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5"/>
    <p:sldMasterId id="214748368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Lst>
  <p:sldSz cy="5143500" cx="9144000"/>
  <p:notesSz cx="6858000" cy="9144000"/>
  <p:embeddedFontLst>
    <p:embeddedFont>
      <p:font typeface="Proxima Nova"/>
      <p:regular r:id="rId63"/>
      <p:bold r:id="rId64"/>
      <p:italic r:id="rId65"/>
      <p:boldItalic r:id="rId66"/>
    </p:embeddedFont>
    <p:embeddedFont>
      <p:font typeface="Roboto"/>
      <p:regular r:id="rId67"/>
      <p:bold r:id="rId68"/>
      <p:italic r:id="rId69"/>
      <p:boldItalic r:id="rId70"/>
    </p:embeddedFont>
    <p:embeddedFont>
      <p:font typeface="Roboto Medium"/>
      <p:regular r:id="rId71"/>
      <p:bold r:id="rId72"/>
      <p:italic r:id="rId73"/>
      <p:boldItalic r:id="rId74"/>
    </p:embeddedFont>
    <p:embeddedFont>
      <p:font typeface="Do Hyeon"/>
      <p:regular r:id="rId75"/>
    </p:embeddedFont>
    <p:embeddedFont>
      <p:font typeface="Amatic SC"/>
      <p:regular r:id="rId76"/>
      <p:bold r:id="rId77"/>
    </p:embeddedFont>
    <p:embeddedFont>
      <p:font typeface="PT Sans Narrow"/>
      <p:regular r:id="rId78"/>
      <p:bold r:id="rId79"/>
    </p:embeddedFont>
    <p:embeddedFont>
      <p:font typeface="Anaheim"/>
      <p:regular r:id="rId80"/>
      <p:bold r:id="rId81"/>
    </p:embeddedFont>
    <p:embeddedFont>
      <p:font typeface="Roboto Condensed"/>
      <p:regular r:id="rId82"/>
      <p:bold r:id="rId83"/>
      <p:italic r:id="rId84"/>
      <p:boldItalic r:id="rId85"/>
    </p:embeddedFont>
    <p:embeddedFont>
      <p:font typeface="Proxima Nova Semibold"/>
      <p:regular r:id="rId86"/>
      <p:bold r:id="rId87"/>
      <p:boldItalic r:id="rId88"/>
    </p:embeddedFont>
    <p:embeddedFont>
      <p:font typeface="Bree Serif"/>
      <p:regular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A842D73-386F-4109-B209-290159948CEF}">
  <a:tblStyle styleId="{2A842D73-386F-4109-B209-290159948CE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RobotoCondensed-italic.fntdata"/><Relationship Id="rId83" Type="http://schemas.openxmlformats.org/officeDocument/2006/relationships/font" Target="fonts/RobotoCondensed-bold.fntdata"/><Relationship Id="rId42" Type="http://schemas.openxmlformats.org/officeDocument/2006/relationships/slide" Target="slides/slide35.xml"/><Relationship Id="rId86" Type="http://schemas.openxmlformats.org/officeDocument/2006/relationships/font" Target="fonts/ProximaNovaSemibold-regular.fntdata"/><Relationship Id="rId41" Type="http://schemas.openxmlformats.org/officeDocument/2006/relationships/slide" Target="slides/slide34.xml"/><Relationship Id="rId85" Type="http://schemas.openxmlformats.org/officeDocument/2006/relationships/font" Target="fonts/RobotoCondensed-boldItalic.fntdata"/><Relationship Id="rId44" Type="http://schemas.openxmlformats.org/officeDocument/2006/relationships/slide" Target="slides/slide37.xml"/><Relationship Id="rId88" Type="http://schemas.openxmlformats.org/officeDocument/2006/relationships/font" Target="fonts/ProximaNovaSemibold-boldItalic.fntdata"/><Relationship Id="rId43" Type="http://schemas.openxmlformats.org/officeDocument/2006/relationships/slide" Target="slides/slide36.xml"/><Relationship Id="rId87" Type="http://schemas.openxmlformats.org/officeDocument/2006/relationships/font" Target="fonts/ProximaNovaSemibold-bold.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BreeSerif-regular.fntdata"/><Relationship Id="rId80" Type="http://schemas.openxmlformats.org/officeDocument/2006/relationships/font" Target="fonts/Anaheim-regular.fntdata"/><Relationship Id="rId82" Type="http://schemas.openxmlformats.org/officeDocument/2006/relationships/font" Target="fonts/RobotoCondensed-regular.fntdata"/><Relationship Id="rId81" Type="http://schemas.openxmlformats.org/officeDocument/2006/relationships/font" Target="fonts/Anahei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Medium-italic.fntdata"/><Relationship Id="rId72" Type="http://schemas.openxmlformats.org/officeDocument/2006/relationships/font" Target="fonts/RobotoMedium-bold.fntdata"/><Relationship Id="rId31" Type="http://schemas.openxmlformats.org/officeDocument/2006/relationships/slide" Target="slides/slide24.xml"/><Relationship Id="rId75" Type="http://schemas.openxmlformats.org/officeDocument/2006/relationships/font" Target="fonts/DoHyeon-regular.fntdata"/><Relationship Id="rId30" Type="http://schemas.openxmlformats.org/officeDocument/2006/relationships/slide" Target="slides/slide23.xml"/><Relationship Id="rId74" Type="http://schemas.openxmlformats.org/officeDocument/2006/relationships/font" Target="fonts/RobotoMedium-boldItalic.fntdata"/><Relationship Id="rId33" Type="http://schemas.openxmlformats.org/officeDocument/2006/relationships/slide" Target="slides/slide26.xml"/><Relationship Id="rId77" Type="http://schemas.openxmlformats.org/officeDocument/2006/relationships/font" Target="fonts/AmaticSC-bold.fntdata"/><Relationship Id="rId32" Type="http://schemas.openxmlformats.org/officeDocument/2006/relationships/slide" Target="slides/slide25.xml"/><Relationship Id="rId76" Type="http://schemas.openxmlformats.org/officeDocument/2006/relationships/font" Target="fonts/AmaticSC-regular.fntdata"/><Relationship Id="rId35" Type="http://schemas.openxmlformats.org/officeDocument/2006/relationships/slide" Target="slides/slide28.xml"/><Relationship Id="rId79" Type="http://schemas.openxmlformats.org/officeDocument/2006/relationships/font" Target="fonts/PTSansNarrow-bold.fntdata"/><Relationship Id="rId34" Type="http://schemas.openxmlformats.org/officeDocument/2006/relationships/slide" Target="slides/slide27.xml"/><Relationship Id="rId78" Type="http://schemas.openxmlformats.org/officeDocument/2006/relationships/font" Target="fonts/PTSansNarrow-regular.fntdata"/><Relationship Id="rId71" Type="http://schemas.openxmlformats.org/officeDocument/2006/relationships/font" Target="fonts/RobotoMedium-regular.fntdata"/><Relationship Id="rId70" Type="http://schemas.openxmlformats.org/officeDocument/2006/relationships/font" Target="fonts/Roboto-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5.xml"/><Relationship Id="rId66" Type="http://schemas.openxmlformats.org/officeDocument/2006/relationships/font" Target="fonts/ProximaNova-boldItalic.fntdata"/><Relationship Id="rId21" Type="http://schemas.openxmlformats.org/officeDocument/2006/relationships/slide" Target="slides/slide14.xml"/><Relationship Id="rId65" Type="http://schemas.openxmlformats.org/officeDocument/2006/relationships/font" Target="fonts/ProximaNova-italic.fntdata"/><Relationship Id="rId24" Type="http://schemas.openxmlformats.org/officeDocument/2006/relationships/slide" Target="slides/slide17.xml"/><Relationship Id="rId68" Type="http://schemas.openxmlformats.org/officeDocument/2006/relationships/font" Target="fonts/Roboto-bold.fntdata"/><Relationship Id="rId23" Type="http://schemas.openxmlformats.org/officeDocument/2006/relationships/slide" Target="slides/slide16.xml"/><Relationship Id="rId67" Type="http://schemas.openxmlformats.org/officeDocument/2006/relationships/font" Target="fonts/Roboto-regular.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png>
</file>

<file path=ppt/media/image13.png>
</file>

<file path=ppt/media/image14.png>
</file>

<file path=ppt/media/image2.jp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3e2e480b92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3e2e480b92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13e2e480b92_0_1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13e2e480b92_0_1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13e2e480b92_0_1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13e2e480b92_0_1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13e2e480b92_0_1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13e2e480b92_0_1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13e2e480b92_0_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13e2e480b92_0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g13e2e480b92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 name="Google Shape;807;g13e2e480b92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g13e2e480b92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 name="Google Shape;824;g13e2e480b92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13e2e480b92_0_1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13e2e480b92_0_1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g13e2e480b92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 name="Google Shape;876;g13e2e480b92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13e2e480b92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13e2e480b92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3dd3e827a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3dd3e827a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13e2e480b92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13e2e480b92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13e2e480b92_0_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13e2e480b92_0_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13e2e480b92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13e2e480b92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13e2e480b92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13e2e480b92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g13e2e480b92_0_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 name="Google Shape;1053;g13e2e480b92_0_9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13e2e480b92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13e2e480b92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13e2e480b92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13e2e480b92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 name="Shape 1187"/>
        <p:cNvGrpSpPr/>
        <p:nvPr/>
      </p:nvGrpSpPr>
      <p:grpSpPr>
        <a:xfrm>
          <a:off x="0" y="0"/>
          <a:ext cx="0" cy="0"/>
          <a:chOff x="0" y="0"/>
          <a:chExt cx="0" cy="0"/>
        </a:xfrm>
      </p:grpSpPr>
      <p:sp>
        <p:nvSpPr>
          <p:cNvPr id="1188" name="Google Shape;1188;g13e2e480b92_0_1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 name="Google Shape;1189;g13e2e480b92_0_1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g13e2e480b92_0_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 name="Google Shape;1214;g13e2e480b92_0_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 name="Shape 1225"/>
        <p:cNvGrpSpPr/>
        <p:nvPr/>
      </p:nvGrpSpPr>
      <p:grpSpPr>
        <a:xfrm>
          <a:off x="0" y="0"/>
          <a:ext cx="0" cy="0"/>
          <a:chOff x="0" y="0"/>
          <a:chExt cx="0" cy="0"/>
        </a:xfrm>
      </p:grpSpPr>
      <p:sp>
        <p:nvSpPr>
          <p:cNvPr id="1226" name="Google Shape;1226;g13e2e480b92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7" name="Google Shape;1227;g13e2e480b92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3dd3e827a4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3dd3e827a4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g13e2e480b92_0_9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 name="Google Shape;1244;g13e2e480b92_0_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3" name="Shape 1263"/>
        <p:cNvGrpSpPr/>
        <p:nvPr/>
      </p:nvGrpSpPr>
      <p:grpSpPr>
        <a:xfrm>
          <a:off x="0" y="0"/>
          <a:ext cx="0" cy="0"/>
          <a:chOff x="0" y="0"/>
          <a:chExt cx="0" cy="0"/>
        </a:xfrm>
      </p:grpSpPr>
      <p:sp>
        <p:nvSpPr>
          <p:cNvPr id="1264" name="Google Shape;1264;g13e2e480b92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 name="Google Shape;1265;g13e2e480b92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g13e2e480b9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 name="Google Shape;1295;g13e2e480b9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 name="Shape 1316"/>
        <p:cNvGrpSpPr/>
        <p:nvPr/>
      </p:nvGrpSpPr>
      <p:grpSpPr>
        <a:xfrm>
          <a:off x="0" y="0"/>
          <a:ext cx="0" cy="0"/>
          <a:chOff x="0" y="0"/>
          <a:chExt cx="0" cy="0"/>
        </a:xfrm>
      </p:grpSpPr>
      <p:sp>
        <p:nvSpPr>
          <p:cNvPr id="1317" name="Google Shape;1317;g13e2e480b92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 name="Google Shape;1318;g13e2e480b92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4" name="Shape 1334"/>
        <p:cNvGrpSpPr/>
        <p:nvPr/>
      </p:nvGrpSpPr>
      <p:grpSpPr>
        <a:xfrm>
          <a:off x="0" y="0"/>
          <a:ext cx="0" cy="0"/>
          <a:chOff x="0" y="0"/>
          <a:chExt cx="0" cy="0"/>
        </a:xfrm>
      </p:grpSpPr>
      <p:sp>
        <p:nvSpPr>
          <p:cNvPr id="1335" name="Google Shape;1335;g13e2e480b92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6" name="Google Shape;1336;g13e2e480b92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13e2e480b92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 name="Google Shape;1357;g13e2e480b92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13e2e480b92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13e2e480b92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3" name="Shape 1413"/>
        <p:cNvGrpSpPr/>
        <p:nvPr/>
      </p:nvGrpSpPr>
      <p:grpSpPr>
        <a:xfrm>
          <a:off x="0" y="0"/>
          <a:ext cx="0" cy="0"/>
          <a:chOff x="0" y="0"/>
          <a:chExt cx="0" cy="0"/>
        </a:xfrm>
      </p:grpSpPr>
      <p:sp>
        <p:nvSpPr>
          <p:cNvPr id="1414" name="Google Shape;1414;g13e2e480b92_0_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5" name="Google Shape;1415;g13e2e480b92_0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13e2e480b92_0_10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13e2e480b92_0_10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 name="Shape 1435"/>
        <p:cNvGrpSpPr/>
        <p:nvPr/>
      </p:nvGrpSpPr>
      <p:grpSpPr>
        <a:xfrm>
          <a:off x="0" y="0"/>
          <a:ext cx="0" cy="0"/>
          <a:chOff x="0" y="0"/>
          <a:chExt cx="0" cy="0"/>
        </a:xfrm>
      </p:grpSpPr>
      <p:sp>
        <p:nvSpPr>
          <p:cNvPr id="1436" name="Google Shape;1436;g13e2e480b92_0_10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7" name="Google Shape;1437;g13e2e480b92_0_10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13e2e480b9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13e2e480b9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13e2e480b92_0_10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13e2e480b92_0_10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9" name="Shape 1469"/>
        <p:cNvGrpSpPr/>
        <p:nvPr/>
      </p:nvGrpSpPr>
      <p:grpSpPr>
        <a:xfrm>
          <a:off x="0" y="0"/>
          <a:ext cx="0" cy="0"/>
          <a:chOff x="0" y="0"/>
          <a:chExt cx="0" cy="0"/>
        </a:xfrm>
      </p:grpSpPr>
      <p:sp>
        <p:nvSpPr>
          <p:cNvPr id="1470" name="Google Shape;1470;g13e2e480b92_0_10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1" name="Google Shape;1471;g13e2e480b92_0_10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 name="Shape 1485"/>
        <p:cNvGrpSpPr/>
        <p:nvPr/>
      </p:nvGrpSpPr>
      <p:grpSpPr>
        <a:xfrm>
          <a:off x="0" y="0"/>
          <a:ext cx="0" cy="0"/>
          <a:chOff x="0" y="0"/>
          <a:chExt cx="0" cy="0"/>
        </a:xfrm>
      </p:grpSpPr>
      <p:sp>
        <p:nvSpPr>
          <p:cNvPr id="1486" name="Google Shape;1486;g13e2e480b92_0_10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7" name="Google Shape;1487;g13e2e480b92_0_10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4" name="Shape 1824"/>
        <p:cNvGrpSpPr/>
        <p:nvPr/>
      </p:nvGrpSpPr>
      <p:grpSpPr>
        <a:xfrm>
          <a:off x="0" y="0"/>
          <a:ext cx="0" cy="0"/>
          <a:chOff x="0" y="0"/>
          <a:chExt cx="0" cy="0"/>
        </a:xfrm>
      </p:grpSpPr>
      <p:sp>
        <p:nvSpPr>
          <p:cNvPr id="1825" name="Google Shape;1825;g13e2e480b92_0_10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6" name="Google Shape;1826;g13e2e480b92_0_10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5" name="Shape 4025"/>
        <p:cNvGrpSpPr/>
        <p:nvPr/>
      </p:nvGrpSpPr>
      <p:grpSpPr>
        <a:xfrm>
          <a:off x="0" y="0"/>
          <a:ext cx="0" cy="0"/>
          <a:chOff x="0" y="0"/>
          <a:chExt cx="0" cy="0"/>
        </a:xfrm>
      </p:grpSpPr>
      <p:sp>
        <p:nvSpPr>
          <p:cNvPr id="4026" name="Google Shape;4026;g13e2e480b92_0_12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7" name="Google Shape;4027;g13e2e480b92_0_12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4" name="Shape 4444"/>
        <p:cNvGrpSpPr/>
        <p:nvPr/>
      </p:nvGrpSpPr>
      <p:grpSpPr>
        <a:xfrm>
          <a:off x="0" y="0"/>
          <a:ext cx="0" cy="0"/>
          <a:chOff x="0" y="0"/>
          <a:chExt cx="0" cy="0"/>
        </a:xfrm>
      </p:grpSpPr>
      <p:sp>
        <p:nvSpPr>
          <p:cNvPr id="4445" name="Google Shape;4445;g13e2e480b92_0_13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6" name="Google Shape;4446;g13e2e480b92_0_13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4" name="Shape 4614"/>
        <p:cNvGrpSpPr/>
        <p:nvPr/>
      </p:nvGrpSpPr>
      <p:grpSpPr>
        <a:xfrm>
          <a:off x="0" y="0"/>
          <a:ext cx="0" cy="0"/>
          <a:chOff x="0" y="0"/>
          <a:chExt cx="0" cy="0"/>
        </a:xfrm>
      </p:grpSpPr>
      <p:sp>
        <p:nvSpPr>
          <p:cNvPr id="4615" name="Google Shape;4615;g13e2e480b92_0_13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6" name="Google Shape;4616;g13e2e480b92_0_13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9" name="Shape 5019"/>
        <p:cNvGrpSpPr/>
        <p:nvPr/>
      </p:nvGrpSpPr>
      <p:grpSpPr>
        <a:xfrm>
          <a:off x="0" y="0"/>
          <a:ext cx="0" cy="0"/>
          <a:chOff x="0" y="0"/>
          <a:chExt cx="0" cy="0"/>
        </a:xfrm>
      </p:grpSpPr>
      <p:sp>
        <p:nvSpPr>
          <p:cNvPr id="5020" name="Google Shape;5020;g13e2e480b92_0_13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1" name="Google Shape;5021;g13e2e480b92_0_13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9" name="Shape 5399"/>
        <p:cNvGrpSpPr/>
        <p:nvPr/>
      </p:nvGrpSpPr>
      <p:grpSpPr>
        <a:xfrm>
          <a:off x="0" y="0"/>
          <a:ext cx="0" cy="0"/>
          <a:chOff x="0" y="0"/>
          <a:chExt cx="0" cy="0"/>
        </a:xfrm>
      </p:grpSpPr>
      <p:sp>
        <p:nvSpPr>
          <p:cNvPr id="5400" name="Google Shape;5400;g13e2e480b92_0_14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1" name="Google Shape;5401;g13e2e480b92_0_14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3" name="Shape 5813"/>
        <p:cNvGrpSpPr/>
        <p:nvPr/>
      </p:nvGrpSpPr>
      <p:grpSpPr>
        <a:xfrm>
          <a:off x="0" y="0"/>
          <a:ext cx="0" cy="0"/>
          <a:chOff x="0" y="0"/>
          <a:chExt cx="0" cy="0"/>
        </a:xfrm>
      </p:grpSpPr>
      <p:sp>
        <p:nvSpPr>
          <p:cNvPr id="5814" name="Google Shape;5814;g13e2e480b92_0_14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5" name="Google Shape;5815;g13e2e480b92_0_14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3dd3e827a4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3dd3e827a4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4" name="Shape 6174"/>
        <p:cNvGrpSpPr/>
        <p:nvPr/>
      </p:nvGrpSpPr>
      <p:grpSpPr>
        <a:xfrm>
          <a:off x="0" y="0"/>
          <a:ext cx="0" cy="0"/>
          <a:chOff x="0" y="0"/>
          <a:chExt cx="0" cy="0"/>
        </a:xfrm>
      </p:grpSpPr>
      <p:sp>
        <p:nvSpPr>
          <p:cNvPr id="6175" name="Google Shape;6175;g13e2e480b92_0_150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6" name="Google Shape;6176;g13e2e480b92_0_150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4" name="Shape 6684"/>
        <p:cNvGrpSpPr/>
        <p:nvPr/>
      </p:nvGrpSpPr>
      <p:grpSpPr>
        <a:xfrm>
          <a:off x="0" y="0"/>
          <a:ext cx="0" cy="0"/>
          <a:chOff x="0" y="0"/>
          <a:chExt cx="0" cy="0"/>
        </a:xfrm>
      </p:grpSpPr>
      <p:sp>
        <p:nvSpPr>
          <p:cNvPr id="6685" name="Google Shape;6685;g13e2e480b92_0_15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6" name="Google Shape;6686;g13e2e480b92_0_15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4" name="Shape 7304"/>
        <p:cNvGrpSpPr/>
        <p:nvPr/>
      </p:nvGrpSpPr>
      <p:grpSpPr>
        <a:xfrm>
          <a:off x="0" y="0"/>
          <a:ext cx="0" cy="0"/>
          <a:chOff x="0" y="0"/>
          <a:chExt cx="0" cy="0"/>
        </a:xfrm>
      </p:grpSpPr>
      <p:sp>
        <p:nvSpPr>
          <p:cNvPr id="7305" name="Google Shape;7305;g13e2e480b92_0_16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6" name="Google Shape;7306;g13e2e480b92_0_16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8" name="Shape 7898"/>
        <p:cNvGrpSpPr/>
        <p:nvPr/>
      </p:nvGrpSpPr>
      <p:grpSpPr>
        <a:xfrm>
          <a:off x="0" y="0"/>
          <a:ext cx="0" cy="0"/>
          <a:chOff x="0" y="0"/>
          <a:chExt cx="0" cy="0"/>
        </a:xfrm>
      </p:grpSpPr>
      <p:sp>
        <p:nvSpPr>
          <p:cNvPr id="7899" name="Google Shape;7899;g13e2e480b92_0_16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0" name="Google Shape;7900;g13e2e480b92_0_16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9" name="Shape 8219"/>
        <p:cNvGrpSpPr/>
        <p:nvPr/>
      </p:nvGrpSpPr>
      <p:grpSpPr>
        <a:xfrm>
          <a:off x="0" y="0"/>
          <a:ext cx="0" cy="0"/>
          <a:chOff x="0" y="0"/>
          <a:chExt cx="0" cy="0"/>
        </a:xfrm>
      </p:grpSpPr>
      <p:sp>
        <p:nvSpPr>
          <p:cNvPr id="8220" name="Google Shape;8220;g13e2e480b92_0_17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1" name="Google Shape;8221;g13e2e480b92_0_17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7" name="Shape 8527"/>
        <p:cNvGrpSpPr/>
        <p:nvPr/>
      </p:nvGrpSpPr>
      <p:grpSpPr>
        <a:xfrm>
          <a:off x="0" y="0"/>
          <a:ext cx="0" cy="0"/>
          <a:chOff x="0" y="0"/>
          <a:chExt cx="0" cy="0"/>
        </a:xfrm>
      </p:grpSpPr>
      <p:sp>
        <p:nvSpPr>
          <p:cNvPr id="8528" name="Google Shape;8528;g13e2e480b92_0_190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9" name="Google Shape;8529;g13e2e480b92_0_19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3dd3e827a4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13dd3e827a4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3e2e480b92_0_1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3e2e480b92_0_1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3e2e480b92_0_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13e2e480b92_0_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13dd3e827a4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13dd3e827a4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dk2"/>
            </a:gs>
            <a:gs pos="24000">
              <a:srgbClr val="7797AA"/>
            </a:gs>
            <a:gs pos="68000">
              <a:srgbClr val="C6CDDA"/>
            </a:gs>
            <a:gs pos="100000">
              <a:schemeClr val="accent6"/>
            </a:gs>
          </a:gsLst>
          <a:lin ang="5400700"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330400" y="539500"/>
            <a:ext cx="4483200" cy="13407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5200"/>
              <a:buNone/>
              <a:defRPr b="0"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grpSp>
        <p:nvGrpSpPr>
          <p:cNvPr id="10" name="Google Shape;10;p2"/>
          <p:cNvGrpSpPr/>
          <p:nvPr/>
        </p:nvGrpSpPr>
        <p:grpSpPr>
          <a:xfrm>
            <a:off x="650" y="2445881"/>
            <a:ext cx="5500000" cy="2696889"/>
            <a:chOff x="650" y="2445881"/>
            <a:chExt cx="5500000" cy="2696889"/>
          </a:xfrm>
        </p:grpSpPr>
        <p:sp>
          <p:nvSpPr>
            <p:cNvPr id="11" name="Google Shape;11;p2"/>
            <p:cNvSpPr/>
            <p:nvPr/>
          </p:nvSpPr>
          <p:spPr>
            <a:xfrm>
              <a:off x="650" y="2445881"/>
              <a:ext cx="5500000" cy="2696889"/>
            </a:xfrm>
            <a:custGeom>
              <a:rect b="b" l="l" r="r" t="t"/>
              <a:pathLst>
                <a:path extrusionOk="0" h="147876" w="264805">
                  <a:moveTo>
                    <a:pt x="137525" y="29128"/>
                  </a:moveTo>
                  <a:lnTo>
                    <a:pt x="141232" y="34058"/>
                  </a:lnTo>
                  <a:cubicBezTo>
                    <a:pt x="141232" y="34058"/>
                    <a:pt x="143959" y="32170"/>
                    <a:pt x="148400" y="31995"/>
                  </a:cubicBezTo>
                  <a:cubicBezTo>
                    <a:pt x="152841" y="31856"/>
                    <a:pt x="159764" y="38429"/>
                    <a:pt x="159764" y="38429"/>
                  </a:cubicBezTo>
                  <a:cubicBezTo>
                    <a:pt x="159764" y="38429"/>
                    <a:pt x="166688" y="34828"/>
                    <a:pt x="167422" y="31995"/>
                  </a:cubicBezTo>
                  <a:cubicBezTo>
                    <a:pt x="168156" y="29198"/>
                    <a:pt x="169415" y="28709"/>
                    <a:pt x="170639" y="25072"/>
                  </a:cubicBezTo>
                  <a:cubicBezTo>
                    <a:pt x="171863" y="21435"/>
                    <a:pt x="175814" y="20456"/>
                    <a:pt x="177562" y="18498"/>
                  </a:cubicBezTo>
                  <a:cubicBezTo>
                    <a:pt x="179276" y="16575"/>
                    <a:pt x="183996" y="16575"/>
                    <a:pt x="184731" y="18498"/>
                  </a:cubicBezTo>
                  <a:cubicBezTo>
                    <a:pt x="185465" y="20456"/>
                    <a:pt x="190150" y="24338"/>
                    <a:pt x="191165" y="27729"/>
                  </a:cubicBezTo>
                  <a:cubicBezTo>
                    <a:pt x="192144" y="31121"/>
                    <a:pt x="191899" y="34058"/>
                    <a:pt x="196095" y="37450"/>
                  </a:cubicBezTo>
                  <a:cubicBezTo>
                    <a:pt x="200291" y="40877"/>
                    <a:pt x="203018" y="47905"/>
                    <a:pt x="204976" y="50563"/>
                  </a:cubicBezTo>
                  <a:cubicBezTo>
                    <a:pt x="206970" y="53255"/>
                    <a:pt x="208438" y="57871"/>
                    <a:pt x="209452" y="62976"/>
                  </a:cubicBezTo>
                  <a:cubicBezTo>
                    <a:pt x="210431" y="68046"/>
                    <a:pt x="264805" y="92838"/>
                    <a:pt x="264805" y="92838"/>
                  </a:cubicBezTo>
                  <a:lnTo>
                    <a:pt x="264805" y="147876"/>
                  </a:lnTo>
                  <a:lnTo>
                    <a:pt x="0" y="147876"/>
                  </a:lnTo>
                  <a:lnTo>
                    <a:pt x="0" y="88187"/>
                  </a:lnTo>
                  <a:cubicBezTo>
                    <a:pt x="0" y="88187"/>
                    <a:pt x="12448" y="85425"/>
                    <a:pt x="16050" y="80110"/>
                  </a:cubicBezTo>
                  <a:cubicBezTo>
                    <a:pt x="19652" y="74760"/>
                    <a:pt x="19372" y="72592"/>
                    <a:pt x="21610" y="72732"/>
                  </a:cubicBezTo>
                  <a:cubicBezTo>
                    <a:pt x="23813" y="72872"/>
                    <a:pt x="24652" y="70948"/>
                    <a:pt x="26190" y="68081"/>
                  </a:cubicBezTo>
                  <a:cubicBezTo>
                    <a:pt x="27694" y="65214"/>
                    <a:pt x="28673" y="61088"/>
                    <a:pt x="30072" y="61507"/>
                  </a:cubicBezTo>
                  <a:cubicBezTo>
                    <a:pt x="31470" y="61927"/>
                    <a:pt x="31610" y="62871"/>
                    <a:pt x="33953" y="60004"/>
                  </a:cubicBezTo>
                  <a:cubicBezTo>
                    <a:pt x="36331" y="57137"/>
                    <a:pt x="41051" y="55633"/>
                    <a:pt x="42310" y="52766"/>
                  </a:cubicBezTo>
                  <a:cubicBezTo>
                    <a:pt x="43534" y="49898"/>
                    <a:pt x="46751" y="40597"/>
                    <a:pt x="48569" y="39094"/>
                  </a:cubicBezTo>
                  <a:cubicBezTo>
                    <a:pt x="50353" y="37590"/>
                    <a:pt x="52171" y="35947"/>
                    <a:pt x="52870" y="34058"/>
                  </a:cubicBezTo>
                  <a:cubicBezTo>
                    <a:pt x="53570" y="32135"/>
                    <a:pt x="55633" y="33289"/>
                    <a:pt x="56612" y="32030"/>
                  </a:cubicBezTo>
                  <a:cubicBezTo>
                    <a:pt x="57591" y="30772"/>
                    <a:pt x="59129" y="19407"/>
                    <a:pt x="60108" y="17100"/>
                  </a:cubicBezTo>
                  <a:cubicBezTo>
                    <a:pt x="61122" y="14757"/>
                    <a:pt x="62486" y="14512"/>
                    <a:pt x="63325" y="14757"/>
                  </a:cubicBezTo>
                  <a:cubicBezTo>
                    <a:pt x="64130" y="15036"/>
                    <a:pt x="65528" y="12589"/>
                    <a:pt x="67347" y="11645"/>
                  </a:cubicBezTo>
                  <a:cubicBezTo>
                    <a:pt x="69130" y="10666"/>
                    <a:pt x="70843" y="10141"/>
                    <a:pt x="72347" y="10526"/>
                  </a:cubicBezTo>
                  <a:cubicBezTo>
                    <a:pt x="73850" y="10945"/>
                    <a:pt x="73186" y="16155"/>
                    <a:pt x="73606" y="16820"/>
                  </a:cubicBezTo>
                  <a:cubicBezTo>
                    <a:pt x="74025" y="17519"/>
                    <a:pt x="76088" y="15456"/>
                    <a:pt x="76508" y="13673"/>
                  </a:cubicBezTo>
                  <a:cubicBezTo>
                    <a:pt x="76927" y="11889"/>
                    <a:pt x="85424" y="8078"/>
                    <a:pt x="86648" y="6714"/>
                  </a:cubicBezTo>
                  <a:cubicBezTo>
                    <a:pt x="87907" y="5351"/>
                    <a:pt x="86369" y="3288"/>
                    <a:pt x="88187" y="1644"/>
                  </a:cubicBezTo>
                  <a:cubicBezTo>
                    <a:pt x="90005" y="1"/>
                    <a:pt x="92768" y="280"/>
                    <a:pt x="95425" y="1644"/>
                  </a:cubicBezTo>
                  <a:cubicBezTo>
                    <a:pt x="98082" y="3008"/>
                    <a:pt x="98048" y="4372"/>
                    <a:pt x="99586" y="4511"/>
                  </a:cubicBezTo>
                  <a:cubicBezTo>
                    <a:pt x="101125" y="4651"/>
                    <a:pt x="101125" y="6155"/>
                    <a:pt x="103362" y="6435"/>
                  </a:cubicBezTo>
                  <a:cubicBezTo>
                    <a:pt x="105565" y="6714"/>
                    <a:pt x="107244" y="6714"/>
                    <a:pt x="107663" y="8777"/>
                  </a:cubicBezTo>
                  <a:cubicBezTo>
                    <a:pt x="108083" y="10805"/>
                    <a:pt x="109342" y="8078"/>
                    <a:pt x="111405" y="9442"/>
                  </a:cubicBezTo>
                  <a:cubicBezTo>
                    <a:pt x="113503" y="10805"/>
                    <a:pt x="116405" y="11085"/>
                    <a:pt x="117105" y="13008"/>
                  </a:cubicBezTo>
                  <a:cubicBezTo>
                    <a:pt x="117769" y="14897"/>
                    <a:pt x="117769" y="17100"/>
                    <a:pt x="119727" y="16960"/>
                  </a:cubicBezTo>
                  <a:cubicBezTo>
                    <a:pt x="121650" y="16820"/>
                    <a:pt x="122070" y="17764"/>
                    <a:pt x="123329" y="18743"/>
                  </a:cubicBezTo>
                  <a:cubicBezTo>
                    <a:pt x="124587" y="19687"/>
                    <a:pt x="126650" y="18638"/>
                    <a:pt x="127070" y="19792"/>
                  </a:cubicBezTo>
                  <a:cubicBezTo>
                    <a:pt x="127490" y="20911"/>
                    <a:pt x="130147" y="21191"/>
                    <a:pt x="130427" y="22170"/>
                  </a:cubicBezTo>
                  <a:cubicBezTo>
                    <a:pt x="130707" y="23114"/>
                    <a:pt x="131651" y="25177"/>
                    <a:pt x="133749" y="24897"/>
                  </a:cubicBezTo>
                  <a:cubicBezTo>
                    <a:pt x="135847" y="24617"/>
                    <a:pt x="136686" y="24757"/>
                    <a:pt x="137071" y="26925"/>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697708" y="2913037"/>
              <a:ext cx="4335395" cy="1518546"/>
              <a:chOff x="821588" y="2516801"/>
              <a:chExt cx="5105871" cy="1788418"/>
            </a:xfrm>
          </p:grpSpPr>
          <p:sp>
            <p:nvSpPr>
              <p:cNvPr id="13" name="Google Shape;13;p2"/>
              <p:cNvSpPr/>
              <p:nvPr/>
            </p:nvSpPr>
            <p:spPr>
              <a:xfrm>
                <a:off x="2469122" y="2613952"/>
                <a:ext cx="3458337" cy="1691267"/>
              </a:xfrm>
              <a:custGeom>
                <a:rect b="b" l="l" r="r" t="t"/>
                <a:pathLst>
                  <a:path extrusionOk="0" h="78746" w="141373">
                    <a:moveTo>
                      <a:pt x="1" y="6679"/>
                    </a:moveTo>
                    <a:cubicBezTo>
                      <a:pt x="1" y="6679"/>
                      <a:pt x="1784" y="11050"/>
                      <a:pt x="8113" y="15665"/>
                    </a:cubicBezTo>
                    <a:cubicBezTo>
                      <a:pt x="14477" y="20281"/>
                      <a:pt x="16785" y="28183"/>
                      <a:pt x="21086" y="31820"/>
                    </a:cubicBezTo>
                    <a:cubicBezTo>
                      <a:pt x="25422" y="35457"/>
                      <a:pt x="28953" y="40562"/>
                      <a:pt x="25911" y="43744"/>
                    </a:cubicBezTo>
                    <a:cubicBezTo>
                      <a:pt x="22834" y="46891"/>
                      <a:pt x="20841" y="46646"/>
                      <a:pt x="20596" y="53220"/>
                    </a:cubicBezTo>
                    <a:cubicBezTo>
                      <a:pt x="20317" y="59759"/>
                      <a:pt x="20596" y="63640"/>
                      <a:pt x="16016" y="61717"/>
                    </a:cubicBezTo>
                    <a:cubicBezTo>
                      <a:pt x="11435" y="59759"/>
                      <a:pt x="6645" y="68011"/>
                      <a:pt x="7903" y="68011"/>
                    </a:cubicBezTo>
                    <a:cubicBezTo>
                      <a:pt x="9162" y="68011"/>
                      <a:pt x="13463" y="63395"/>
                      <a:pt x="16785" y="65598"/>
                    </a:cubicBezTo>
                    <a:cubicBezTo>
                      <a:pt x="20072" y="67766"/>
                      <a:pt x="25387" y="68011"/>
                      <a:pt x="27030" y="63395"/>
                    </a:cubicBezTo>
                    <a:cubicBezTo>
                      <a:pt x="28709" y="58779"/>
                      <a:pt x="35038" y="63150"/>
                      <a:pt x="37835" y="58325"/>
                    </a:cubicBezTo>
                    <a:cubicBezTo>
                      <a:pt x="40632" y="53464"/>
                      <a:pt x="51787" y="62451"/>
                      <a:pt x="49234" y="65843"/>
                    </a:cubicBezTo>
                    <a:cubicBezTo>
                      <a:pt x="46717" y="69235"/>
                      <a:pt x="39339" y="71682"/>
                      <a:pt x="42136" y="73605"/>
                    </a:cubicBezTo>
                    <a:cubicBezTo>
                      <a:pt x="44933" y="75564"/>
                      <a:pt x="48745" y="67801"/>
                      <a:pt x="52276" y="69724"/>
                    </a:cubicBezTo>
                    <a:cubicBezTo>
                      <a:pt x="55843" y="71682"/>
                      <a:pt x="68781" y="75214"/>
                      <a:pt x="77138" y="73920"/>
                    </a:cubicBezTo>
                    <a:cubicBezTo>
                      <a:pt x="85495" y="72661"/>
                      <a:pt x="92873" y="78746"/>
                      <a:pt x="94621" y="76053"/>
                    </a:cubicBezTo>
                    <a:cubicBezTo>
                      <a:pt x="96370" y="73361"/>
                      <a:pt x="82453" y="72661"/>
                      <a:pt x="84971" y="68745"/>
                    </a:cubicBezTo>
                    <a:cubicBezTo>
                      <a:pt x="87523" y="64864"/>
                      <a:pt x="95635" y="65843"/>
                      <a:pt x="98922" y="68745"/>
                    </a:cubicBezTo>
                    <a:cubicBezTo>
                      <a:pt x="102244" y="71682"/>
                      <a:pt x="112629" y="76787"/>
                      <a:pt x="117700" y="72626"/>
                    </a:cubicBezTo>
                    <a:cubicBezTo>
                      <a:pt x="122770" y="68500"/>
                      <a:pt x="138190" y="68745"/>
                      <a:pt x="139764" y="61717"/>
                    </a:cubicBezTo>
                    <a:cubicBezTo>
                      <a:pt x="141372" y="54688"/>
                      <a:pt x="128609" y="50772"/>
                      <a:pt x="128120" y="49338"/>
                    </a:cubicBezTo>
                    <a:cubicBezTo>
                      <a:pt x="127595" y="47870"/>
                      <a:pt x="130148" y="47135"/>
                      <a:pt x="119238" y="42030"/>
                    </a:cubicBezTo>
                    <a:cubicBezTo>
                      <a:pt x="108818" y="35002"/>
                      <a:pt x="112385" y="27939"/>
                      <a:pt x="104762" y="28183"/>
                    </a:cubicBezTo>
                    <a:cubicBezTo>
                      <a:pt x="97174" y="28428"/>
                      <a:pt x="91335" y="29897"/>
                      <a:pt x="85250" y="25036"/>
                    </a:cubicBezTo>
                    <a:cubicBezTo>
                      <a:pt x="79166" y="20176"/>
                      <a:pt x="72592" y="18707"/>
                      <a:pt x="68291" y="14337"/>
                    </a:cubicBezTo>
                    <a:cubicBezTo>
                      <a:pt x="63955" y="9966"/>
                      <a:pt x="59410" y="3672"/>
                      <a:pt x="56368" y="4616"/>
                    </a:cubicBezTo>
                    <a:cubicBezTo>
                      <a:pt x="53325" y="5595"/>
                      <a:pt x="51542" y="1958"/>
                      <a:pt x="48255" y="979"/>
                    </a:cubicBezTo>
                    <a:cubicBezTo>
                      <a:pt x="44933" y="0"/>
                      <a:pt x="40632" y="3881"/>
                      <a:pt x="40632" y="3881"/>
                    </a:cubicBezTo>
                    <a:cubicBezTo>
                      <a:pt x="40632" y="3881"/>
                      <a:pt x="47066" y="8847"/>
                      <a:pt x="50143" y="12973"/>
                    </a:cubicBezTo>
                    <a:cubicBezTo>
                      <a:pt x="53186" y="17099"/>
                      <a:pt x="55179" y="26995"/>
                      <a:pt x="55179" y="26995"/>
                    </a:cubicBezTo>
                    <a:cubicBezTo>
                      <a:pt x="55179" y="26995"/>
                      <a:pt x="51227" y="23848"/>
                      <a:pt x="45912" y="19966"/>
                    </a:cubicBezTo>
                    <a:cubicBezTo>
                      <a:pt x="40597" y="16085"/>
                      <a:pt x="29198" y="18812"/>
                      <a:pt x="21575" y="16644"/>
                    </a:cubicBezTo>
                    <a:cubicBezTo>
                      <a:pt x="13953" y="14441"/>
                      <a:pt x="12939" y="10560"/>
                      <a:pt x="1" y="6679"/>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21588" y="2516801"/>
                <a:ext cx="2027249" cy="1509867"/>
              </a:xfrm>
              <a:custGeom>
                <a:rect b="b" l="l" r="r" t="t"/>
                <a:pathLst>
                  <a:path extrusionOk="0" h="62417" w="73571">
                    <a:moveTo>
                      <a:pt x="3462" y="44443"/>
                    </a:moveTo>
                    <a:cubicBezTo>
                      <a:pt x="3462" y="44443"/>
                      <a:pt x="2203" y="42275"/>
                      <a:pt x="6399" y="32065"/>
                    </a:cubicBezTo>
                    <a:cubicBezTo>
                      <a:pt x="10595" y="21855"/>
                      <a:pt x="16295" y="12623"/>
                      <a:pt x="21225" y="13358"/>
                    </a:cubicBezTo>
                    <a:cubicBezTo>
                      <a:pt x="26155" y="14057"/>
                      <a:pt x="29862" y="3672"/>
                      <a:pt x="32345" y="4021"/>
                    </a:cubicBezTo>
                    <a:cubicBezTo>
                      <a:pt x="34827" y="4371"/>
                      <a:pt x="33324" y="10420"/>
                      <a:pt x="36541" y="8987"/>
                    </a:cubicBezTo>
                    <a:cubicBezTo>
                      <a:pt x="39758" y="7518"/>
                      <a:pt x="42975" y="0"/>
                      <a:pt x="43989" y="3986"/>
                    </a:cubicBezTo>
                    <a:cubicBezTo>
                      <a:pt x="44968" y="8008"/>
                      <a:pt x="43464" y="21889"/>
                      <a:pt x="41995" y="22239"/>
                    </a:cubicBezTo>
                    <a:cubicBezTo>
                      <a:pt x="40527" y="22589"/>
                      <a:pt x="38534" y="13812"/>
                      <a:pt x="34582" y="15281"/>
                    </a:cubicBezTo>
                    <a:cubicBezTo>
                      <a:pt x="30596" y="16749"/>
                      <a:pt x="26890" y="22589"/>
                      <a:pt x="26155" y="26960"/>
                    </a:cubicBezTo>
                    <a:cubicBezTo>
                      <a:pt x="25421" y="31331"/>
                      <a:pt x="37939" y="37869"/>
                      <a:pt x="44268" y="30351"/>
                    </a:cubicBezTo>
                    <a:cubicBezTo>
                      <a:pt x="50632" y="22834"/>
                      <a:pt x="58290" y="21855"/>
                      <a:pt x="62241" y="26960"/>
                    </a:cubicBezTo>
                    <a:cubicBezTo>
                      <a:pt x="66193" y="32065"/>
                      <a:pt x="70144" y="22589"/>
                      <a:pt x="71857" y="27204"/>
                    </a:cubicBezTo>
                    <a:cubicBezTo>
                      <a:pt x="73571" y="31820"/>
                      <a:pt x="70109" y="54164"/>
                      <a:pt x="57766" y="58290"/>
                    </a:cubicBezTo>
                    <a:cubicBezTo>
                      <a:pt x="45457" y="62416"/>
                      <a:pt x="43954" y="58045"/>
                      <a:pt x="42940" y="49548"/>
                    </a:cubicBezTo>
                    <a:cubicBezTo>
                      <a:pt x="41960" y="41051"/>
                      <a:pt x="35527" y="36436"/>
                      <a:pt x="25666" y="47136"/>
                    </a:cubicBezTo>
                    <a:cubicBezTo>
                      <a:pt x="15805" y="57800"/>
                      <a:pt x="15281" y="47835"/>
                      <a:pt x="14546" y="44198"/>
                    </a:cubicBezTo>
                    <a:cubicBezTo>
                      <a:pt x="13777" y="40562"/>
                      <a:pt x="0" y="61472"/>
                      <a:pt x="3462" y="44443"/>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 name="Google Shape;15;p2"/>
          <p:cNvSpPr txBox="1"/>
          <p:nvPr>
            <p:ph idx="1" type="subTitle"/>
          </p:nvPr>
        </p:nvSpPr>
        <p:spPr>
          <a:xfrm>
            <a:off x="2287050" y="2377900"/>
            <a:ext cx="4569900" cy="292500"/>
          </a:xfrm>
          <a:prstGeom prst="rect">
            <a:avLst/>
          </a:prstGeom>
        </p:spPr>
        <p:txBody>
          <a:bodyPr anchorCtr="0" anchor="t" bIns="91425" lIns="91425" spcFirstLastPara="1" rIns="91425" wrap="square" tIns="0">
            <a:noAutofit/>
          </a:bodyPr>
          <a:lstStyle>
            <a:lvl1pPr lvl="0" algn="ctr">
              <a:lnSpc>
                <a:spcPct val="100000"/>
              </a:lnSpc>
              <a:spcBef>
                <a:spcPts val="0"/>
              </a:spcBef>
              <a:spcAft>
                <a:spcPts val="0"/>
              </a:spcAft>
              <a:buSzPts val="2800"/>
              <a:buFont typeface="Roboto Condensed"/>
              <a:buNone/>
              <a:defRPr sz="1600">
                <a:solidFill>
                  <a:schemeClr val="dk1"/>
                </a:solidFill>
                <a:latin typeface="Roboto Condensed"/>
                <a:ea typeface="Roboto Condensed"/>
                <a:cs typeface="Roboto Condensed"/>
                <a:sym typeface="Roboto Condense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p2"/>
          <p:cNvSpPr txBox="1"/>
          <p:nvPr>
            <p:ph idx="2" type="ctrTitle"/>
          </p:nvPr>
        </p:nvSpPr>
        <p:spPr>
          <a:xfrm>
            <a:off x="2287050" y="1839850"/>
            <a:ext cx="4569900" cy="4215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SzPts val="5200"/>
              <a:buNone/>
              <a:defRPr b="0" sz="2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17" name="Google Shape;17;p2"/>
          <p:cNvGrpSpPr/>
          <p:nvPr/>
        </p:nvGrpSpPr>
        <p:grpSpPr>
          <a:xfrm>
            <a:off x="-657200" y="-297376"/>
            <a:ext cx="10215976" cy="6136579"/>
            <a:chOff x="-657200" y="-297376"/>
            <a:chExt cx="10215976" cy="6136579"/>
          </a:xfrm>
        </p:grpSpPr>
        <p:sp>
          <p:nvSpPr>
            <p:cNvPr id="18" name="Google Shape;18;p2"/>
            <p:cNvSpPr/>
            <p:nvPr/>
          </p:nvSpPr>
          <p:spPr>
            <a:xfrm>
              <a:off x="383" y="3392132"/>
              <a:ext cx="9144122" cy="1750407"/>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2"/>
            <p:cNvGrpSpPr/>
            <p:nvPr/>
          </p:nvGrpSpPr>
          <p:grpSpPr>
            <a:xfrm>
              <a:off x="-657200" y="-297376"/>
              <a:ext cx="10215976" cy="6136579"/>
              <a:chOff x="-657200" y="-297376"/>
              <a:chExt cx="10215976" cy="6136579"/>
            </a:xfrm>
          </p:grpSpPr>
          <p:grpSp>
            <p:nvGrpSpPr>
              <p:cNvPr id="20" name="Google Shape;20;p2"/>
              <p:cNvGrpSpPr/>
              <p:nvPr/>
            </p:nvGrpSpPr>
            <p:grpSpPr>
              <a:xfrm>
                <a:off x="-657200" y="-297376"/>
                <a:ext cx="1895017" cy="5440789"/>
                <a:chOff x="-657200" y="-297376"/>
                <a:chExt cx="1895017" cy="5440789"/>
              </a:xfrm>
            </p:grpSpPr>
            <p:sp>
              <p:nvSpPr>
                <p:cNvPr id="21" name="Google Shape;21;p2"/>
                <p:cNvSpPr/>
                <p:nvPr/>
              </p:nvSpPr>
              <p:spPr>
                <a:xfrm>
                  <a:off x="650"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57200"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7972317" y="-925"/>
                <a:ext cx="1586460" cy="5143413"/>
                <a:chOff x="7972317" y="-925"/>
                <a:chExt cx="1586460" cy="5143413"/>
              </a:xfrm>
            </p:grpSpPr>
            <p:sp>
              <p:nvSpPr>
                <p:cNvPr id="24" name="Google Shape;24;p2"/>
                <p:cNvSpPr/>
                <p:nvPr/>
              </p:nvSpPr>
              <p:spPr>
                <a:xfrm>
                  <a:off x="7972317" y="-925"/>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584225" y="445881"/>
                  <a:ext cx="974552" cy="51331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a:off x="-314877" y="43354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3" name="Shape 103"/>
        <p:cNvGrpSpPr/>
        <p:nvPr/>
      </p:nvGrpSpPr>
      <p:grpSpPr>
        <a:xfrm>
          <a:off x="0" y="0"/>
          <a:ext cx="0" cy="0"/>
          <a:chOff x="0" y="0"/>
          <a:chExt cx="0" cy="0"/>
        </a:xfrm>
      </p:grpSpPr>
      <p:sp>
        <p:nvSpPr>
          <p:cNvPr id="104" name="Google Shape;104;p11"/>
          <p:cNvSpPr txBox="1"/>
          <p:nvPr>
            <p:ph hasCustomPrompt="1" type="title"/>
          </p:nvPr>
        </p:nvSpPr>
        <p:spPr>
          <a:xfrm>
            <a:off x="713225" y="1491350"/>
            <a:ext cx="4498500" cy="13044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9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5" name="Google Shape;105;p11"/>
          <p:cNvSpPr txBox="1"/>
          <p:nvPr>
            <p:ph idx="1" type="subTitle"/>
          </p:nvPr>
        </p:nvSpPr>
        <p:spPr>
          <a:xfrm flipH="1">
            <a:off x="713350" y="2780750"/>
            <a:ext cx="4498500" cy="463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6" name="Shape 10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07" name="Shape 107"/>
        <p:cNvGrpSpPr/>
        <p:nvPr/>
      </p:nvGrpSpPr>
      <p:grpSpPr>
        <a:xfrm>
          <a:off x="0" y="0"/>
          <a:ext cx="0" cy="0"/>
          <a:chOff x="0" y="0"/>
          <a:chExt cx="0" cy="0"/>
        </a:xfrm>
      </p:grpSpPr>
      <p:grpSp>
        <p:nvGrpSpPr>
          <p:cNvPr id="108" name="Google Shape;108;p13"/>
          <p:cNvGrpSpPr/>
          <p:nvPr/>
        </p:nvGrpSpPr>
        <p:grpSpPr>
          <a:xfrm>
            <a:off x="-314877" y="-925"/>
            <a:ext cx="9873654" cy="5840128"/>
            <a:chOff x="-314877" y="-925"/>
            <a:chExt cx="9873654" cy="5840128"/>
          </a:xfrm>
        </p:grpSpPr>
        <p:sp>
          <p:nvSpPr>
            <p:cNvPr id="109" name="Google Shape;109;p13"/>
            <p:cNvSpPr/>
            <p:nvPr/>
          </p:nvSpPr>
          <p:spPr>
            <a:xfrm>
              <a:off x="500603" y="18903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13"/>
            <p:cNvGrpSpPr/>
            <p:nvPr/>
          </p:nvGrpSpPr>
          <p:grpSpPr>
            <a:xfrm>
              <a:off x="-314877" y="-925"/>
              <a:ext cx="9873654" cy="5840128"/>
              <a:chOff x="-314877" y="-925"/>
              <a:chExt cx="9873654" cy="5840128"/>
            </a:xfrm>
          </p:grpSpPr>
          <p:grpSp>
            <p:nvGrpSpPr>
              <p:cNvPr id="111" name="Google Shape;111;p13"/>
              <p:cNvGrpSpPr/>
              <p:nvPr/>
            </p:nvGrpSpPr>
            <p:grpSpPr>
              <a:xfrm>
                <a:off x="7972317" y="-925"/>
                <a:ext cx="1586460" cy="5143413"/>
                <a:chOff x="7972317" y="-925"/>
                <a:chExt cx="1586460" cy="5143413"/>
              </a:xfrm>
            </p:grpSpPr>
            <p:sp>
              <p:nvSpPr>
                <p:cNvPr id="112" name="Google Shape;112;p13"/>
                <p:cNvSpPr/>
                <p:nvPr/>
              </p:nvSpPr>
              <p:spPr>
                <a:xfrm>
                  <a:off x="7972317" y="-925"/>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8584225" y="445881"/>
                  <a:ext cx="974552" cy="51331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 name="Google Shape;114;p13"/>
              <p:cNvSpPr/>
              <p:nvPr/>
            </p:nvSpPr>
            <p:spPr>
              <a:xfrm flipH="1">
                <a:off x="-314877" y="43354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5" name="Google Shape;115;p13"/>
          <p:cNvSpPr txBox="1"/>
          <p:nvPr>
            <p:ph idx="1" type="subTitle"/>
          </p:nvPr>
        </p:nvSpPr>
        <p:spPr>
          <a:xfrm>
            <a:off x="2163350" y="1639999"/>
            <a:ext cx="3666600" cy="29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 name="Google Shape;116;p13"/>
          <p:cNvSpPr txBox="1"/>
          <p:nvPr>
            <p:ph idx="2" type="subTitle"/>
          </p:nvPr>
        </p:nvSpPr>
        <p:spPr>
          <a:xfrm>
            <a:off x="2163350" y="1233500"/>
            <a:ext cx="3666600" cy="363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Clr>
                <a:schemeClr val="dk1"/>
              </a:buClr>
              <a:buSzPts val="2000"/>
              <a:buFont typeface="PT Sans Narrow"/>
              <a:buNone/>
              <a:defRPr sz="2200">
                <a:solidFill>
                  <a:schemeClr val="dk1"/>
                </a:solidFill>
                <a:latin typeface="Do Hyeon"/>
                <a:ea typeface="Do Hyeon"/>
                <a:cs typeface="Do Hyeon"/>
                <a:sym typeface="Do Hyeon"/>
              </a:defRPr>
            </a:lvl1pPr>
            <a:lvl2pPr lvl="1"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2pPr>
            <a:lvl3pPr lvl="2"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3pPr>
            <a:lvl4pPr lvl="3"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4pPr>
            <a:lvl5pPr lvl="4"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5pPr>
            <a:lvl6pPr lvl="5"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6pPr>
            <a:lvl7pPr lvl="6"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7pPr>
            <a:lvl8pPr lvl="7"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8pPr>
            <a:lvl9pPr lvl="8"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9pPr>
          </a:lstStyle>
          <a:p/>
        </p:txBody>
      </p:sp>
      <p:sp>
        <p:nvSpPr>
          <p:cNvPr id="117" name="Google Shape;117;p13"/>
          <p:cNvSpPr txBox="1"/>
          <p:nvPr>
            <p:ph hasCustomPrompt="1" type="title"/>
          </p:nvPr>
        </p:nvSpPr>
        <p:spPr>
          <a:xfrm>
            <a:off x="1017901" y="1370581"/>
            <a:ext cx="896400" cy="427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b="0">
                <a:solidFill>
                  <a:schemeClr val="accent6"/>
                </a:solidFill>
              </a:defRPr>
            </a:lvl1pPr>
            <a:lvl2pPr lvl="1" rtl="0" algn="ctr">
              <a:spcBef>
                <a:spcPts val="0"/>
              </a:spcBef>
              <a:spcAft>
                <a:spcPts val="0"/>
              </a:spcAft>
              <a:buSzPts val="3000"/>
              <a:buFont typeface="PT Sans Narrow"/>
              <a:buNone/>
              <a:defRPr sz="3000">
                <a:latin typeface="PT Sans Narrow"/>
                <a:ea typeface="PT Sans Narrow"/>
                <a:cs typeface="PT Sans Narrow"/>
                <a:sym typeface="PT Sans Narrow"/>
              </a:defRPr>
            </a:lvl2pPr>
            <a:lvl3pPr lvl="2" rtl="0" algn="ctr">
              <a:spcBef>
                <a:spcPts val="0"/>
              </a:spcBef>
              <a:spcAft>
                <a:spcPts val="0"/>
              </a:spcAft>
              <a:buSzPts val="3000"/>
              <a:buFont typeface="PT Sans Narrow"/>
              <a:buNone/>
              <a:defRPr sz="3000">
                <a:latin typeface="PT Sans Narrow"/>
                <a:ea typeface="PT Sans Narrow"/>
                <a:cs typeface="PT Sans Narrow"/>
                <a:sym typeface="PT Sans Narrow"/>
              </a:defRPr>
            </a:lvl3pPr>
            <a:lvl4pPr lvl="3" rtl="0" algn="ctr">
              <a:spcBef>
                <a:spcPts val="0"/>
              </a:spcBef>
              <a:spcAft>
                <a:spcPts val="0"/>
              </a:spcAft>
              <a:buSzPts val="3000"/>
              <a:buFont typeface="PT Sans Narrow"/>
              <a:buNone/>
              <a:defRPr sz="3000">
                <a:latin typeface="PT Sans Narrow"/>
                <a:ea typeface="PT Sans Narrow"/>
                <a:cs typeface="PT Sans Narrow"/>
                <a:sym typeface="PT Sans Narrow"/>
              </a:defRPr>
            </a:lvl4pPr>
            <a:lvl5pPr lvl="4" rtl="0" algn="ctr">
              <a:spcBef>
                <a:spcPts val="0"/>
              </a:spcBef>
              <a:spcAft>
                <a:spcPts val="0"/>
              </a:spcAft>
              <a:buSzPts val="3000"/>
              <a:buFont typeface="PT Sans Narrow"/>
              <a:buNone/>
              <a:defRPr sz="3000">
                <a:latin typeface="PT Sans Narrow"/>
                <a:ea typeface="PT Sans Narrow"/>
                <a:cs typeface="PT Sans Narrow"/>
                <a:sym typeface="PT Sans Narrow"/>
              </a:defRPr>
            </a:lvl5pPr>
            <a:lvl6pPr lvl="5" rtl="0" algn="ctr">
              <a:spcBef>
                <a:spcPts val="0"/>
              </a:spcBef>
              <a:spcAft>
                <a:spcPts val="0"/>
              </a:spcAft>
              <a:buSzPts val="3000"/>
              <a:buFont typeface="PT Sans Narrow"/>
              <a:buNone/>
              <a:defRPr sz="3000">
                <a:latin typeface="PT Sans Narrow"/>
                <a:ea typeface="PT Sans Narrow"/>
                <a:cs typeface="PT Sans Narrow"/>
                <a:sym typeface="PT Sans Narrow"/>
              </a:defRPr>
            </a:lvl6pPr>
            <a:lvl7pPr lvl="6" rtl="0" algn="ctr">
              <a:spcBef>
                <a:spcPts val="0"/>
              </a:spcBef>
              <a:spcAft>
                <a:spcPts val="0"/>
              </a:spcAft>
              <a:buSzPts val="3000"/>
              <a:buFont typeface="PT Sans Narrow"/>
              <a:buNone/>
              <a:defRPr sz="3000">
                <a:latin typeface="PT Sans Narrow"/>
                <a:ea typeface="PT Sans Narrow"/>
                <a:cs typeface="PT Sans Narrow"/>
                <a:sym typeface="PT Sans Narrow"/>
              </a:defRPr>
            </a:lvl7pPr>
            <a:lvl8pPr lvl="7" rtl="0" algn="ctr">
              <a:spcBef>
                <a:spcPts val="0"/>
              </a:spcBef>
              <a:spcAft>
                <a:spcPts val="0"/>
              </a:spcAft>
              <a:buSzPts val="3000"/>
              <a:buFont typeface="PT Sans Narrow"/>
              <a:buNone/>
              <a:defRPr sz="3000">
                <a:latin typeface="PT Sans Narrow"/>
                <a:ea typeface="PT Sans Narrow"/>
                <a:cs typeface="PT Sans Narrow"/>
                <a:sym typeface="PT Sans Narrow"/>
              </a:defRPr>
            </a:lvl8pPr>
            <a:lvl9pPr lvl="8" rtl="0" algn="ctr">
              <a:spcBef>
                <a:spcPts val="0"/>
              </a:spcBef>
              <a:spcAft>
                <a:spcPts val="0"/>
              </a:spcAft>
              <a:buSzPts val="3000"/>
              <a:buFont typeface="PT Sans Narrow"/>
              <a:buNone/>
              <a:defRPr sz="3000">
                <a:latin typeface="PT Sans Narrow"/>
                <a:ea typeface="PT Sans Narrow"/>
                <a:cs typeface="PT Sans Narrow"/>
                <a:sym typeface="PT Sans Narrow"/>
              </a:defRPr>
            </a:lvl9pPr>
          </a:lstStyle>
          <a:p>
            <a:r>
              <a:t>xx%</a:t>
            </a:r>
          </a:p>
        </p:txBody>
      </p:sp>
      <p:sp>
        <p:nvSpPr>
          <p:cNvPr id="118" name="Google Shape;118;p13"/>
          <p:cNvSpPr txBox="1"/>
          <p:nvPr>
            <p:ph idx="3" type="subTitle"/>
          </p:nvPr>
        </p:nvSpPr>
        <p:spPr>
          <a:xfrm>
            <a:off x="2163350" y="4070800"/>
            <a:ext cx="3666600" cy="29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 name="Google Shape;119;p13"/>
          <p:cNvSpPr txBox="1"/>
          <p:nvPr>
            <p:ph idx="4" type="subTitle"/>
          </p:nvPr>
        </p:nvSpPr>
        <p:spPr>
          <a:xfrm>
            <a:off x="2163350" y="3664302"/>
            <a:ext cx="3666600" cy="363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Clr>
                <a:schemeClr val="dk1"/>
              </a:buClr>
              <a:buSzPts val="2000"/>
              <a:buFont typeface="PT Sans Narrow"/>
              <a:buNone/>
              <a:defRPr sz="2200">
                <a:solidFill>
                  <a:schemeClr val="dk1"/>
                </a:solidFill>
                <a:latin typeface="Do Hyeon"/>
                <a:ea typeface="Do Hyeon"/>
                <a:cs typeface="Do Hyeon"/>
                <a:sym typeface="Do Hyeon"/>
              </a:defRPr>
            </a:lvl1pPr>
            <a:lvl2pPr lvl="1"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2pPr>
            <a:lvl3pPr lvl="2"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3pPr>
            <a:lvl4pPr lvl="3"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4pPr>
            <a:lvl5pPr lvl="4"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5pPr>
            <a:lvl6pPr lvl="5"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6pPr>
            <a:lvl7pPr lvl="6"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7pPr>
            <a:lvl8pPr lvl="7"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8pPr>
            <a:lvl9pPr lvl="8"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9pPr>
          </a:lstStyle>
          <a:p/>
        </p:txBody>
      </p:sp>
      <p:sp>
        <p:nvSpPr>
          <p:cNvPr id="120" name="Google Shape;120;p13"/>
          <p:cNvSpPr txBox="1"/>
          <p:nvPr>
            <p:ph hasCustomPrompt="1" idx="5" type="title"/>
          </p:nvPr>
        </p:nvSpPr>
        <p:spPr>
          <a:xfrm>
            <a:off x="1017900" y="3802619"/>
            <a:ext cx="896400" cy="427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b="0">
                <a:solidFill>
                  <a:schemeClr val="accent6"/>
                </a:solidFill>
              </a:defRPr>
            </a:lvl1pPr>
            <a:lvl2pPr lvl="1" rtl="0" algn="ctr">
              <a:spcBef>
                <a:spcPts val="0"/>
              </a:spcBef>
              <a:spcAft>
                <a:spcPts val="0"/>
              </a:spcAft>
              <a:buSzPts val="3000"/>
              <a:buFont typeface="PT Sans Narrow"/>
              <a:buNone/>
              <a:defRPr sz="3000">
                <a:latin typeface="PT Sans Narrow"/>
                <a:ea typeface="PT Sans Narrow"/>
                <a:cs typeface="PT Sans Narrow"/>
                <a:sym typeface="PT Sans Narrow"/>
              </a:defRPr>
            </a:lvl2pPr>
            <a:lvl3pPr lvl="2" rtl="0" algn="ctr">
              <a:spcBef>
                <a:spcPts val="0"/>
              </a:spcBef>
              <a:spcAft>
                <a:spcPts val="0"/>
              </a:spcAft>
              <a:buSzPts val="3000"/>
              <a:buFont typeface="PT Sans Narrow"/>
              <a:buNone/>
              <a:defRPr sz="3000">
                <a:latin typeface="PT Sans Narrow"/>
                <a:ea typeface="PT Sans Narrow"/>
                <a:cs typeface="PT Sans Narrow"/>
                <a:sym typeface="PT Sans Narrow"/>
              </a:defRPr>
            </a:lvl3pPr>
            <a:lvl4pPr lvl="3" rtl="0" algn="ctr">
              <a:spcBef>
                <a:spcPts val="0"/>
              </a:spcBef>
              <a:spcAft>
                <a:spcPts val="0"/>
              </a:spcAft>
              <a:buSzPts val="3000"/>
              <a:buFont typeface="PT Sans Narrow"/>
              <a:buNone/>
              <a:defRPr sz="3000">
                <a:latin typeface="PT Sans Narrow"/>
                <a:ea typeface="PT Sans Narrow"/>
                <a:cs typeface="PT Sans Narrow"/>
                <a:sym typeface="PT Sans Narrow"/>
              </a:defRPr>
            </a:lvl4pPr>
            <a:lvl5pPr lvl="4" rtl="0" algn="ctr">
              <a:spcBef>
                <a:spcPts val="0"/>
              </a:spcBef>
              <a:spcAft>
                <a:spcPts val="0"/>
              </a:spcAft>
              <a:buSzPts val="3000"/>
              <a:buFont typeface="PT Sans Narrow"/>
              <a:buNone/>
              <a:defRPr sz="3000">
                <a:latin typeface="PT Sans Narrow"/>
                <a:ea typeface="PT Sans Narrow"/>
                <a:cs typeface="PT Sans Narrow"/>
                <a:sym typeface="PT Sans Narrow"/>
              </a:defRPr>
            </a:lvl5pPr>
            <a:lvl6pPr lvl="5" rtl="0" algn="ctr">
              <a:spcBef>
                <a:spcPts val="0"/>
              </a:spcBef>
              <a:spcAft>
                <a:spcPts val="0"/>
              </a:spcAft>
              <a:buSzPts val="3000"/>
              <a:buFont typeface="PT Sans Narrow"/>
              <a:buNone/>
              <a:defRPr sz="3000">
                <a:latin typeface="PT Sans Narrow"/>
                <a:ea typeface="PT Sans Narrow"/>
                <a:cs typeface="PT Sans Narrow"/>
                <a:sym typeface="PT Sans Narrow"/>
              </a:defRPr>
            </a:lvl6pPr>
            <a:lvl7pPr lvl="6" rtl="0" algn="ctr">
              <a:spcBef>
                <a:spcPts val="0"/>
              </a:spcBef>
              <a:spcAft>
                <a:spcPts val="0"/>
              </a:spcAft>
              <a:buSzPts val="3000"/>
              <a:buFont typeface="PT Sans Narrow"/>
              <a:buNone/>
              <a:defRPr sz="3000">
                <a:latin typeface="PT Sans Narrow"/>
                <a:ea typeface="PT Sans Narrow"/>
                <a:cs typeface="PT Sans Narrow"/>
                <a:sym typeface="PT Sans Narrow"/>
              </a:defRPr>
            </a:lvl7pPr>
            <a:lvl8pPr lvl="7" rtl="0" algn="ctr">
              <a:spcBef>
                <a:spcPts val="0"/>
              </a:spcBef>
              <a:spcAft>
                <a:spcPts val="0"/>
              </a:spcAft>
              <a:buSzPts val="3000"/>
              <a:buFont typeface="PT Sans Narrow"/>
              <a:buNone/>
              <a:defRPr sz="3000">
                <a:latin typeface="PT Sans Narrow"/>
                <a:ea typeface="PT Sans Narrow"/>
                <a:cs typeface="PT Sans Narrow"/>
                <a:sym typeface="PT Sans Narrow"/>
              </a:defRPr>
            </a:lvl8pPr>
            <a:lvl9pPr lvl="8" rtl="0" algn="ctr">
              <a:spcBef>
                <a:spcPts val="0"/>
              </a:spcBef>
              <a:spcAft>
                <a:spcPts val="0"/>
              </a:spcAft>
              <a:buSzPts val="3000"/>
              <a:buFont typeface="PT Sans Narrow"/>
              <a:buNone/>
              <a:defRPr sz="3000">
                <a:latin typeface="PT Sans Narrow"/>
                <a:ea typeface="PT Sans Narrow"/>
                <a:cs typeface="PT Sans Narrow"/>
                <a:sym typeface="PT Sans Narrow"/>
              </a:defRPr>
            </a:lvl9pPr>
          </a:lstStyle>
          <a:p>
            <a:r>
              <a:t>xx%</a:t>
            </a:r>
          </a:p>
        </p:txBody>
      </p:sp>
      <p:sp>
        <p:nvSpPr>
          <p:cNvPr id="121" name="Google Shape;121;p13"/>
          <p:cNvSpPr txBox="1"/>
          <p:nvPr>
            <p:ph idx="6" type="subTitle"/>
          </p:nvPr>
        </p:nvSpPr>
        <p:spPr>
          <a:xfrm>
            <a:off x="2163350" y="2450266"/>
            <a:ext cx="3666600" cy="29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3"/>
          <p:cNvSpPr txBox="1"/>
          <p:nvPr>
            <p:ph idx="7" type="subTitle"/>
          </p:nvPr>
        </p:nvSpPr>
        <p:spPr>
          <a:xfrm>
            <a:off x="2163350" y="2043767"/>
            <a:ext cx="3666600" cy="363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Clr>
                <a:schemeClr val="dk1"/>
              </a:buClr>
              <a:buSzPts val="2000"/>
              <a:buFont typeface="PT Sans Narrow"/>
              <a:buNone/>
              <a:defRPr sz="2200">
                <a:solidFill>
                  <a:schemeClr val="dk1"/>
                </a:solidFill>
                <a:latin typeface="Do Hyeon"/>
                <a:ea typeface="Do Hyeon"/>
                <a:cs typeface="Do Hyeon"/>
                <a:sym typeface="Do Hyeon"/>
              </a:defRPr>
            </a:lvl1pPr>
            <a:lvl2pPr lvl="1"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2pPr>
            <a:lvl3pPr lvl="2"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3pPr>
            <a:lvl4pPr lvl="3"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4pPr>
            <a:lvl5pPr lvl="4"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5pPr>
            <a:lvl6pPr lvl="5"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6pPr>
            <a:lvl7pPr lvl="6"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7pPr>
            <a:lvl8pPr lvl="7"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8pPr>
            <a:lvl9pPr lvl="8"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9pPr>
          </a:lstStyle>
          <a:p/>
        </p:txBody>
      </p:sp>
      <p:sp>
        <p:nvSpPr>
          <p:cNvPr id="123" name="Google Shape;123;p13"/>
          <p:cNvSpPr txBox="1"/>
          <p:nvPr>
            <p:ph hasCustomPrompt="1" idx="8" type="title"/>
          </p:nvPr>
        </p:nvSpPr>
        <p:spPr>
          <a:xfrm>
            <a:off x="1017901" y="2181260"/>
            <a:ext cx="896400" cy="427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b="0">
                <a:solidFill>
                  <a:schemeClr val="accent6"/>
                </a:solidFill>
              </a:defRPr>
            </a:lvl1pPr>
            <a:lvl2pPr lvl="1" rtl="0" algn="ctr">
              <a:spcBef>
                <a:spcPts val="0"/>
              </a:spcBef>
              <a:spcAft>
                <a:spcPts val="0"/>
              </a:spcAft>
              <a:buSzPts val="3000"/>
              <a:buFont typeface="PT Sans Narrow"/>
              <a:buNone/>
              <a:defRPr sz="3000">
                <a:latin typeface="PT Sans Narrow"/>
                <a:ea typeface="PT Sans Narrow"/>
                <a:cs typeface="PT Sans Narrow"/>
                <a:sym typeface="PT Sans Narrow"/>
              </a:defRPr>
            </a:lvl2pPr>
            <a:lvl3pPr lvl="2" rtl="0" algn="ctr">
              <a:spcBef>
                <a:spcPts val="0"/>
              </a:spcBef>
              <a:spcAft>
                <a:spcPts val="0"/>
              </a:spcAft>
              <a:buSzPts val="3000"/>
              <a:buFont typeface="PT Sans Narrow"/>
              <a:buNone/>
              <a:defRPr sz="3000">
                <a:latin typeface="PT Sans Narrow"/>
                <a:ea typeface="PT Sans Narrow"/>
                <a:cs typeface="PT Sans Narrow"/>
                <a:sym typeface="PT Sans Narrow"/>
              </a:defRPr>
            </a:lvl3pPr>
            <a:lvl4pPr lvl="3" rtl="0" algn="ctr">
              <a:spcBef>
                <a:spcPts val="0"/>
              </a:spcBef>
              <a:spcAft>
                <a:spcPts val="0"/>
              </a:spcAft>
              <a:buSzPts val="3000"/>
              <a:buFont typeface="PT Sans Narrow"/>
              <a:buNone/>
              <a:defRPr sz="3000">
                <a:latin typeface="PT Sans Narrow"/>
                <a:ea typeface="PT Sans Narrow"/>
                <a:cs typeface="PT Sans Narrow"/>
                <a:sym typeface="PT Sans Narrow"/>
              </a:defRPr>
            </a:lvl4pPr>
            <a:lvl5pPr lvl="4" rtl="0" algn="ctr">
              <a:spcBef>
                <a:spcPts val="0"/>
              </a:spcBef>
              <a:spcAft>
                <a:spcPts val="0"/>
              </a:spcAft>
              <a:buSzPts val="3000"/>
              <a:buFont typeface="PT Sans Narrow"/>
              <a:buNone/>
              <a:defRPr sz="3000">
                <a:latin typeface="PT Sans Narrow"/>
                <a:ea typeface="PT Sans Narrow"/>
                <a:cs typeface="PT Sans Narrow"/>
                <a:sym typeface="PT Sans Narrow"/>
              </a:defRPr>
            </a:lvl5pPr>
            <a:lvl6pPr lvl="5" rtl="0" algn="ctr">
              <a:spcBef>
                <a:spcPts val="0"/>
              </a:spcBef>
              <a:spcAft>
                <a:spcPts val="0"/>
              </a:spcAft>
              <a:buSzPts val="3000"/>
              <a:buFont typeface="PT Sans Narrow"/>
              <a:buNone/>
              <a:defRPr sz="3000">
                <a:latin typeface="PT Sans Narrow"/>
                <a:ea typeface="PT Sans Narrow"/>
                <a:cs typeface="PT Sans Narrow"/>
                <a:sym typeface="PT Sans Narrow"/>
              </a:defRPr>
            </a:lvl6pPr>
            <a:lvl7pPr lvl="6" rtl="0" algn="ctr">
              <a:spcBef>
                <a:spcPts val="0"/>
              </a:spcBef>
              <a:spcAft>
                <a:spcPts val="0"/>
              </a:spcAft>
              <a:buSzPts val="3000"/>
              <a:buFont typeface="PT Sans Narrow"/>
              <a:buNone/>
              <a:defRPr sz="3000">
                <a:latin typeface="PT Sans Narrow"/>
                <a:ea typeface="PT Sans Narrow"/>
                <a:cs typeface="PT Sans Narrow"/>
                <a:sym typeface="PT Sans Narrow"/>
              </a:defRPr>
            </a:lvl7pPr>
            <a:lvl8pPr lvl="7" rtl="0" algn="ctr">
              <a:spcBef>
                <a:spcPts val="0"/>
              </a:spcBef>
              <a:spcAft>
                <a:spcPts val="0"/>
              </a:spcAft>
              <a:buSzPts val="3000"/>
              <a:buFont typeface="PT Sans Narrow"/>
              <a:buNone/>
              <a:defRPr sz="3000">
                <a:latin typeface="PT Sans Narrow"/>
                <a:ea typeface="PT Sans Narrow"/>
                <a:cs typeface="PT Sans Narrow"/>
                <a:sym typeface="PT Sans Narrow"/>
              </a:defRPr>
            </a:lvl8pPr>
            <a:lvl9pPr lvl="8" rtl="0" algn="ctr">
              <a:spcBef>
                <a:spcPts val="0"/>
              </a:spcBef>
              <a:spcAft>
                <a:spcPts val="0"/>
              </a:spcAft>
              <a:buSzPts val="3000"/>
              <a:buFont typeface="PT Sans Narrow"/>
              <a:buNone/>
              <a:defRPr sz="3000">
                <a:latin typeface="PT Sans Narrow"/>
                <a:ea typeface="PT Sans Narrow"/>
                <a:cs typeface="PT Sans Narrow"/>
                <a:sym typeface="PT Sans Narrow"/>
              </a:defRPr>
            </a:lvl9pPr>
          </a:lstStyle>
          <a:p>
            <a:r>
              <a:t>xx%</a:t>
            </a:r>
          </a:p>
        </p:txBody>
      </p:sp>
      <p:sp>
        <p:nvSpPr>
          <p:cNvPr id="124" name="Google Shape;124;p13"/>
          <p:cNvSpPr txBox="1"/>
          <p:nvPr>
            <p:ph idx="9" type="subTitle"/>
          </p:nvPr>
        </p:nvSpPr>
        <p:spPr>
          <a:xfrm>
            <a:off x="2163350" y="3260533"/>
            <a:ext cx="3666600" cy="29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13"/>
          <p:cNvSpPr txBox="1"/>
          <p:nvPr>
            <p:ph idx="13" type="subTitle"/>
          </p:nvPr>
        </p:nvSpPr>
        <p:spPr>
          <a:xfrm>
            <a:off x="2163350" y="2854035"/>
            <a:ext cx="3666600" cy="363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Clr>
                <a:schemeClr val="dk1"/>
              </a:buClr>
              <a:buSzPts val="2000"/>
              <a:buFont typeface="PT Sans Narrow"/>
              <a:buNone/>
              <a:defRPr sz="2200">
                <a:solidFill>
                  <a:schemeClr val="dk1"/>
                </a:solidFill>
                <a:latin typeface="Do Hyeon"/>
                <a:ea typeface="Do Hyeon"/>
                <a:cs typeface="Do Hyeon"/>
                <a:sym typeface="Do Hyeon"/>
              </a:defRPr>
            </a:lvl1pPr>
            <a:lvl2pPr lvl="1"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2pPr>
            <a:lvl3pPr lvl="2"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3pPr>
            <a:lvl4pPr lvl="3"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4pPr>
            <a:lvl5pPr lvl="4"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5pPr>
            <a:lvl6pPr lvl="5"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6pPr>
            <a:lvl7pPr lvl="6"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7pPr>
            <a:lvl8pPr lvl="7"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8pPr>
            <a:lvl9pPr lvl="8" rtl="0" algn="ctr">
              <a:lnSpc>
                <a:spcPct val="100000"/>
              </a:lnSpc>
              <a:spcBef>
                <a:spcPts val="0"/>
              </a:spcBef>
              <a:spcAft>
                <a:spcPts val="0"/>
              </a:spcAft>
              <a:buClr>
                <a:schemeClr val="dk1"/>
              </a:buClr>
              <a:buSzPts val="2000"/>
              <a:buFont typeface="PT Sans Narrow"/>
              <a:buNone/>
              <a:defRPr b="1" sz="2000">
                <a:solidFill>
                  <a:schemeClr val="dk1"/>
                </a:solidFill>
                <a:latin typeface="PT Sans Narrow"/>
                <a:ea typeface="PT Sans Narrow"/>
                <a:cs typeface="PT Sans Narrow"/>
                <a:sym typeface="PT Sans Narrow"/>
              </a:defRPr>
            </a:lvl9pPr>
          </a:lstStyle>
          <a:p/>
        </p:txBody>
      </p:sp>
      <p:sp>
        <p:nvSpPr>
          <p:cNvPr id="126" name="Google Shape;126;p13"/>
          <p:cNvSpPr txBox="1"/>
          <p:nvPr>
            <p:ph hasCustomPrompt="1" idx="14" type="title"/>
          </p:nvPr>
        </p:nvSpPr>
        <p:spPr>
          <a:xfrm>
            <a:off x="1017901" y="2991940"/>
            <a:ext cx="896400" cy="427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b="0">
                <a:solidFill>
                  <a:schemeClr val="accent6"/>
                </a:solidFill>
              </a:defRPr>
            </a:lvl1pPr>
            <a:lvl2pPr lvl="1" rtl="0" algn="ctr">
              <a:spcBef>
                <a:spcPts val="0"/>
              </a:spcBef>
              <a:spcAft>
                <a:spcPts val="0"/>
              </a:spcAft>
              <a:buSzPts val="3000"/>
              <a:buFont typeface="PT Sans Narrow"/>
              <a:buNone/>
              <a:defRPr sz="3000">
                <a:latin typeface="PT Sans Narrow"/>
                <a:ea typeface="PT Sans Narrow"/>
                <a:cs typeface="PT Sans Narrow"/>
                <a:sym typeface="PT Sans Narrow"/>
              </a:defRPr>
            </a:lvl2pPr>
            <a:lvl3pPr lvl="2" rtl="0" algn="ctr">
              <a:spcBef>
                <a:spcPts val="0"/>
              </a:spcBef>
              <a:spcAft>
                <a:spcPts val="0"/>
              </a:spcAft>
              <a:buSzPts val="3000"/>
              <a:buFont typeface="PT Sans Narrow"/>
              <a:buNone/>
              <a:defRPr sz="3000">
                <a:latin typeface="PT Sans Narrow"/>
                <a:ea typeface="PT Sans Narrow"/>
                <a:cs typeface="PT Sans Narrow"/>
                <a:sym typeface="PT Sans Narrow"/>
              </a:defRPr>
            </a:lvl3pPr>
            <a:lvl4pPr lvl="3" rtl="0" algn="ctr">
              <a:spcBef>
                <a:spcPts val="0"/>
              </a:spcBef>
              <a:spcAft>
                <a:spcPts val="0"/>
              </a:spcAft>
              <a:buSzPts val="3000"/>
              <a:buFont typeface="PT Sans Narrow"/>
              <a:buNone/>
              <a:defRPr sz="3000">
                <a:latin typeface="PT Sans Narrow"/>
                <a:ea typeface="PT Sans Narrow"/>
                <a:cs typeface="PT Sans Narrow"/>
                <a:sym typeface="PT Sans Narrow"/>
              </a:defRPr>
            </a:lvl4pPr>
            <a:lvl5pPr lvl="4" rtl="0" algn="ctr">
              <a:spcBef>
                <a:spcPts val="0"/>
              </a:spcBef>
              <a:spcAft>
                <a:spcPts val="0"/>
              </a:spcAft>
              <a:buSzPts val="3000"/>
              <a:buFont typeface="PT Sans Narrow"/>
              <a:buNone/>
              <a:defRPr sz="3000">
                <a:latin typeface="PT Sans Narrow"/>
                <a:ea typeface="PT Sans Narrow"/>
                <a:cs typeface="PT Sans Narrow"/>
                <a:sym typeface="PT Sans Narrow"/>
              </a:defRPr>
            </a:lvl5pPr>
            <a:lvl6pPr lvl="5" rtl="0" algn="ctr">
              <a:spcBef>
                <a:spcPts val="0"/>
              </a:spcBef>
              <a:spcAft>
                <a:spcPts val="0"/>
              </a:spcAft>
              <a:buSzPts val="3000"/>
              <a:buFont typeface="PT Sans Narrow"/>
              <a:buNone/>
              <a:defRPr sz="3000">
                <a:latin typeface="PT Sans Narrow"/>
                <a:ea typeface="PT Sans Narrow"/>
                <a:cs typeface="PT Sans Narrow"/>
                <a:sym typeface="PT Sans Narrow"/>
              </a:defRPr>
            </a:lvl6pPr>
            <a:lvl7pPr lvl="6" rtl="0" algn="ctr">
              <a:spcBef>
                <a:spcPts val="0"/>
              </a:spcBef>
              <a:spcAft>
                <a:spcPts val="0"/>
              </a:spcAft>
              <a:buSzPts val="3000"/>
              <a:buFont typeface="PT Sans Narrow"/>
              <a:buNone/>
              <a:defRPr sz="3000">
                <a:latin typeface="PT Sans Narrow"/>
                <a:ea typeface="PT Sans Narrow"/>
                <a:cs typeface="PT Sans Narrow"/>
                <a:sym typeface="PT Sans Narrow"/>
              </a:defRPr>
            </a:lvl7pPr>
            <a:lvl8pPr lvl="7" rtl="0" algn="ctr">
              <a:spcBef>
                <a:spcPts val="0"/>
              </a:spcBef>
              <a:spcAft>
                <a:spcPts val="0"/>
              </a:spcAft>
              <a:buSzPts val="3000"/>
              <a:buFont typeface="PT Sans Narrow"/>
              <a:buNone/>
              <a:defRPr sz="3000">
                <a:latin typeface="PT Sans Narrow"/>
                <a:ea typeface="PT Sans Narrow"/>
                <a:cs typeface="PT Sans Narrow"/>
                <a:sym typeface="PT Sans Narrow"/>
              </a:defRPr>
            </a:lvl8pPr>
            <a:lvl9pPr lvl="8" rtl="0" algn="ctr">
              <a:spcBef>
                <a:spcPts val="0"/>
              </a:spcBef>
              <a:spcAft>
                <a:spcPts val="0"/>
              </a:spcAft>
              <a:buSzPts val="3000"/>
              <a:buFont typeface="PT Sans Narrow"/>
              <a:buNone/>
              <a:defRPr sz="3000">
                <a:latin typeface="PT Sans Narrow"/>
                <a:ea typeface="PT Sans Narrow"/>
                <a:cs typeface="PT Sans Narrow"/>
                <a:sym typeface="PT Sans Narrow"/>
              </a:defRPr>
            </a:lvl9pPr>
          </a:lstStyle>
          <a:p>
            <a:r>
              <a:t>xx%</a:t>
            </a:r>
          </a:p>
        </p:txBody>
      </p:sp>
      <p:sp>
        <p:nvSpPr>
          <p:cNvPr id="127" name="Google Shape;127;p13"/>
          <p:cNvSpPr txBox="1"/>
          <p:nvPr>
            <p:ph idx="15"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3000"/>
              <a:buFont typeface="PT Sans Narrow"/>
              <a:buNone/>
              <a:defRPr b="0" sz="3000">
                <a:solidFill>
                  <a:schemeClr val="dk1"/>
                </a:solidFill>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2">
    <p:spTree>
      <p:nvGrpSpPr>
        <p:cNvPr id="128" name="Shape 128"/>
        <p:cNvGrpSpPr/>
        <p:nvPr/>
      </p:nvGrpSpPr>
      <p:grpSpPr>
        <a:xfrm>
          <a:off x="0" y="0"/>
          <a:ext cx="0" cy="0"/>
          <a:chOff x="0" y="0"/>
          <a:chExt cx="0" cy="0"/>
        </a:xfrm>
      </p:grpSpPr>
      <p:grpSp>
        <p:nvGrpSpPr>
          <p:cNvPr id="129" name="Google Shape;129;p14"/>
          <p:cNvGrpSpPr/>
          <p:nvPr/>
        </p:nvGrpSpPr>
        <p:grpSpPr>
          <a:xfrm flipH="1">
            <a:off x="-402442" y="-297376"/>
            <a:ext cx="10215976" cy="6136579"/>
            <a:chOff x="-657200" y="-297376"/>
            <a:chExt cx="10215976" cy="6136579"/>
          </a:xfrm>
        </p:grpSpPr>
        <p:sp>
          <p:nvSpPr>
            <p:cNvPr id="130" name="Google Shape;130;p14"/>
            <p:cNvSpPr/>
            <p:nvPr/>
          </p:nvSpPr>
          <p:spPr>
            <a:xfrm>
              <a:off x="383" y="3392132"/>
              <a:ext cx="9144122" cy="1750407"/>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4"/>
            <p:cNvGrpSpPr/>
            <p:nvPr/>
          </p:nvGrpSpPr>
          <p:grpSpPr>
            <a:xfrm>
              <a:off x="-657200" y="-297376"/>
              <a:ext cx="10215976" cy="6136579"/>
              <a:chOff x="-657200" y="-297376"/>
              <a:chExt cx="10215976" cy="6136579"/>
            </a:xfrm>
          </p:grpSpPr>
          <p:grpSp>
            <p:nvGrpSpPr>
              <p:cNvPr id="132" name="Google Shape;132;p14"/>
              <p:cNvGrpSpPr/>
              <p:nvPr/>
            </p:nvGrpSpPr>
            <p:grpSpPr>
              <a:xfrm>
                <a:off x="-657200" y="-297376"/>
                <a:ext cx="1895017" cy="5440789"/>
                <a:chOff x="-657200" y="-297376"/>
                <a:chExt cx="1895017" cy="5440789"/>
              </a:xfrm>
            </p:grpSpPr>
            <p:sp>
              <p:nvSpPr>
                <p:cNvPr id="133" name="Google Shape;133;p14"/>
                <p:cNvSpPr/>
                <p:nvPr/>
              </p:nvSpPr>
              <p:spPr>
                <a:xfrm>
                  <a:off x="650"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657200"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14"/>
              <p:cNvGrpSpPr/>
              <p:nvPr/>
            </p:nvGrpSpPr>
            <p:grpSpPr>
              <a:xfrm>
                <a:off x="7972317" y="-925"/>
                <a:ext cx="1586460" cy="5143413"/>
                <a:chOff x="7972317" y="-925"/>
                <a:chExt cx="1586460" cy="5143413"/>
              </a:xfrm>
            </p:grpSpPr>
            <p:sp>
              <p:nvSpPr>
                <p:cNvPr id="136" name="Google Shape;136;p14"/>
                <p:cNvSpPr/>
                <p:nvPr/>
              </p:nvSpPr>
              <p:spPr>
                <a:xfrm>
                  <a:off x="7972317" y="-925"/>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a:off x="8584225" y="445881"/>
                  <a:ext cx="974552" cy="51331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14"/>
              <p:cNvSpPr/>
              <p:nvPr/>
            </p:nvSpPr>
            <p:spPr>
              <a:xfrm>
                <a:off x="-302542" y="43354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9" name="Google Shape;139;p14"/>
          <p:cNvSpPr txBox="1"/>
          <p:nvPr>
            <p:ph type="title"/>
          </p:nvPr>
        </p:nvSpPr>
        <p:spPr>
          <a:xfrm>
            <a:off x="3057025" y="1626900"/>
            <a:ext cx="4992900" cy="1399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Font typeface="Do Hyeon"/>
              <a:buNone/>
              <a:defRPr sz="3600">
                <a:latin typeface="Do Hyeon"/>
                <a:ea typeface="Do Hyeon"/>
                <a:cs typeface="Do Hyeon"/>
                <a:sym typeface="Do Hyeon"/>
              </a:defRPr>
            </a:lvl2pPr>
            <a:lvl3pPr lvl="2" rtl="0" algn="ctr">
              <a:spcBef>
                <a:spcPts val="0"/>
              </a:spcBef>
              <a:spcAft>
                <a:spcPts val="0"/>
              </a:spcAft>
              <a:buSzPts val="3600"/>
              <a:buFont typeface="Do Hyeon"/>
              <a:buNone/>
              <a:defRPr sz="3600">
                <a:latin typeface="Do Hyeon"/>
                <a:ea typeface="Do Hyeon"/>
                <a:cs typeface="Do Hyeon"/>
                <a:sym typeface="Do Hyeon"/>
              </a:defRPr>
            </a:lvl3pPr>
            <a:lvl4pPr lvl="3" rtl="0" algn="ctr">
              <a:spcBef>
                <a:spcPts val="0"/>
              </a:spcBef>
              <a:spcAft>
                <a:spcPts val="0"/>
              </a:spcAft>
              <a:buSzPts val="3600"/>
              <a:buFont typeface="Do Hyeon"/>
              <a:buNone/>
              <a:defRPr sz="3600">
                <a:latin typeface="Do Hyeon"/>
                <a:ea typeface="Do Hyeon"/>
                <a:cs typeface="Do Hyeon"/>
                <a:sym typeface="Do Hyeon"/>
              </a:defRPr>
            </a:lvl4pPr>
            <a:lvl5pPr lvl="4" rtl="0" algn="ctr">
              <a:spcBef>
                <a:spcPts val="0"/>
              </a:spcBef>
              <a:spcAft>
                <a:spcPts val="0"/>
              </a:spcAft>
              <a:buSzPts val="3600"/>
              <a:buFont typeface="Do Hyeon"/>
              <a:buNone/>
              <a:defRPr sz="3600">
                <a:latin typeface="Do Hyeon"/>
                <a:ea typeface="Do Hyeon"/>
                <a:cs typeface="Do Hyeon"/>
                <a:sym typeface="Do Hyeon"/>
              </a:defRPr>
            </a:lvl5pPr>
            <a:lvl6pPr lvl="5" rtl="0" algn="ctr">
              <a:spcBef>
                <a:spcPts val="0"/>
              </a:spcBef>
              <a:spcAft>
                <a:spcPts val="0"/>
              </a:spcAft>
              <a:buSzPts val="3600"/>
              <a:buFont typeface="Do Hyeon"/>
              <a:buNone/>
              <a:defRPr sz="3600">
                <a:latin typeface="Do Hyeon"/>
                <a:ea typeface="Do Hyeon"/>
                <a:cs typeface="Do Hyeon"/>
                <a:sym typeface="Do Hyeon"/>
              </a:defRPr>
            </a:lvl6pPr>
            <a:lvl7pPr lvl="6" rtl="0" algn="ctr">
              <a:spcBef>
                <a:spcPts val="0"/>
              </a:spcBef>
              <a:spcAft>
                <a:spcPts val="0"/>
              </a:spcAft>
              <a:buSzPts val="3600"/>
              <a:buFont typeface="Do Hyeon"/>
              <a:buNone/>
              <a:defRPr sz="3600">
                <a:latin typeface="Do Hyeon"/>
                <a:ea typeface="Do Hyeon"/>
                <a:cs typeface="Do Hyeon"/>
                <a:sym typeface="Do Hyeon"/>
              </a:defRPr>
            </a:lvl7pPr>
            <a:lvl8pPr lvl="7" rtl="0" algn="ctr">
              <a:spcBef>
                <a:spcPts val="0"/>
              </a:spcBef>
              <a:spcAft>
                <a:spcPts val="0"/>
              </a:spcAft>
              <a:buSzPts val="3600"/>
              <a:buFont typeface="Do Hyeon"/>
              <a:buNone/>
              <a:defRPr sz="3600">
                <a:latin typeface="Do Hyeon"/>
                <a:ea typeface="Do Hyeon"/>
                <a:cs typeface="Do Hyeon"/>
                <a:sym typeface="Do Hyeon"/>
              </a:defRPr>
            </a:lvl8pPr>
            <a:lvl9pPr lvl="8" rtl="0" algn="ctr">
              <a:spcBef>
                <a:spcPts val="0"/>
              </a:spcBef>
              <a:spcAft>
                <a:spcPts val="0"/>
              </a:spcAft>
              <a:buSzPts val="3600"/>
              <a:buFont typeface="Do Hyeon"/>
              <a:buNone/>
              <a:defRPr sz="3600">
                <a:latin typeface="Do Hyeon"/>
                <a:ea typeface="Do Hyeon"/>
                <a:cs typeface="Do Hyeon"/>
                <a:sym typeface="Do Hyeon"/>
              </a:defRPr>
            </a:lvl9pPr>
          </a:lstStyle>
          <a:p/>
        </p:txBody>
      </p:sp>
      <p:sp>
        <p:nvSpPr>
          <p:cNvPr id="140" name="Google Shape;140;p14"/>
          <p:cNvSpPr txBox="1"/>
          <p:nvPr>
            <p:ph idx="1" type="subTitle"/>
          </p:nvPr>
        </p:nvSpPr>
        <p:spPr>
          <a:xfrm>
            <a:off x="5541525" y="3026100"/>
            <a:ext cx="2508300" cy="73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1" name="Google Shape;141;p14"/>
          <p:cNvSpPr txBox="1"/>
          <p:nvPr>
            <p:ph hasCustomPrompt="1" idx="2" type="title"/>
          </p:nvPr>
        </p:nvSpPr>
        <p:spPr>
          <a:xfrm>
            <a:off x="6069337" y="844298"/>
            <a:ext cx="1829700" cy="962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6000">
                <a:solidFill>
                  <a:schemeClr val="lt1"/>
                </a:solidFill>
              </a:defRPr>
            </a:lvl1pPr>
            <a:lvl2pPr lvl="1" rtl="0" algn="ctr">
              <a:spcBef>
                <a:spcPts val="0"/>
              </a:spcBef>
              <a:spcAft>
                <a:spcPts val="0"/>
              </a:spcAft>
              <a:buSzPts val="3000"/>
              <a:buFont typeface="Do Hyeon"/>
              <a:buNone/>
              <a:defRPr sz="3000">
                <a:latin typeface="Do Hyeon"/>
                <a:ea typeface="Do Hyeon"/>
                <a:cs typeface="Do Hyeon"/>
                <a:sym typeface="Do Hyeon"/>
              </a:defRPr>
            </a:lvl2pPr>
            <a:lvl3pPr lvl="2" rtl="0" algn="ctr">
              <a:spcBef>
                <a:spcPts val="0"/>
              </a:spcBef>
              <a:spcAft>
                <a:spcPts val="0"/>
              </a:spcAft>
              <a:buSzPts val="3000"/>
              <a:buFont typeface="Do Hyeon"/>
              <a:buNone/>
              <a:defRPr sz="3000">
                <a:latin typeface="Do Hyeon"/>
                <a:ea typeface="Do Hyeon"/>
                <a:cs typeface="Do Hyeon"/>
                <a:sym typeface="Do Hyeon"/>
              </a:defRPr>
            </a:lvl3pPr>
            <a:lvl4pPr lvl="3" rtl="0" algn="ctr">
              <a:spcBef>
                <a:spcPts val="0"/>
              </a:spcBef>
              <a:spcAft>
                <a:spcPts val="0"/>
              </a:spcAft>
              <a:buSzPts val="3000"/>
              <a:buFont typeface="Do Hyeon"/>
              <a:buNone/>
              <a:defRPr sz="3000">
                <a:latin typeface="Do Hyeon"/>
                <a:ea typeface="Do Hyeon"/>
                <a:cs typeface="Do Hyeon"/>
                <a:sym typeface="Do Hyeon"/>
              </a:defRPr>
            </a:lvl4pPr>
            <a:lvl5pPr lvl="4" rtl="0" algn="ctr">
              <a:spcBef>
                <a:spcPts val="0"/>
              </a:spcBef>
              <a:spcAft>
                <a:spcPts val="0"/>
              </a:spcAft>
              <a:buSzPts val="3000"/>
              <a:buFont typeface="Do Hyeon"/>
              <a:buNone/>
              <a:defRPr sz="3000">
                <a:latin typeface="Do Hyeon"/>
                <a:ea typeface="Do Hyeon"/>
                <a:cs typeface="Do Hyeon"/>
                <a:sym typeface="Do Hyeon"/>
              </a:defRPr>
            </a:lvl5pPr>
            <a:lvl6pPr lvl="5" rtl="0" algn="ctr">
              <a:spcBef>
                <a:spcPts val="0"/>
              </a:spcBef>
              <a:spcAft>
                <a:spcPts val="0"/>
              </a:spcAft>
              <a:buSzPts val="3000"/>
              <a:buFont typeface="Do Hyeon"/>
              <a:buNone/>
              <a:defRPr sz="3000">
                <a:latin typeface="Do Hyeon"/>
                <a:ea typeface="Do Hyeon"/>
                <a:cs typeface="Do Hyeon"/>
                <a:sym typeface="Do Hyeon"/>
              </a:defRPr>
            </a:lvl6pPr>
            <a:lvl7pPr lvl="6" rtl="0" algn="ctr">
              <a:spcBef>
                <a:spcPts val="0"/>
              </a:spcBef>
              <a:spcAft>
                <a:spcPts val="0"/>
              </a:spcAft>
              <a:buSzPts val="3000"/>
              <a:buFont typeface="Do Hyeon"/>
              <a:buNone/>
              <a:defRPr sz="3000">
                <a:latin typeface="Do Hyeon"/>
                <a:ea typeface="Do Hyeon"/>
                <a:cs typeface="Do Hyeon"/>
                <a:sym typeface="Do Hyeon"/>
              </a:defRPr>
            </a:lvl7pPr>
            <a:lvl8pPr lvl="7" rtl="0" algn="ctr">
              <a:spcBef>
                <a:spcPts val="0"/>
              </a:spcBef>
              <a:spcAft>
                <a:spcPts val="0"/>
              </a:spcAft>
              <a:buSzPts val="3000"/>
              <a:buFont typeface="Do Hyeon"/>
              <a:buNone/>
              <a:defRPr sz="3000">
                <a:latin typeface="Do Hyeon"/>
                <a:ea typeface="Do Hyeon"/>
                <a:cs typeface="Do Hyeon"/>
                <a:sym typeface="Do Hyeon"/>
              </a:defRPr>
            </a:lvl8pPr>
            <a:lvl9pPr lvl="8" rtl="0" algn="ctr">
              <a:spcBef>
                <a:spcPts val="0"/>
              </a:spcBef>
              <a:spcAft>
                <a:spcPts val="0"/>
              </a:spcAft>
              <a:buSzPts val="3000"/>
              <a:buFont typeface="Do Hyeon"/>
              <a:buNone/>
              <a:defRPr sz="3000">
                <a:latin typeface="Do Hyeon"/>
                <a:ea typeface="Do Hyeon"/>
                <a:cs typeface="Do Hyeon"/>
                <a:sym typeface="Do Hyeon"/>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2_1">
    <p:spTree>
      <p:nvGrpSpPr>
        <p:cNvPr id="142" name="Shape 142"/>
        <p:cNvGrpSpPr/>
        <p:nvPr/>
      </p:nvGrpSpPr>
      <p:grpSpPr>
        <a:xfrm>
          <a:off x="0" y="0"/>
          <a:ext cx="0" cy="0"/>
          <a:chOff x="0" y="0"/>
          <a:chExt cx="0" cy="0"/>
        </a:xfrm>
      </p:grpSpPr>
      <p:grpSp>
        <p:nvGrpSpPr>
          <p:cNvPr id="143" name="Google Shape;143;p15"/>
          <p:cNvGrpSpPr/>
          <p:nvPr/>
        </p:nvGrpSpPr>
        <p:grpSpPr>
          <a:xfrm>
            <a:off x="650" y="3372249"/>
            <a:ext cx="3610721" cy="1770306"/>
            <a:chOff x="650" y="1966623"/>
            <a:chExt cx="6477792" cy="3176007"/>
          </a:xfrm>
        </p:grpSpPr>
        <p:sp>
          <p:nvSpPr>
            <p:cNvPr id="144" name="Google Shape;144;p15"/>
            <p:cNvSpPr/>
            <p:nvPr/>
          </p:nvSpPr>
          <p:spPr>
            <a:xfrm>
              <a:off x="650" y="1966623"/>
              <a:ext cx="6477792" cy="3176007"/>
            </a:xfrm>
            <a:custGeom>
              <a:rect b="b" l="l" r="r" t="t"/>
              <a:pathLst>
                <a:path extrusionOk="0" h="147876" w="264805">
                  <a:moveTo>
                    <a:pt x="137525" y="29128"/>
                  </a:moveTo>
                  <a:lnTo>
                    <a:pt x="141232" y="34058"/>
                  </a:lnTo>
                  <a:cubicBezTo>
                    <a:pt x="141232" y="34058"/>
                    <a:pt x="143959" y="32170"/>
                    <a:pt x="148400" y="31995"/>
                  </a:cubicBezTo>
                  <a:cubicBezTo>
                    <a:pt x="152841" y="31856"/>
                    <a:pt x="159764" y="38429"/>
                    <a:pt x="159764" y="38429"/>
                  </a:cubicBezTo>
                  <a:cubicBezTo>
                    <a:pt x="159764" y="38429"/>
                    <a:pt x="166688" y="34828"/>
                    <a:pt x="167422" y="31995"/>
                  </a:cubicBezTo>
                  <a:cubicBezTo>
                    <a:pt x="168156" y="29198"/>
                    <a:pt x="169415" y="28709"/>
                    <a:pt x="170639" y="25072"/>
                  </a:cubicBezTo>
                  <a:cubicBezTo>
                    <a:pt x="171863" y="21435"/>
                    <a:pt x="175814" y="20456"/>
                    <a:pt x="177562" y="18498"/>
                  </a:cubicBezTo>
                  <a:cubicBezTo>
                    <a:pt x="179276" y="16575"/>
                    <a:pt x="183996" y="16575"/>
                    <a:pt x="184731" y="18498"/>
                  </a:cubicBezTo>
                  <a:cubicBezTo>
                    <a:pt x="185465" y="20456"/>
                    <a:pt x="190150" y="24338"/>
                    <a:pt x="191165" y="27729"/>
                  </a:cubicBezTo>
                  <a:cubicBezTo>
                    <a:pt x="192144" y="31121"/>
                    <a:pt x="191899" y="34058"/>
                    <a:pt x="196095" y="37450"/>
                  </a:cubicBezTo>
                  <a:cubicBezTo>
                    <a:pt x="200291" y="40877"/>
                    <a:pt x="203018" y="47905"/>
                    <a:pt x="204976" y="50563"/>
                  </a:cubicBezTo>
                  <a:cubicBezTo>
                    <a:pt x="206970" y="53255"/>
                    <a:pt x="208438" y="57871"/>
                    <a:pt x="209452" y="62976"/>
                  </a:cubicBezTo>
                  <a:cubicBezTo>
                    <a:pt x="210431" y="68046"/>
                    <a:pt x="264805" y="92838"/>
                    <a:pt x="264805" y="92838"/>
                  </a:cubicBezTo>
                  <a:lnTo>
                    <a:pt x="264805" y="147876"/>
                  </a:lnTo>
                  <a:lnTo>
                    <a:pt x="0" y="147876"/>
                  </a:lnTo>
                  <a:lnTo>
                    <a:pt x="0" y="88187"/>
                  </a:lnTo>
                  <a:cubicBezTo>
                    <a:pt x="0" y="88187"/>
                    <a:pt x="12448" y="85425"/>
                    <a:pt x="16050" y="80110"/>
                  </a:cubicBezTo>
                  <a:cubicBezTo>
                    <a:pt x="19652" y="74760"/>
                    <a:pt x="19372" y="72592"/>
                    <a:pt x="21610" y="72732"/>
                  </a:cubicBezTo>
                  <a:cubicBezTo>
                    <a:pt x="23813" y="72872"/>
                    <a:pt x="24652" y="70948"/>
                    <a:pt x="26190" y="68081"/>
                  </a:cubicBezTo>
                  <a:cubicBezTo>
                    <a:pt x="27694" y="65214"/>
                    <a:pt x="28673" y="61088"/>
                    <a:pt x="30072" y="61507"/>
                  </a:cubicBezTo>
                  <a:cubicBezTo>
                    <a:pt x="31470" y="61927"/>
                    <a:pt x="31610" y="62871"/>
                    <a:pt x="33953" y="60004"/>
                  </a:cubicBezTo>
                  <a:cubicBezTo>
                    <a:pt x="36331" y="57137"/>
                    <a:pt x="41051" y="55633"/>
                    <a:pt x="42310" y="52766"/>
                  </a:cubicBezTo>
                  <a:cubicBezTo>
                    <a:pt x="43534" y="49898"/>
                    <a:pt x="46751" y="40597"/>
                    <a:pt x="48569" y="39094"/>
                  </a:cubicBezTo>
                  <a:cubicBezTo>
                    <a:pt x="50353" y="37590"/>
                    <a:pt x="52171" y="35947"/>
                    <a:pt x="52870" y="34058"/>
                  </a:cubicBezTo>
                  <a:cubicBezTo>
                    <a:pt x="53570" y="32135"/>
                    <a:pt x="55633" y="33289"/>
                    <a:pt x="56612" y="32030"/>
                  </a:cubicBezTo>
                  <a:cubicBezTo>
                    <a:pt x="57591" y="30772"/>
                    <a:pt x="59129" y="19407"/>
                    <a:pt x="60108" y="17100"/>
                  </a:cubicBezTo>
                  <a:cubicBezTo>
                    <a:pt x="61122" y="14757"/>
                    <a:pt x="62486" y="14512"/>
                    <a:pt x="63325" y="14757"/>
                  </a:cubicBezTo>
                  <a:cubicBezTo>
                    <a:pt x="64130" y="15036"/>
                    <a:pt x="65528" y="12589"/>
                    <a:pt x="67347" y="11645"/>
                  </a:cubicBezTo>
                  <a:cubicBezTo>
                    <a:pt x="69130" y="10666"/>
                    <a:pt x="70843" y="10141"/>
                    <a:pt x="72347" y="10526"/>
                  </a:cubicBezTo>
                  <a:cubicBezTo>
                    <a:pt x="73850" y="10945"/>
                    <a:pt x="73186" y="16155"/>
                    <a:pt x="73606" y="16820"/>
                  </a:cubicBezTo>
                  <a:cubicBezTo>
                    <a:pt x="74025" y="17519"/>
                    <a:pt x="76088" y="15456"/>
                    <a:pt x="76508" y="13673"/>
                  </a:cubicBezTo>
                  <a:cubicBezTo>
                    <a:pt x="76927" y="11889"/>
                    <a:pt x="85424" y="8078"/>
                    <a:pt x="86648" y="6714"/>
                  </a:cubicBezTo>
                  <a:cubicBezTo>
                    <a:pt x="87907" y="5351"/>
                    <a:pt x="86369" y="3288"/>
                    <a:pt x="88187" y="1644"/>
                  </a:cubicBezTo>
                  <a:cubicBezTo>
                    <a:pt x="90005" y="1"/>
                    <a:pt x="92768" y="280"/>
                    <a:pt x="95425" y="1644"/>
                  </a:cubicBezTo>
                  <a:cubicBezTo>
                    <a:pt x="98082" y="3008"/>
                    <a:pt x="98048" y="4372"/>
                    <a:pt x="99586" y="4511"/>
                  </a:cubicBezTo>
                  <a:cubicBezTo>
                    <a:pt x="101125" y="4651"/>
                    <a:pt x="101125" y="6155"/>
                    <a:pt x="103362" y="6435"/>
                  </a:cubicBezTo>
                  <a:cubicBezTo>
                    <a:pt x="105565" y="6714"/>
                    <a:pt x="107244" y="6714"/>
                    <a:pt x="107663" y="8777"/>
                  </a:cubicBezTo>
                  <a:cubicBezTo>
                    <a:pt x="108083" y="10805"/>
                    <a:pt x="109342" y="8078"/>
                    <a:pt x="111405" y="9442"/>
                  </a:cubicBezTo>
                  <a:cubicBezTo>
                    <a:pt x="113503" y="10805"/>
                    <a:pt x="116405" y="11085"/>
                    <a:pt x="117105" y="13008"/>
                  </a:cubicBezTo>
                  <a:cubicBezTo>
                    <a:pt x="117769" y="14897"/>
                    <a:pt x="117769" y="17100"/>
                    <a:pt x="119727" y="16960"/>
                  </a:cubicBezTo>
                  <a:cubicBezTo>
                    <a:pt x="121650" y="16820"/>
                    <a:pt x="122070" y="17764"/>
                    <a:pt x="123329" y="18743"/>
                  </a:cubicBezTo>
                  <a:cubicBezTo>
                    <a:pt x="124587" y="19687"/>
                    <a:pt x="126650" y="18638"/>
                    <a:pt x="127070" y="19792"/>
                  </a:cubicBezTo>
                  <a:cubicBezTo>
                    <a:pt x="127490" y="20911"/>
                    <a:pt x="130147" y="21191"/>
                    <a:pt x="130427" y="22170"/>
                  </a:cubicBezTo>
                  <a:cubicBezTo>
                    <a:pt x="130707" y="23114"/>
                    <a:pt x="131651" y="25177"/>
                    <a:pt x="133749" y="24897"/>
                  </a:cubicBezTo>
                  <a:cubicBezTo>
                    <a:pt x="135847" y="24617"/>
                    <a:pt x="136686" y="24757"/>
                    <a:pt x="137071" y="26925"/>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a:off x="2469122" y="2613952"/>
              <a:ext cx="3458337" cy="1691267"/>
            </a:xfrm>
            <a:custGeom>
              <a:rect b="b" l="l" r="r" t="t"/>
              <a:pathLst>
                <a:path extrusionOk="0" h="78746" w="141373">
                  <a:moveTo>
                    <a:pt x="1" y="6679"/>
                  </a:moveTo>
                  <a:cubicBezTo>
                    <a:pt x="1" y="6679"/>
                    <a:pt x="1784" y="11050"/>
                    <a:pt x="8113" y="15665"/>
                  </a:cubicBezTo>
                  <a:cubicBezTo>
                    <a:pt x="14477" y="20281"/>
                    <a:pt x="16785" y="28183"/>
                    <a:pt x="21086" y="31820"/>
                  </a:cubicBezTo>
                  <a:cubicBezTo>
                    <a:pt x="25422" y="35457"/>
                    <a:pt x="28953" y="40562"/>
                    <a:pt x="25911" y="43744"/>
                  </a:cubicBezTo>
                  <a:cubicBezTo>
                    <a:pt x="22834" y="46891"/>
                    <a:pt x="20841" y="46646"/>
                    <a:pt x="20596" y="53220"/>
                  </a:cubicBezTo>
                  <a:cubicBezTo>
                    <a:pt x="20317" y="59759"/>
                    <a:pt x="20596" y="63640"/>
                    <a:pt x="16016" y="61717"/>
                  </a:cubicBezTo>
                  <a:cubicBezTo>
                    <a:pt x="11435" y="59759"/>
                    <a:pt x="6645" y="68011"/>
                    <a:pt x="7903" y="68011"/>
                  </a:cubicBezTo>
                  <a:cubicBezTo>
                    <a:pt x="9162" y="68011"/>
                    <a:pt x="13463" y="63395"/>
                    <a:pt x="16785" y="65598"/>
                  </a:cubicBezTo>
                  <a:cubicBezTo>
                    <a:pt x="20072" y="67766"/>
                    <a:pt x="25387" y="68011"/>
                    <a:pt x="27030" y="63395"/>
                  </a:cubicBezTo>
                  <a:cubicBezTo>
                    <a:pt x="28709" y="58779"/>
                    <a:pt x="35038" y="63150"/>
                    <a:pt x="37835" y="58325"/>
                  </a:cubicBezTo>
                  <a:cubicBezTo>
                    <a:pt x="40632" y="53464"/>
                    <a:pt x="51787" y="62451"/>
                    <a:pt x="49234" y="65843"/>
                  </a:cubicBezTo>
                  <a:cubicBezTo>
                    <a:pt x="46717" y="69235"/>
                    <a:pt x="39339" y="71682"/>
                    <a:pt x="42136" y="73605"/>
                  </a:cubicBezTo>
                  <a:cubicBezTo>
                    <a:pt x="44933" y="75564"/>
                    <a:pt x="48745" y="67801"/>
                    <a:pt x="52276" y="69724"/>
                  </a:cubicBezTo>
                  <a:cubicBezTo>
                    <a:pt x="55843" y="71682"/>
                    <a:pt x="68781" y="75214"/>
                    <a:pt x="77138" y="73920"/>
                  </a:cubicBezTo>
                  <a:cubicBezTo>
                    <a:pt x="85495" y="72661"/>
                    <a:pt x="92873" y="78746"/>
                    <a:pt x="94621" y="76053"/>
                  </a:cubicBezTo>
                  <a:cubicBezTo>
                    <a:pt x="96370" y="73361"/>
                    <a:pt x="82453" y="72661"/>
                    <a:pt x="84971" y="68745"/>
                  </a:cubicBezTo>
                  <a:cubicBezTo>
                    <a:pt x="87523" y="64864"/>
                    <a:pt x="95635" y="65843"/>
                    <a:pt x="98922" y="68745"/>
                  </a:cubicBezTo>
                  <a:cubicBezTo>
                    <a:pt x="102244" y="71682"/>
                    <a:pt x="112629" y="76787"/>
                    <a:pt x="117700" y="72626"/>
                  </a:cubicBezTo>
                  <a:cubicBezTo>
                    <a:pt x="122770" y="68500"/>
                    <a:pt x="138190" y="68745"/>
                    <a:pt x="139764" y="61717"/>
                  </a:cubicBezTo>
                  <a:cubicBezTo>
                    <a:pt x="141372" y="54688"/>
                    <a:pt x="128609" y="50772"/>
                    <a:pt x="128120" y="49338"/>
                  </a:cubicBezTo>
                  <a:cubicBezTo>
                    <a:pt x="127595" y="47870"/>
                    <a:pt x="130148" y="47135"/>
                    <a:pt x="119238" y="42030"/>
                  </a:cubicBezTo>
                  <a:cubicBezTo>
                    <a:pt x="108818" y="35002"/>
                    <a:pt x="112385" y="27939"/>
                    <a:pt x="104762" y="28183"/>
                  </a:cubicBezTo>
                  <a:cubicBezTo>
                    <a:pt x="97174" y="28428"/>
                    <a:pt x="91335" y="29897"/>
                    <a:pt x="85250" y="25036"/>
                  </a:cubicBezTo>
                  <a:cubicBezTo>
                    <a:pt x="79166" y="20176"/>
                    <a:pt x="72592" y="18707"/>
                    <a:pt x="68291" y="14337"/>
                  </a:cubicBezTo>
                  <a:cubicBezTo>
                    <a:pt x="63955" y="9966"/>
                    <a:pt x="59410" y="3672"/>
                    <a:pt x="56368" y="4616"/>
                  </a:cubicBezTo>
                  <a:cubicBezTo>
                    <a:pt x="53325" y="5595"/>
                    <a:pt x="51542" y="1958"/>
                    <a:pt x="48255" y="979"/>
                  </a:cubicBezTo>
                  <a:cubicBezTo>
                    <a:pt x="44933" y="0"/>
                    <a:pt x="40632" y="3881"/>
                    <a:pt x="40632" y="3881"/>
                  </a:cubicBezTo>
                  <a:cubicBezTo>
                    <a:pt x="40632" y="3881"/>
                    <a:pt x="47066" y="8847"/>
                    <a:pt x="50143" y="12973"/>
                  </a:cubicBezTo>
                  <a:cubicBezTo>
                    <a:pt x="53186" y="17099"/>
                    <a:pt x="55179" y="26995"/>
                    <a:pt x="55179" y="26995"/>
                  </a:cubicBezTo>
                  <a:cubicBezTo>
                    <a:pt x="55179" y="26995"/>
                    <a:pt x="51227" y="23848"/>
                    <a:pt x="45912" y="19966"/>
                  </a:cubicBezTo>
                  <a:cubicBezTo>
                    <a:pt x="40597" y="16085"/>
                    <a:pt x="29198" y="18812"/>
                    <a:pt x="21575" y="16644"/>
                  </a:cubicBezTo>
                  <a:cubicBezTo>
                    <a:pt x="13953" y="14441"/>
                    <a:pt x="12939" y="10560"/>
                    <a:pt x="1" y="6679"/>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p:nvPr/>
          </p:nvSpPr>
          <p:spPr>
            <a:xfrm>
              <a:off x="821588" y="2516801"/>
              <a:ext cx="2027249" cy="1509867"/>
            </a:xfrm>
            <a:custGeom>
              <a:rect b="b" l="l" r="r" t="t"/>
              <a:pathLst>
                <a:path extrusionOk="0" h="62417" w="73571">
                  <a:moveTo>
                    <a:pt x="3462" y="44443"/>
                  </a:moveTo>
                  <a:cubicBezTo>
                    <a:pt x="3462" y="44443"/>
                    <a:pt x="2203" y="42275"/>
                    <a:pt x="6399" y="32065"/>
                  </a:cubicBezTo>
                  <a:cubicBezTo>
                    <a:pt x="10595" y="21855"/>
                    <a:pt x="16295" y="12623"/>
                    <a:pt x="21225" y="13358"/>
                  </a:cubicBezTo>
                  <a:cubicBezTo>
                    <a:pt x="26155" y="14057"/>
                    <a:pt x="29862" y="3672"/>
                    <a:pt x="32345" y="4021"/>
                  </a:cubicBezTo>
                  <a:cubicBezTo>
                    <a:pt x="34827" y="4371"/>
                    <a:pt x="33324" y="10420"/>
                    <a:pt x="36541" y="8987"/>
                  </a:cubicBezTo>
                  <a:cubicBezTo>
                    <a:pt x="39758" y="7518"/>
                    <a:pt x="42975" y="0"/>
                    <a:pt x="43989" y="3986"/>
                  </a:cubicBezTo>
                  <a:cubicBezTo>
                    <a:pt x="44968" y="8008"/>
                    <a:pt x="43464" y="21889"/>
                    <a:pt x="41995" y="22239"/>
                  </a:cubicBezTo>
                  <a:cubicBezTo>
                    <a:pt x="40527" y="22589"/>
                    <a:pt x="38534" y="13812"/>
                    <a:pt x="34582" y="15281"/>
                  </a:cubicBezTo>
                  <a:cubicBezTo>
                    <a:pt x="30596" y="16749"/>
                    <a:pt x="26890" y="22589"/>
                    <a:pt x="26155" y="26960"/>
                  </a:cubicBezTo>
                  <a:cubicBezTo>
                    <a:pt x="25421" y="31331"/>
                    <a:pt x="37939" y="37869"/>
                    <a:pt x="44268" y="30351"/>
                  </a:cubicBezTo>
                  <a:cubicBezTo>
                    <a:pt x="50632" y="22834"/>
                    <a:pt x="58290" y="21855"/>
                    <a:pt x="62241" y="26960"/>
                  </a:cubicBezTo>
                  <a:cubicBezTo>
                    <a:pt x="66193" y="32065"/>
                    <a:pt x="70144" y="22589"/>
                    <a:pt x="71857" y="27204"/>
                  </a:cubicBezTo>
                  <a:cubicBezTo>
                    <a:pt x="73571" y="31820"/>
                    <a:pt x="70109" y="54164"/>
                    <a:pt x="57766" y="58290"/>
                  </a:cubicBezTo>
                  <a:cubicBezTo>
                    <a:pt x="45457" y="62416"/>
                    <a:pt x="43954" y="58045"/>
                    <a:pt x="42940" y="49548"/>
                  </a:cubicBezTo>
                  <a:cubicBezTo>
                    <a:pt x="41960" y="41051"/>
                    <a:pt x="35527" y="36436"/>
                    <a:pt x="25666" y="47136"/>
                  </a:cubicBezTo>
                  <a:cubicBezTo>
                    <a:pt x="15805" y="57800"/>
                    <a:pt x="15281" y="47835"/>
                    <a:pt x="14546" y="44198"/>
                  </a:cubicBezTo>
                  <a:cubicBezTo>
                    <a:pt x="13777" y="40562"/>
                    <a:pt x="0" y="61472"/>
                    <a:pt x="3462" y="44443"/>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15"/>
          <p:cNvGrpSpPr/>
          <p:nvPr/>
        </p:nvGrpSpPr>
        <p:grpSpPr>
          <a:xfrm>
            <a:off x="-314877" y="-19"/>
            <a:ext cx="9773755" cy="5915422"/>
            <a:chOff x="-314877" y="-19"/>
            <a:chExt cx="9773755" cy="5915422"/>
          </a:xfrm>
        </p:grpSpPr>
        <p:sp>
          <p:nvSpPr>
            <p:cNvPr id="148" name="Google Shape;148;p15"/>
            <p:cNvSpPr/>
            <p:nvPr/>
          </p:nvSpPr>
          <p:spPr>
            <a:xfrm>
              <a:off x="11825" y="3780173"/>
              <a:ext cx="9144122" cy="1362368"/>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p:nvPr/>
          </p:nvSpPr>
          <p:spPr>
            <a:xfrm>
              <a:off x="0" y="4181175"/>
              <a:ext cx="9143948" cy="1551870"/>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15"/>
            <p:cNvGrpSpPr/>
            <p:nvPr/>
          </p:nvGrpSpPr>
          <p:grpSpPr>
            <a:xfrm>
              <a:off x="7955013" y="-19"/>
              <a:ext cx="1279380" cy="5145571"/>
              <a:chOff x="7955013" y="-19"/>
              <a:chExt cx="1279380" cy="5145571"/>
            </a:xfrm>
          </p:grpSpPr>
          <p:sp>
            <p:nvSpPr>
              <p:cNvPr id="151" name="Google Shape;151;p15"/>
              <p:cNvSpPr/>
              <p:nvPr/>
            </p:nvSpPr>
            <p:spPr>
              <a:xfrm>
                <a:off x="7955013" y="2788"/>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a:off x="8315255" y="-19"/>
                <a:ext cx="919138" cy="5141971"/>
              </a:xfrm>
              <a:custGeom>
                <a:rect b="b" l="l" r="r" t="t"/>
                <a:pathLst>
                  <a:path extrusionOk="0" h="129537" w="23155">
                    <a:moveTo>
                      <a:pt x="22637" y="34100"/>
                    </a:moveTo>
                    <a:cubicBezTo>
                      <a:pt x="22637" y="34100"/>
                      <a:pt x="18760" y="36360"/>
                      <a:pt x="19009" y="35489"/>
                    </a:cubicBezTo>
                    <a:cubicBezTo>
                      <a:pt x="19279" y="34618"/>
                      <a:pt x="22201" y="27633"/>
                      <a:pt x="22201" y="27633"/>
                    </a:cubicBezTo>
                    <a:lnTo>
                      <a:pt x="21352" y="27633"/>
                    </a:lnTo>
                    <a:cubicBezTo>
                      <a:pt x="21352" y="27633"/>
                      <a:pt x="19444" y="32110"/>
                      <a:pt x="18491" y="34017"/>
                    </a:cubicBezTo>
                    <a:cubicBezTo>
                      <a:pt x="17952" y="35095"/>
                      <a:pt x="16584" y="37645"/>
                      <a:pt x="15506" y="39676"/>
                    </a:cubicBezTo>
                    <a:cubicBezTo>
                      <a:pt x="15672" y="30763"/>
                      <a:pt x="15444" y="20461"/>
                      <a:pt x="15174" y="14760"/>
                    </a:cubicBezTo>
                    <a:cubicBezTo>
                      <a:pt x="14946" y="9827"/>
                      <a:pt x="15071" y="4893"/>
                      <a:pt x="15568" y="1"/>
                    </a:cubicBezTo>
                    <a:lnTo>
                      <a:pt x="7007" y="1"/>
                    </a:lnTo>
                    <a:cubicBezTo>
                      <a:pt x="7007" y="1"/>
                      <a:pt x="8044" y="21621"/>
                      <a:pt x="8044" y="35365"/>
                    </a:cubicBezTo>
                    <a:cubicBezTo>
                      <a:pt x="8044" y="43822"/>
                      <a:pt x="7277" y="55244"/>
                      <a:pt x="6530" y="65463"/>
                    </a:cubicBezTo>
                    <a:cubicBezTo>
                      <a:pt x="5556" y="63743"/>
                      <a:pt x="4540" y="61836"/>
                      <a:pt x="4250" y="60882"/>
                    </a:cubicBezTo>
                    <a:cubicBezTo>
                      <a:pt x="3649" y="58892"/>
                      <a:pt x="975" y="53026"/>
                      <a:pt x="975" y="53026"/>
                    </a:cubicBezTo>
                    <a:lnTo>
                      <a:pt x="1" y="53461"/>
                    </a:lnTo>
                    <a:cubicBezTo>
                      <a:pt x="1" y="53461"/>
                      <a:pt x="3379" y="61400"/>
                      <a:pt x="3898" y="63121"/>
                    </a:cubicBezTo>
                    <a:cubicBezTo>
                      <a:pt x="4416" y="64841"/>
                      <a:pt x="6261" y="69174"/>
                      <a:pt x="6116" y="71226"/>
                    </a:cubicBezTo>
                    <a:lnTo>
                      <a:pt x="6116" y="71226"/>
                    </a:lnTo>
                    <a:cubicBezTo>
                      <a:pt x="5826" y="75330"/>
                      <a:pt x="5597" y="79082"/>
                      <a:pt x="5452" y="82109"/>
                    </a:cubicBezTo>
                    <a:cubicBezTo>
                      <a:pt x="4934" y="93655"/>
                      <a:pt x="3379" y="129537"/>
                      <a:pt x="3379" y="129537"/>
                    </a:cubicBezTo>
                    <a:lnTo>
                      <a:pt x="11277" y="129537"/>
                    </a:lnTo>
                    <a:cubicBezTo>
                      <a:pt x="11277" y="129537"/>
                      <a:pt x="10635" y="103625"/>
                      <a:pt x="11277" y="89882"/>
                    </a:cubicBezTo>
                    <a:cubicBezTo>
                      <a:pt x="11920" y="76159"/>
                      <a:pt x="14511" y="58312"/>
                      <a:pt x="15174" y="48569"/>
                    </a:cubicBezTo>
                    <a:cubicBezTo>
                      <a:pt x="15547" y="43947"/>
                      <a:pt x="17724" y="39200"/>
                      <a:pt x="18574" y="37977"/>
                    </a:cubicBezTo>
                    <a:cubicBezTo>
                      <a:pt x="19444" y="36774"/>
                      <a:pt x="23155" y="35054"/>
                      <a:pt x="23155"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15"/>
            <p:cNvSpPr/>
            <p:nvPr/>
          </p:nvSpPr>
          <p:spPr>
            <a:xfrm>
              <a:off x="0" y="4662443"/>
              <a:ext cx="9143948" cy="1070784"/>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a:off x="0" y="5052957"/>
              <a:ext cx="9143948" cy="680179"/>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p:nvPr/>
          </p:nvSpPr>
          <p:spPr>
            <a:xfrm flipH="1">
              <a:off x="-314877"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 name="Google Shape;156;p15"/>
          <p:cNvSpPr txBox="1"/>
          <p:nvPr>
            <p:ph type="title"/>
          </p:nvPr>
        </p:nvSpPr>
        <p:spPr>
          <a:xfrm>
            <a:off x="1926750" y="1072911"/>
            <a:ext cx="5290500" cy="96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Font typeface="Do Hyeon"/>
              <a:buNone/>
              <a:defRPr sz="3600">
                <a:latin typeface="Do Hyeon"/>
                <a:ea typeface="Do Hyeon"/>
                <a:cs typeface="Do Hyeon"/>
                <a:sym typeface="Do Hyeon"/>
              </a:defRPr>
            </a:lvl2pPr>
            <a:lvl3pPr lvl="2" rtl="0" algn="ctr">
              <a:spcBef>
                <a:spcPts val="0"/>
              </a:spcBef>
              <a:spcAft>
                <a:spcPts val="0"/>
              </a:spcAft>
              <a:buSzPts val="3600"/>
              <a:buFont typeface="Do Hyeon"/>
              <a:buNone/>
              <a:defRPr sz="3600">
                <a:latin typeface="Do Hyeon"/>
                <a:ea typeface="Do Hyeon"/>
                <a:cs typeface="Do Hyeon"/>
                <a:sym typeface="Do Hyeon"/>
              </a:defRPr>
            </a:lvl3pPr>
            <a:lvl4pPr lvl="3" rtl="0" algn="ctr">
              <a:spcBef>
                <a:spcPts val="0"/>
              </a:spcBef>
              <a:spcAft>
                <a:spcPts val="0"/>
              </a:spcAft>
              <a:buSzPts val="3600"/>
              <a:buFont typeface="Do Hyeon"/>
              <a:buNone/>
              <a:defRPr sz="3600">
                <a:latin typeface="Do Hyeon"/>
                <a:ea typeface="Do Hyeon"/>
                <a:cs typeface="Do Hyeon"/>
                <a:sym typeface="Do Hyeon"/>
              </a:defRPr>
            </a:lvl4pPr>
            <a:lvl5pPr lvl="4" rtl="0" algn="ctr">
              <a:spcBef>
                <a:spcPts val="0"/>
              </a:spcBef>
              <a:spcAft>
                <a:spcPts val="0"/>
              </a:spcAft>
              <a:buSzPts val="3600"/>
              <a:buFont typeface="Do Hyeon"/>
              <a:buNone/>
              <a:defRPr sz="3600">
                <a:latin typeface="Do Hyeon"/>
                <a:ea typeface="Do Hyeon"/>
                <a:cs typeface="Do Hyeon"/>
                <a:sym typeface="Do Hyeon"/>
              </a:defRPr>
            </a:lvl5pPr>
            <a:lvl6pPr lvl="5" rtl="0" algn="ctr">
              <a:spcBef>
                <a:spcPts val="0"/>
              </a:spcBef>
              <a:spcAft>
                <a:spcPts val="0"/>
              </a:spcAft>
              <a:buSzPts val="3600"/>
              <a:buFont typeface="Do Hyeon"/>
              <a:buNone/>
              <a:defRPr sz="3600">
                <a:latin typeface="Do Hyeon"/>
                <a:ea typeface="Do Hyeon"/>
                <a:cs typeface="Do Hyeon"/>
                <a:sym typeface="Do Hyeon"/>
              </a:defRPr>
            </a:lvl6pPr>
            <a:lvl7pPr lvl="6" rtl="0" algn="ctr">
              <a:spcBef>
                <a:spcPts val="0"/>
              </a:spcBef>
              <a:spcAft>
                <a:spcPts val="0"/>
              </a:spcAft>
              <a:buSzPts val="3600"/>
              <a:buFont typeface="Do Hyeon"/>
              <a:buNone/>
              <a:defRPr sz="3600">
                <a:latin typeface="Do Hyeon"/>
                <a:ea typeface="Do Hyeon"/>
                <a:cs typeface="Do Hyeon"/>
                <a:sym typeface="Do Hyeon"/>
              </a:defRPr>
            </a:lvl7pPr>
            <a:lvl8pPr lvl="7" rtl="0" algn="ctr">
              <a:spcBef>
                <a:spcPts val="0"/>
              </a:spcBef>
              <a:spcAft>
                <a:spcPts val="0"/>
              </a:spcAft>
              <a:buSzPts val="3600"/>
              <a:buFont typeface="Do Hyeon"/>
              <a:buNone/>
              <a:defRPr sz="3600">
                <a:latin typeface="Do Hyeon"/>
                <a:ea typeface="Do Hyeon"/>
                <a:cs typeface="Do Hyeon"/>
                <a:sym typeface="Do Hyeon"/>
              </a:defRPr>
            </a:lvl8pPr>
            <a:lvl9pPr lvl="8" rtl="0" algn="ctr">
              <a:spcBef>
                <a:spcPts val="0"/>
              </a:spcBef>
              <a:spcAft>
                <a:spcPts val="0"/>
              </a:spcAft>
              <a:buSzPts val="3600"/>
              <a:buFont typeface="Do Hyeon"/>
              <a:buNone/>
              <a:defRPr sz="3600">
                <a:latin typeface="Do Hyeon"/>
                <a:ea typeface="Do Hyeon"/>
                <a:cs typeface="Do Hyeon"/>
                <a:sym typeface="Do Hyeon"/>
              </a:defRPr>
            </a:lvl9pPr>
          </a:lstStyle>
          <a:p/>
        </p:txBody>
      </p:sp>
      <p:sp>
        <p:nvSpPr>
          <p:cNvPr id="157" name="Google Shape;157;p15"/>
          <p:cNvSpPr txBox="1"/>
          <p:nvPr>
            <p:ph idx="1" type="subTitle"/>
          </p:nvPr>
        </p:nvSpPr>
        <p:spPr>
          <a:xfrm>
            <a:off x="1926750" y="2035303"/>
            <a:ext cx="5290500" cy="5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8" name="Google Shape;158;p15"/>
          <p:cNvSpPr txBox="1"/>
          <p:nvPr>
            <p:ph hasCustomPrompt="1" idx="2" type="title"/>
          </p:nvPr>
        </p:nvSpPr>
        <p:spPr>
          <a:xfrm>
            <a:off x="3657150" y="2512621"/>
            <a:ext cx="1829700" cy="962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6000">
                <a:solidFill>
                  <a:schemeClr val="lt1"/>
                </a:solidFill>
              </a:defRPr>
            </a:lvl1pPr>
            <a:lvl2pPr lvl="1" rtl="0" algn="ctr">
              <a:spcBef>
                <a:spcPts val="0"/>
              </a:spcBef>
              <a:spcAft>
                <a:spcPts val="0"/>
              </a:spcAft>
              <a:buSzPts val="3000"/>
              <a:buFont typeface="Do Hyeon"/>
              <a:buNone/>
              <a:defRPr sz="3000">
                <a:latin typeface="Do Hyeon"/>
                <a:ea typeface="Do Hyeon"/>
                <a:cs typeface="Do Hyeon"/>
                <a:sym typeface="Do Hyeon"/>
              </a:defRPr>
            </a:lvl2pPr>
            <a:lvl3pPr lvl="2" rtl="0" algn="ctr">
              <a:spcBef>
                <a:spcPts val="0"/>
              </a:spcBef>
              <a:spcAft>
                <a:spcPts val="0"/>
              </a:spcAft>
              <a:buSzPts val="3000"/>
              <a:buFont typeface="Do Hyeon"/>
              <a:buNone/>
              <a:defRPr sz="3000">
                <a:latin typeface="Do Hyeon"/>
                <a:ea typeface="Do Hyeon"/>
                <a:cs typeface="Do Hyeon"/>
                <a:sym typeface="Do Hyeon"/>
              </a:defRPr>
            </a:lvl3pPr>
            <a:lvl4pPr lvl="3" rtl="0" algn="ctr">
              <a:spcBef>
                <a:spcPts val="0"/>
              </a:spcBef>
              <a:spcAft>
                <a:spcPts val="0"/>
              </a:spcAft>
              <a:buSzPts val="3000"/>
              <a:buFont typeface="Do Hyeon"/>
              <a:buNone/>
              <a:defRPr sz="3000">
                <a:latin typeface="Do Hyeon"/>
                <a:ea typeface="Do Hyeon"/>
                <a:cs typeface="Do Hyeon"/>
                <a:sym typeface="Do Hyeon"/>
              </a:defRPr>
            </a:lvl4pPr>
            <a:lvl5pPr lvl="4" rtl="0" algn="ctr">
              <a:spcBef>
                <a:spcPts val="0"/>
              </a:spcBef>
              <a:spcAft>
                <a:spcPts val="0"/>
              </a:spcAft>
              <a:buSzPts val="3000"/>
              <a:buFont typeface="Do Hyeon"/>
              <a:buNone/>
              <a:defRPr sz="3000">
                <a:latin typeface="Do Hyeon"/>
                <a:ea typeface="Do Hyeon"/>
                <a:cs typeface="Do Hyeon"/>
                <a:sym typeface="Do Hyeon"/>
              </a:defRPr>
            </a:lvl5pPr>
            <a:lvl6pPr lvl="5" rtl="0" algn="ctr">
              <a:spcBef>
                <a:spcPts val="0"/>
              </a:spcBef>
              <a:spcAft>
                <a:spcPts val="0"/>
              </a:spcAft>
              <a:buSzPts val="3000"/>
              <a:buFont typeface="Do Hyeon"/>
              <a:buNone/>
              <a:defRPr sz="3000">
                <a:latin typeface="Do Hyeon"/>
                <a:ea typeface="Do Hyeon"/>
                <a:cs typeface="Do Hyeon"/>
                <a:sym typeface="Do Hyeon"/>
              </a:defRPr>
            </a:lvl6pPr>
            <a:lvl7pPr lvl="6" rtl="0" algn="ctr">
              <a:spcBef>
                <a:spcPts val="0"/>
              </a:spcBef>
              <a:spcAft>
                <a:spcPts val="0"/>
              </a:spcAft>
              <a:buSzPts val="3000"/>
              <a:buFont typeface="Do Hyeon"/>
              <a:buNone/>
              <a:defRPr sz="3000">
                <a:latin typeface="Do Hyeon"/>
                <a:ea typeface="Do Hyeon"/>
                <a:cs typeface="Do Hyeon"/>
                <a:sym typeface="Do Hyeon"/>
              </a:defRPr>
            </a:lvl7pPr>
            <a:lvl8pPr lvl="7" rtl="0" algn="ctr">
              <a:spcBef>
                <a:spcPts val="0"/>
              </a:spcBef>
              <a:spcAft>
                <a:spcPts val="0"/>
              </a:spcAft>
              <a:buSzPts val="3000"/>
              <a:buFont typeface="Do Hyeon"/>
              <a:buNone/>
              <a:defRPr sz="3000">
                <a:latin typeface="Do Hyeon"/>
                <a:ea typeface="Do Hyeon"/>
                <a:cs typeface="Do Hyeon"/>
                <a:sym typeface="Do Hyeon"/>
              </a:defRPr>
            </a:lvl8pPr>
            <a:lvl9pPr lvl="8" rtl="0" algn="ctr">
              <a:spcBef>
                <a:spcPts val="0"/>
              </a:spcBef>
              <a:spcAft>
                <a:spcPts val="0"/>
              </a:spcAft>
              <a:buSzPts val="3000"/>
              <a:buFont typeface="Do Hyeon"/>
              <a:buNone/>
              <a:defRPr sz="3000">
                <a:latin typeface="Do Hyeon"/>
                <a:ea typeface="Do Hyeon"/>
                <a:cs typeface="Do Hyeon"/>
                <a:sym typeface="Do Hyeon"/>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2_1_1">
    <p:spTree>
      <p:nvGrpSpPr>
        <p:cNvPr id="159" name="Shape 159"/>
        <p:cNvGrpSpPr/>
        <p:nvPr/>
      </p:nvGrpSpPr>
      <p:grpSpPr>
        <a:xfrm>
          <a:off x="0" y="0"/>
          <a:ext cx="0" cy="0"/>
          <a:chOff x="0" y="0"/>
          <a:chExt cx="0" cy="0"/>
        </a:xfrm>
      </p:grpSpPr>
      <p:sp>
        <p:nvSpPr>
          <p:cNvPr id="160" name="Google Shape;160;p16"/>
          <p:cNvSpPr txBox="1"/>
          <p:nvPr>
            <p:ph type="title"/>
          </p:nvPr>
        </p:nvSpPr>
        <p:spPr>
          <a:xfrm>
            <a:off x="2211450" y="1655613"/>
            <a:ext cx="4721100" cy="87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Font typeface="Do Hyeon"/>
              <a:buNone/>
              <a:defRPr sz="3600">
                <a:latin typeface="Do Hyeon"/>
                <a:ea typeface="Do Hyeon"/>
                <a:cs typeface="Do Hyeon"/>
                <a:sym typeface="Do Hyeon"/>
              </a:defRPr>
            </a:lvl2pPr>
            <a:lvl3pPr lvl="2" rtl="0" algn="ctr">
              <a:spcBef>
                <a:spcPts val="0"/>
              </a:spcBef>
              <a:spcAft>
                <a:spcPts val="0"/>
              </a:spcAft>
              <a:buSzPts val="3600"/>
              <a:buFont typeface="Do Hyeon"/>
              <a:buNone/>
              <a:defRPr sz="3600">
                <a:latin typeface="Do Hyeon"/>
                <a:ea typeface="Do Hyeon"/>
                <a:cs typeface="Do Hyeon"/>
                <a:sym typeface="Do Hyeon"/>
              </a:defRPr>
            </a:lvl3pPr>
            <a:lvl4pPr lvl="3" rtl="0" algn="ctr">
              <a:spcBef>
                <a:spcPts val="0"/>
              </a:spcBef>
              <a:spcAft>
                <a:spcPts val="0"/>
              </a:spcAft>
              <a:buSzPts val="3600"/>
              <a:buFont typeface="Do Hyeon"/>
              <a:buNone/>
              <a:defRPr sz="3600">
                <a:latin typeface="Do Hyeon"/>
                <a:ea typeface="Do Hyeon"/>
                <a:cs typeface="Do Hyeon"/>
                <a:sym typeface="Do Hyeon"/>
              </a:defRPr>
            </a:lvl4pPr>
            <a:lvl5pPr lvl="4" rtl="0" algn="ctr">
              <a:spcBef>
                <a:spcPts val="0"/>
              </a:spcBef>
              <a:spcAft>
                <a:spcPts val="0"/>
              </a:spcAft>
              <a:buSzPts val="3600"/>
              <a:buFont typeface="Do Hyeon"/>
              <a:buNone/>
              <a:defRPr sz="3600">
                <a:latin typeface="Do Hyeon"/>
                <a:ea typeface="Do Hyeon"/>
                <a:cs typeface="Do Hyeon"/>
                <a:sym typeface="Do Hyeon"/>
              </a:defRPr>
            </a:lvl5pPr>
            <a:lvl6pPr lvl="5" rtl="0" algn="ctr">
              <a:spcBef>
                <a:spcPts val="0"/>
              </a:spcBef>
              <a:spcAft>
                <a:spcPts val="0"/>
              </a:spcAft>
              <a:buSzPts val="3600"/>
              <a:buFont typeface="Do Hyeon"/>
              <a:buNone/>
              <a:defRPr sz="3600">
                <a:latin typeface="Do Hyeon"/>
                <a:ea typeface="Do Hyeon"/>
                <a:cs typeface="Do Hyeon"/>
                <a:sym typeface="Do Hyeon"/>
              </a:defRPr>
            </a:lvl6pPr>
            <a:lvl7pPr lvl="6" rtl="0" algn="ctr">
              <a:spcBef>
                <a:spcPts val="0"/>
              </a:spcBef>
              <a:spcAft>
                <a:spcPts val="0"/>
              </a:spcAft>
              <a:buSzPts val="3600"/>
              <a:buFont typeface="Do Hyeon"/>
              <a:buNone/>
              <a:defRPr sz="3600">
                <a:latin typeface="Do Hyeon"/>
                <a:ea typeface="Do Hyeon"/>
                <a:cs typeface="Do Hyeon"/>
                <a:sym typeface="Do Hyeon"/>
              </a:defRPr>
            </a:lvl7pPr>
            <a:lvl8pPr lvl="7" rtl="0" algn="ctr">
              <a:spcBef>
                <a:spcPts val="0"/>
              </a:spcBef>
              <a:spcAft>
                <a:spcPts val="0"/>
              </a:spcAft>
              <a:buSzPts val="3600"/>
              <a:buFont typeface="Do Hyeon"/>
              <a:buNone/>
              <a:defRPr sz="3600">
                <a:latin typeface="Do Hyeon"/>
                <a:ea typeface="Do Hyeon"/>
                <a:cs typeface="Do Hyeon"/>
                <a:sym typeface="Do Hyeon"/>
              </a:defRPr>
            </a:lvl8pPr>
            <a:lvl9pPr lvl="8" rtl="0" algn="ctr">
              <a:spcBef>
                <a:spcPts val="0"/>
              </a:spcBef>
              <a:spcAft>
                <a:spcPts val="0"/>
              </a:spcAft>
              <a:buSzPts val="3600"/>
              <a:buFont typeface="Do Hyeon"/>
              <a:buNone/>
              <a:defRPr sz="3600">
                <a:latin typeface="Do Hyeon"/>
                <a:ea typeface="Do Hyeon"/>
                <a:cs typeface="Do Hyeon"/>
                <a:sym typeface="Do Hyeon"/>
              </a:defRPr>
            </a:lvl9pPr>
          </a:lstStyle>
          <a:p/>
        </p:txBody>
      </p:sp>
      <p:sp>
        <p:nvSpPr>
          <p:cNvPr id="161" name="Google Shape;161;p16"/>
          <p:cNvSpPr txBox="1"/>
          <p:nvPr>
            <p:ph idx="1" type="subTitle"/>
          </p:nvPr>
        </p:nvSpPr>
        <p:spPr>
          <a:xfrm>
            <a:off x="3506400" y="2527125"/>
            <a:ext cx="2131200" cy="71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2" name="Google Shape;162;p16"/>
          <p:cNvSpPr txBox="1"/>
          <p:nvPr>
            <p:ph hasCustomPrompt="1" idx="2" type="title"/>
          </p:nvPr>
        </p:nvSpPr>
        <p:spPr>
          <a:xfrm>
            <a:off x="4026750" y="596350"/>
            <a:ext cx="1090500" cy="799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6000">
                <a:solidFill>
                  <a:schemeClr val="lt1"/>
                </a:solidFill>
              </a:defRPr>
            </a:lvl1pPr>
            <a:lvl2pPr lvl="1" rtl="0" algn="ctr">
              <a:spcBef>
                <a:spcPts val="0"/>
              </a:spcBef>
              <a:spcAft>
                <a:spcPts val="0"/>
              </a:spcAft>
              <a:buSzPts val="3000"/>
              <a:buFont typeface="Do Hyeon"/>
              <a:buNone/>
              <a:defRPr sz="3000">
                <a:latin typeface="Do Hyeon"/>
                <a:ea typeface="Do Hyeon"/>
                <a:cs typeface="Do Hyeon"/>
                <a:sym typeface="Do Hyeon"/>
              </a:defRPr>
            </a:lvl2pPr>
            <a:lvl3pPr lvl="2" rtl="0" algn="ctr">
              <a:spcBef>
                <a:spcPts val="0"/>
              </a:spcBef>
              <a:spcAft>
                <a:spcPts val="0"/>
              </a:spcAft>
              <a:buSzPts val="3000"/>
              <a:buFont typeface="Do Hyeon"/>
              <a:buNone/>
              <a:defRPr sz="3000">
                <a:latin typeface="Do Hyeon"/>
                <a:ea typeface="Do Hyeon"/>
                <a:cs typeface="Do Hyeon"/>
                <a:sym typeface="Do Hyeon"/>
              </a:defRPr>
            </a:lvl3pPr>
            <a:lvl4pPr lvl="3" rtl="0" algn="ctr">
              <a:spcBef>
                <a:spcPts val="0"/>
              </a:spcBef>
              <a:spcAft>
                <a:spcPts val="0"/>
              </a:spcAft>
              <a:buSzPts val="3000"/>
              <a:buFont typeface="Do Hyeon"/>
              <a:buNone/>
              <a:defRPr sz="3000">
                <a:latin typeface="Do Hyeon"/>
                <a:ea typeface="Do Hyeon"/>
                <a:cs typeface="Do Hyeon"/>
                <a:sym typeface="Do Hyeon"/>
              </a:defRPr>
            </a:lvl4pPr>
            <a:lvl5pPr lvl="4" rtl="0" algn="ctr">
              <a:spcBef>
                <a:spcPts val="0"/>
              </a:spcBef>
              <a:spcAft>
                <a:spcPts val="0"/>
              </a:spcAft>
              <a:buSzPts val="3000"/>
              <a:buFont typeface="Do Hyeon"/>
              <a:buNone/>
              <a:defRPr sz="3000">
                <a:latin typeface="Do Hyeon"/>
                <a:ea typeface="Do Hyeon"/>
                <a:cs typeface="Do Hyeon"/>
                <a:sym typeface="Do Hyeon"/>
              </a:defRPr>
            </a:lvl5pPr>
            <a:lvl6pPr lvl="5" rtl="0" algn="ctr">
              <a:spcBef>
                <a:spcPts val="0"/>
              </a:spcBef>
              <a:spcAft>
                <a:spcPts val="0"/>
              </a:spcAft>
              <a:buSzPts val="3000"/>
              <a:buFont typeface="Do Hyeon"/>
              <a:buNone/>
              <a:defRPr sz="3000">
                <a:latin typeface="Do Hyeon"/>
                <a:ea typeface="Do Hyeon"/>
                <a:cs typeface="Do Hyeon"/>
                <a:sym typeface="Do Hyeon"/>
              </a:defRPr>
            </a:lvl6pPr>
            <a:lvl7pPr lvl="6" rtl="0" algn="ctr">
              <a:spcBef>
                <a:spcPts val="0"/>
              </a:spcBef>
              <a:spcAft>
                <a:spcPts val="0"/>
              </a:spcAft>
              <a:buSzPts val="3000"/>
              <a:buFont typeface="Do Hyeon"/>
              <a:buNone/>
              <a:defRPr sz="3000">
                <a:latin typeface="Do Hyeon"/>
                <a:ea typeface="Do Hyeon"/>
                <a:cs typeface="Do Hyeon"/>
                <a:sym typeface="Do Hyeon"/>
              </a:defRPr>
            </a:lvl7pPr>
            <a:lvl8pPr lvl="7" rtl="0" algn="ctr">
              <a:spcBef>
                <a:spcPts val="0"/>
              </a:spcBef>
              <a:spcAft>
                <a:spcPts val="0"/>
              </a:spcAft>
              <a:buSzPts val="3000"/>
              <a:buFont typeface="Do Hyeon"/>
              <a:buNone/>
              <a:defRPr sz="3000">
                <a:latin typeface="Do Hyeon"/>
                <a:ea typeface="Do Hyeon"/>
                <a:cs typeface="Do Hyeon"/>
                <a:sym typeface="Do Hyeon"/>
              </a:defRPr>
            </a:lvl8pPr>
            <a:lvl9pPr lvl="8" rtl="0" algn="ctr">
              <a:spcBef>
                <a:spcPts val="0"/>
              </a:spcBef>
              <a:spcAft>
                <a:spcPts val="0"/>
              </a:spcAft>
              <a:buSzPts val="3000"/>
              <a:buFont typeface="Do Hyeon"/>
              <a:buNone/>
              <a:defRPr sz="3000">
                <a:latin typeface="Do Hyeon"/>
                <a:ea typeface="Do Hyeon"/>
                <a:cs typeface="Do Hyeon"/>
                <a:sym typeface="Do Hyeon"/>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63" name="Shape 163"/>
        <p:cNvGrpSpPr/>
        <p:nvPr/>
      </p:nvGrpSpPr>
      <p:grpSpPr>
        <a:xfrm>
          <a:off x="0" y="0"/>
          <a:ext cx="0" cy="0"/>
          <a:chOff x="0" y="0"/>
          <a:chExt cx="0" cy="0"/>
        </a:xfrm>
      </p:grpSpPr>
      <p:sp>
        <p:nvSpPr>
          <p:cNvPr id="164" name="Google Shape;164;p17"/>
          <p:cNvSpPr txBox="1"/>
          <p:nvPr>
            <p:ph idx="1" type="subTitle"/>
          </p:nvPr>
        </p:nvSpPr>
        <p:spPr>
          <a:xfrm>
            <a:off x="2259150" y="1044825"/>
            <a:ext cx="4625700" cy="1958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30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17"/>
          <p:cNvSpPr txBox="1"/>
          <p:nvPr>
            <p:ph type="title"/>
          </p:nvPr>
        </p:nvSpPr>
        <p:spPr>
          <a:xfrm>
            <a:off x="2259150" y="3401425"/>
            <a:ext cx="4625700" cy="43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300"/>
              <a:buNone/>
              <a:defRPr sz="2200"/>
            </a:lvl1pPr>
            <a:lvl2pPr lvl="1" rtl="0">
              <a:spcBef>
                <a:spcPts val="0"/>
              </a:spcBef>
              <a:spcAft>
                <a:spcPts val="0"/>
              </a:spcAft>
              <a:buSzPts val="2300"/>
              <a:buFont typeface="Do Hyeon"/>
              <a:buNone/>
              <a:defRPr sz="2300">
                <a:latin typeface="Do Hyeon"/>
                <a:ea typeface="Do Hyeon"/>
                <a:cs typeface="Do Hyeon"/>
                <a:sym typeface="Do Hyeon"/>
              </a:defRPr>
            </a:lvl2pPr>
            <a:lvl3pPr lvl="2" rtl="0">
              <a:spcBef>
                <a:spcPts val="0"/>
              </a:spcBef>
              <a:spcAft>
                <a:spcPts val="0"/>
              </a:spcAft>
              <a:buSzPts val="2300"/>
              <a:buFont typeface="Do Hyeon"/>
              <a:buNone/>
              <a:defRPr sz="2300">
                <a:latin typeface="Do Hyeon"/>
                <a:ea typeface="Do Hyeon"/>
                <a:cs typeface="Do Hyeon"/>
                <a:sym typeface="Do Hyeon"/>
              </a:defRPr>
            </a:lvl3pPr>
            <a:lvl4pPr lvl="3" rtl="0">
              <a:spcBef>
                <a:spcPts val="0"/>
              </a:spcBef>
              <a:spcAft>
                <a:spcPts val="0"/>
              </a:spcAft>
              <a:buSzPts val="2300"/>
              <a:buFont typeface="Do Hyeon"/>
              <a:buNone/>
              <a:defRPr sz="2300">
                <a:latin typeface="Do Hyeon"/>
                <a:ea typeface="Do Hyeon"/>
                <a:cs typeface="Do Hyeon"/>
                <a:sym typeface="Do Hyeon"/>
              </a:defRPr>
            </a:lvl4pPr>
            <a:lvl5pPr lvl="4" rtl="0">
              <a:spcBef>
                <a:spcPts val="0"/>
              </a:spcBef>
              <a:spcAft>
                <a:spcPts val="0"/>
              </a:spcAft>
              <a:buSzPts val="2300"/>
              <a:buFont typeface="Do Hyeon"/>
              <a:buNone/>
              <a:defRPr sz="2300">
                <a:latin typeface="Do Hyeon"/>
                <a:ea typeface="Do Hyeon"/>
                <a:cs typeface="Do Hyeon"/>
                <a:sym typeface="Do Hyeon"/>
              </a:defRPr>
            </a:lvl5pPr>
            <a:lvl6pPr lvl="5" rtl="0">
              <a:spcBef>
                <a:spcPts val="0"/>
              </a:spcBef>
              <a:spcAft>
                <a:spcPts val="0"/>
              </a:spcAft>
              <a:buSzPts val="2300"/>
              <a:buFont typeface="Do Hyeon"/>
              <a:buNone/>
              <a:defRPr sz="2300">
                <a:latin typeface="Do Hyeon"/>
                <a:ea typeface="Do Hyeon"/>
                <a:cs typeface="Do Hyeon"/>
                <a:sym typeface="Do Hyeon"/>
              </a:defRPr>
            </a:lvl6pPr>
            <a:lvl7pPr lvl="6" rtl="0">
              <a:spcBef>
                <a:spcPts val="0"/>
              </a:spcBef>
              <a:spcAft>
                <a:spcPts val="0"/>
              </a:spcAft>
              <a:buSzPts val="2300"/>
              <a:buFont typeface="Do Hyeon"/>
              <a:buNone/>
              <a:defRPr sz="2300">
                <a:latin typeface="Do Hyeon"/>
                <a:ea typeface="Do Hyeon"/>
                <a:cs typeface="Do Hyeon"/>
                <a:sym typeface="Do Hyeon"/>
              </a:defRPr>
            </a:lvl7pPr>
            <a:lvl8pPr lvl="7" rtl="0">
              <a:spcBef>
                <a:spcPts val="0"/>
              </a:spcBef>
              <a:spcAft>
                <a:spcPts val="0"/>
              </a:spcAft>
              <a:buSzPts val="2300"/>
              <a:buFont typeface="Do Hyeon"/>
              <a:buNone/>
              <a:defRPr sz="2300">
                <a:latin typeface="Do Hyeon"/>
                <a:ea typeface="Do Hyeon"/>
                <a:cs typeface="Do Hyeon"/>
                <a:sym typeface="Do Hyeon"/>
              </a:defRPr>
            </a:lvl8pPr>
            <a:lvl9pPr lvl="8" rtl="0">
              <a:spcBef>
                <a:spcPts val="0"/>
              </a:spcBef>
              <a:spcAft>
                <a:spcPts val="0"/>
              </a:spcAft>
              <a:buSzPts val="2300"/>
              <a:buFont typeface="Do Hyeon"/>
              <a:buNone/>
              <a:defRPr sz="2300">
                <a:latin typeface="Do Hyeon"/>
                <a:ea typeface="Do Hyeon"/>
                <a:cs typeface="Do Hyeon"/>
                <a:sym typeface="Do Hyeon"/>
              </a:defRPr>
            </a:lvl9pPr>
          </a:lstStyle>
          <a:p/>
        </p:txBody>
      </p:sp>
      <p:grpSp>
        <p:nvGrpSpPr>
          <p:cNvPr id="166" name="Google Shape;166;p17"/>
          <p:cNvGrpSpPr/>
          <p:nvPr/>
        </p:nvGrpSpPr>
        <p:grpSpPr>
          <a:xfrm>
            <a:off x="-535988" y="-297376"/>
            <a:ext cx="10215976" cy="6212779"/>
            <a:chOff x="-535988" y="-297376"/>
            <a:chExt cx="10215976" cy="6212779"/>
          </a:xfrm>
        </p:grpSpPr>
        <p:grpSp>
          <p:nvGrpSpPr>
            <p:cNvPr id="167" name="Google Shape;167;p17"/>
            <p:cNvGrpSpPr/>
            <p:nvPr/>
          </p:nvGrpSpPr>
          <p:grpSpPr>
            <a:xfrm>
              <a:off x="-535988" y="-297376"/>
              <a:ext cx="10215976" cy="6212779"/>
              <a:chOff x="-535988" y="-297376"/>
              <a:chExt cx="10215976" cy="6212779"/>
            </a:xfrm>
          </p:grpSpPr>
          <p:grpSp>
            <p:nvGrpSpPr>
              <p:cNvPr id="168" name="Google Shape;168;p17"/>
              <p:cNvGrpSpPr/>
              <p:nvPr/>
            </p:nvGrpSpPr>
            <p:grpSpPr>
              <a:xfrm>
                <a:off x="-535988" y="-925"/>
                <a:ext cx="9932368" cy="5916328"/>
                <a:chOff x="-535988" y="-925"/>
                <a:chExt cx="9932368" cy="5916328"/>
              </a:xfrm>
            </p:grpSpPr>
            <p:sp>
              <p:nvSpPr>
                <p:cNvPr id="169" name="Google Shape;169;p17"/>
                <p:cNvSpPr/>
                <p:nvPr/>
              </p:nvSpPr>
              <p:spPr>
                <a:xfrm>
                  <a:off x="0" y="4224848"/>
                  <a:ext cx="9143948" cy="1508250"/>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7"/>
                <p:cNvGrpSpPr/>
                <p:nvPr/>
              </p:nvGrpSpPr>
              <p:grpSpPr>
                <a:xfrm>
                  <a:off x="-535988" y="-925"/>
                  <a:ext cx="9558127" cy="5144338"/>
                  <a:chOff x="-535988" y="-925"/>
                  <a:chExt cx="9558127" cy="5144338"/>
                </a:xfrm>
              </p:grpSpPr>
              <p:sp>
                <p:nvSpPr>
                  <p:cNvPr id="171" name="Google Shape;171;p17"/>
                  <p:cNvSpPr/>
                  <p:nvPr/>
                </p:nvSpPr>
                <p:spPr>
                  <a:xfrm flipH="1">
                    <a:off x="-84432" y="-925"/>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7"/>
                  <p:cNvSpPr/>
                  <p:nvPr/>
                </p:nvSpPr>
                <p:spPr>
                  <a:xfrm flipH="1">
                    <a:off x="-535988" y="445881"/>
                    <a:ext cx="974552" cy="51331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7"/>
                  <p:cNvSpPr/>
                  <p:nvPr/>
                </p:nvSpPr>
                <p:spPr>
                  <a:xfrm flipH="1">
                    <a:off x="7925942"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17"/>
                <p:cNvSpPr/>
                <p:nvPr/>
              </p:nvSpPr>
              <p:spPr>
                <a:xfrm flipH="1">
                  <a:off x="-377375"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7"/>
              <p:cNvSpPr/>
              <p:nvPr/>
            </p:nvSpPr>
            <p:spPr>
              <a:xfrm flipH="1">
                <a:off x="7784972"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17"/>
            <p:cNvSpPr/>
            <p:nvPr/>
          </p:nvSpPr>
          <p:spPr>
            <a:xfrm flipH="1">
              <a:off x="404086" y="1382652"/>
              <a:ext cx="1349578" cy="7108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177" name="Shape 177"/>
        <p:cNvGrpSpPr/>
        <p:nvPr/>
      </p:nvGrpSpPr>
      <p:grpSpPr>
        <a:xfrm>
          <a:off x="0" y="0"/>
          <a:ext cx="0" cy="0"/>
          <a:chOff x="0" y="0"/>
          <a:chExt cx="0" cy="0"/>
        </a:xfrm>
      </p:grpSpPr>
      <p:grpSp>
        <p:nvGrpSpPr>
          <p:cNvPr id="178" name="Google Shape;178;p18"/>
          <p:cNvGrpSpPr/>
          <p:nvPr/>
        </p:nvGrpSpPr>
        <p:grpSpPr>
          <a:xfrm>
            <a:off x="-377375" y="-412"/>
            <a:ext cx="9773755" cy="5915815"/>
            <a:chOff x="-377375" y="-412"/>
            <a:chExt cx="9773755" cy="5915815"/>
          </a:xfrm>
        </p:grpSpPr>
        <p:sp>
          <p:nvSpPr>
            <p:cNvPr id="179" name="Google Shape;179;p18"/>
            <p:cNvSpPr/>
            <p:nvPr/>
          </p:nvSpPr>
          <p:spPr>
            <a:xfrm>
              <a:off x="0" y="4343800"/>
              <a:ext cx="9143948" cy="1389354"/>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8"/>
            <p:cNvSpPr/>
            <p:nvPr/>
          </p:nvSpPr>
          <p:spPr>
            <a:xfrm>
              <a:off x="7891320" y="381"/>
              <a:ext cx="859913" cy="5142805"/>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8"/>
            <p:cNvSpPr/>
            <p:nvPr/>
          </p:nvSpPr>
          <p:spPr>
            <a:xfrm>
              <a:off x="8537438" y="-412"/>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8"/>
            <p:cNvSpPr/>
            <p:nvPr/>
          </p:nvSpPr>
          <p:spPr>
            <a:xfrm flipH="1">
              <a:off x="2" y="4694132"/>
              <a:ext cx="9143948" cy="1038921"/>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8"/>
            <p:cNvSpPr/>
            <p:nvPr/>
          </p:nvSpPr>
          <p:spPr>
            <a:xfrm>
              <a:off x="5" y="794"/>
              <a:ext cx="919138" cy="5141971"/>
            </a:xfrm>
            <a:custGeom>
              <a:rect b="b" l="l" r="r" t="t"/>
              <a:pathLst>
                <a:path extrusionOk="0" h="129537" w="23155">
                  <a:moveTo>
                    <a:pt x="22637" y="34100"/>
                  </a:moveTo>
                  <a:cubicBezTo>
                    <a:pt x="22637" y="34100"/>
                    <a:pt x="18760" y="36360"/>
                    <a:pt x="19009" y="35489"/>
                  </a:cubicBezTo>
                  <a:cubicBezTo>
                    <a:pt x="19279" y="34618"/>
                    <a:pt x="22201" y="27633"/>
                    <a:pt x="22201" y="27633"/>
                  </a:cubicBezTo>
                  <a:lnTo>
                    <a:pt x="21352" y="27633"/>
                  </a:lnTo>
                  <a:cubicBezTo>
                    <a:pt x="21352" y="27633"/>
                    <a:pt x="19444" y="32110"/>
                    <a:pt x="18491" y="34017"/>
                  </a:cubicBezTo>
                  <a:cubicBezTo>
                    <a:pt x="17952" y="35095"/>
                    <a:pt x="16584" y="37645"/>
                    <a:pt x="15506" y="39676"/>
                  </a:cubicBezTo>
                  <a:cubicBezTo>
                    <a:pt x="15672" y="30763"/>
                    <a:pt x="15444" y="20461"/>
                    <a:pt x="15174" y="14760"/>
                  </a:cubicBezTo>
                  <a:cubicBezTo>
                    <a:pt x="14946" y="9827"/>
                    <a:pt x="15071" y="4893"/>
                    <a:pt x="15568" y="1"/>
                  </a:cubicBezTo>
                  <a:lnTo>
                    <a:pt x="7007" y="1"/>
                  </a:lnTo>
                  <a:cubicBezTo>
                    <a:pt x="7007" y="1"/>
                    <a:pt x="8044" y="21621"/>
                    <a:pt x="8044" y="35365"/>
                  </a:cubicBezTo>
                  <a:cubicBezTo>
                    <a:pt x="8044" y="43822"/>
                    <a:pt x="7277" y="55244"/>
                    <a:pt x="6530" y="65463"/>
                  </a:cubicBezTo>
                  <a:cubicBezTo>
                    <a:pt x="5556" y="63743"/>
                    <a:pt x="4540" y="61836"/>
                    <a:pt x="4250" y="60882"/>
                  </a:cubicBezTo>
                  <a:cubicBezTo>
                    <a:pt x="3649" y="58892"/>
                    <a:pt x="975" y="53026"/>
                    <a:pt x="975" y="53026"/>
                  </a:cubicBezTo>
                  <a:lnTo>
                    <a:pt x="1" y="53461"/>
                  </a:lnTo>
                  <a:cubicBezTo>
                    <a:pt x="1" y="53461"/>
                    <a:pt x="3379" y="61400"/>
                    <a:pt x="3898" y="63121"/>
                  </a:cubicBezTo>
                  <a:cubicBezTo>
                    <a:pt x="4416" y="64841"/>
                    <a:pt x="6261" y="69174"/>
                    <a:pt x="6116" y="71226"/>
                  </a:cubicBezTo>
                  <a:lnTo>
                    <a:pt x="6116" y="71226"/>
                  </a:lnTo>
                  <a:cubicBezTo>
                    <a:pt x="5826" y="75330"/>
                    <a:pt x="5597" y="79082"/>
                    <a:pt x="5452" y="82109"/>
                  </a:cubicBezTo>
                  <a:cubicBezTo>
                    <a:pt x="4934" y="93655"/>
                    <a:pt x="3379" y="129537"/>
                    <a:pt x="3379" y="129537"/>
                  </a:cubicBezTo>
                  <a:lnTo>
                    <a:pt x="11277" y="129537"/>
                  </a:lnTo>
                  <a:cubicBezTo>
                    <a:pt x="11277" y="129537"/>
                    <a:pt x="10635" y="103625"/>
                    <a:pt x="11277" y="89882"/>
                  </a:cubicBezTo>
                  <a:cubicBezTo>
                    <a:pt x="11920" y="76159"/>
                    <a:pt x="14511" y="58312"/>
                    <a:pt x="15174" y="48569"/>
                  </a:cubicBezTo>
                  <a:cubicBezTo>
                    <a:pt x="15547" y="43947"/>
                    <a:pt x="17724" y="39200"/>
                    <a:pt x="18574" y="37977"/>
                  </a:cubicBezTo>
                  <a:cubicBezTo>
                    <a:pt x="19444" y="36774"/>
                    <a:pt x="23155" y="35054"/>
                    <a:pt x="23155"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
            <p:cNvSpPr/>
            <p:nvPr/>
          </p:nvSpPr>
          <p:spPr>
            <a:xfrm>
              <a:off x="318115" y="794"/>
              <a:ext cx="677236" cy="5141971"/>
            </a:xfrm>
            <a:custGeom>
              <a:rect b="b" l="l" r="r" t="t"/>
              <a:pathLst>
                <a:path extrusionOk="0" h="129537" w="17061">
                  <a:moveTo>
                    <a:pt x="16500" y="13889"/>
                  </a:moveTo>
                  <a:cubicBezTo>
                    <a:pt x="16500" y="13889"/>
                    <a:pt x="13453" y="16045"/>
                    <a:pt x="12977" y="16833"/>
                  </a:cubicBezTo>
                  <a:lnTo>
                    <a:pt x="11028" y="20025"/>
                  </a:lnTo>
                  <a:cubicBezTo>
                    <a:pt x="11339" y="18118"/>
                    <a:pt x="11588" y="16481"/>
                    <a:pt x="11691" y="15278"/>
                  </a:cubicBezTo>
                  <a:cubicBezTo>
                    <a:pt x="12085" y="10448"/>
                    <a:pt x="12230" y="1"/>
                    <a:pt x="12230" y="1"/>
                  </a:cubicBezTo>
                  <a:lnTo>
                    <a:pt x="8333" y="1"/>
                  </a:lnTo>
                  <a:cubicBezTo>
                    <a:pt x="8333" y="1"/>
                    <a:pt x="7939" y="12003"/>
                    <a:pt x="7546" y="14594"/>
                  </a:cubicBezTo>
                  <a:cubicBezTo>
                    <a:pt x="7131" y="17185"/>
                    <a:pt x="4768" y="33934"/>
                    <a:pt x="4436" y="37562"/>
                  </a:cubicBezTo>
                  <a:cubicBezTo>
                    <a:pt x="4270" y="39158"/>
                    <a:pt x="4229" y="45771"/>
                    <a:pt x="4229" y="53047"/>
                  </a:cubicBezTo>
                  <a:cubicBezTo>
                    <a:pt x="3400" y="52280"/>
                    <a:pt x="2135" y="51119"/>
                    <a:pt x="1907" y="50766"/>
                  </a:cubicBezTo>
                  <a:cubicBezTo>
                    <a:pt x="1576" y="50248"/>
                    <a:pt x="746" y="49046"/>
                    <a:pt x="746" y="49046"/>
                  </a:cubicBezTo>
                  <a:lnTo>
                    <a:pt x="0" y="49999"/>
                  </a:lnTo>
                  <a:cubicBezTo>
                    <a:pt x="0" y="49999"/>
                    <a:pt x="1223" y="52155"/>
                    <a:pt x="1638" y="52839"/>
                  </a:cubicBezTo>
                  <a:cubicBezTo>
                    <a:pt x="2032" y="53544"/>
                    <a:pt x="4229" y="55265"/>
                    <a:pt x="4229" y="58022"/>
                  </a:cubicBezTo>
                  <a:cubicBezTo>
                    <a:pt x="4250" y="65629"/>
                    <a:pt x="4333" y="72905"/>
                    <a:pt x="4415" y="75040"/>
                  </a:cubicBezTo>
                  <a:cubicBezTo>
                    <a:pt x="4623" y="79704"/>
                    <a:pt x="4415" y="129537"/>
                    <a:pt x="4415" y="129537"/>
                  </a:cubicBezTo>
                  <a:lnTo>
                    <a:pt x="10054" y="129537"/>
                  </a:lnTo>
                  <a:cubicBezTo>
                    <a:pt x="10054" y="129537"/>
                    <a:pt x="8976" y="84721"/>
                    <a:pt x="8437" y="74356"/>
                  </a:cubicBezTo>
                  <a:cubicBezTo>
                    <a:pt x="7877" y="63992"/>
                    <a:pt x="8292" y="47242"/>
                    <a:pt x="8437" y="39635"/>
                  </a:cubicBezTo>
                  <a:cubicBezTo>
                    <a:pt x="8478" y="36836"/>
                    <a:pt x="8872" y="33437"/>
                    <a:pt x="9390" y="30037"/>
                  </a:cubicBezTo>
                  <a:cubicBezTo>
                    <a:pt x="9390" y="29996"/>
                    <a:pt x="9390" y="29975"/>
                    <a:pt x="9411" y="29934"/>
                  </a:cubicBezTo>
                  <a:cubicBezTo>
                    <a:pt x="9411" y="29892"/>
                    <a:pt x="9432" y="29789"/>
                    <a:pt x="9432" y="29706"/>
                  </a:cubicBezTo>
                  <a:lnTo>
                    <a:pt x="9473" y="29519"/>
                  </a:lnTo>
                  <a:cubicBezTo>
                    <a:pt x="10116" y="25560"/>
                    <a:pt x="12666" y="20585"/>
                    <a:pt x="13246" y="18823"/>
                  </a:cubicBezTo>
                  <a:cubicBezTo>
                    <a:pt x="13868" y="17019"/>
                    <a:pt x="17060" y="15112"/>
                    <a:pt x="17060"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8"/>
            <p:cNvSpPr/>
            <p:nvPr/>
          </p:nvSpPr>
          <p:spPr>
            <a:xfrm flipH="1">
              <a:off x="-377375"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18"/>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000"/>
              <a:buFont typeface="PT Sans Narrow"/>
              <a:buNone/>
              <a:defRPr b="0" sz="3000">
                <a:solidFill>
                  <a:schemeClr val="dk1"/>
                </a:solidFill>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spTree>
      <p:nvGrpSpPr>
        <p:cNvPr id="187" name="Shape 187"/>
        <p:cNvGrpSpPr/>
        <p:nvPr/>
      </p:nvGrpSpPr>
      <p:grpSpPr>
        <a:xfrm>
          <a:off x="0" y="0"/>
          <a:ext cx="0" cy="0"/>
          <a:chOff x="0" y="0"/>
          <a:chExt cx="0" cy="0"/>
        </a:xfrm>
      </p:grpSpPr>
      <p:grpSp>
        <p:nvGrpSpPr>
          <p:cNvPr id="188" name="Google Shape;188;p19"/>
          <p:cNvGrpSpPr/>
          <p:nvPr/>
        </p:nvGrpSpPr>
        <p:grpSpPr>
          <a:xfrm>
            <a:off x="-314877" y="-12"/>
            <a:ext cx="9773755" cy="5915815"/>
            <a:chOff x="-323602" y="-412"/>
            <a:chExt cx="9773755" cy="5915815"/>
          </a:xfrm>
        </p:grpSpPr>
        <p:sp>
          <p:nvSpPr>
            <p:cNvPr id="189" name="Google Shape;189;p19"/>
            <p:cNvSpPr/>
            <p:nvPr/>
          </p:nvSpPr>
          <p:spPr>
            <a:xfrm>
              <a:off x="0" y="4608576"/>
              <a:ext cx="9143948" cy="1124495"/>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p:nvPr/>
          </p:nvSpPr>
          <p:spPr>
            <a:xfrm flipH="1">
              <a:off x="2" y="4608550"/>
              <a:ext cx="9143948" cy="1124479"/>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9"/>
            <p:cNvSpPr/>
            <p:nvPr/>
          </p:nvSpPr>
          <p:spPr>
            <a:xfrm flipH="1">
              <a:off x="5" y="-412"/>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9"/>
            <p:cNvSpPr/>
            <p:nvPr/>
          </p:nvSpPr>
          <p:spPr>
            <a:xfrm flipH="1">
              <a:off x="8224800" y="794"/>
              <a:ext cx="919138" cy="5141971"/>
            </a:xfrm>
            <a:custGeom>
              <a:rect b="b" l="l" r="r" t="t"/>
              <a:pathLst>
                <a:path extrusionOk="0" h="129537" w="23155">
                  <a:moveTo>
                    <a:pt x="22637" y="34100"/>
                  </a:moveTo>
                  <a:cubicBezTo>
                    <a:pt x="22637" y="34100"/>
                    <a:pt x="18760" y="36360"/>
                    <a:pt x="19009" y="35489"/>
                  </a:cubicBezTo>
                  <a:cubicBezTo>
                    <a:pt x="19279" y="34618"/>
                    <a:pt x="22201" y="27633"/>
                    <a:pt x="22201" y="27633"/>
                  </a:cubicBezTo>
                  <a:lnTo>
                    <a:pt x="21352" y="27633"/>
                  </a:lnTo>
                  <a:cubicBezTo>
                    <a:pt x="21352" y="27633"/>
                    <a:pt x="19444" y="32110"/>
                    <a:pt x="18491" y="34017"/>
                  </a:cubicBezTo>
                  <a:cubicBezTo>
                    <a:pt x="17952" y="35095"/>
                    <a:pt x="16584" y="37645"/>
                    <a:pt x="15506" y="39676"/>
                  </a:cubicBezTo>
                  <a:cubicBezTo>
                    <a:pt x="15672" y="30763"/>
                    <a:pt x="15444" y="20461"/>
                    <a:pt x="15174" y="14760"/>
                  </a:cubicBezTo>
                  <a:cubicBezTo>
                    <a:pt x="14946" y="9827"/>
                    <a:pt x="15071" y="4893"/>
                    <a:pt x="15568" y="1"/>
                  </a:cubicBezTo>
                  <a:lnTo>
                    <a:pt x="7007" y="1"/>
                  </a:lnTo>
                  <a:cubicBezTo>
                    <a:pt x="7007" y="1"/>
                    <a:pt x="8044" y="21621"/>
                    <a:pt x="8044" y="35365"/>
                  </a:cubicBezTo>
                  <a:cubicBezTo>
                    <a:pt x="8044" y="43822"/>
                    <a:pt x="7277" y="55244"/>
                    <a:pt x="6530" y="65463"/>
                  </a:cubicBezTo>
                  <a:cubicBezTo>
                    <a:pt x="5556" y="63743"/>
                    <a:pt x="4540" y="61836"/>
                    <a:pt x="4250" y="60882"/>
                  </a:cubicBezTo>
                  <a:cubicBezTo>
                    <a:pt x="3649" y="58892"/>
                    <a:pt x="975" y="53026"/>
                    <a:pt x="975" y="53026"/>
                  </a:cubicBezTo>
                  <a:lnTo>
                    <a:pt x="1" y="53461"/>
                  </a:lnTo>
                  <a:cubicBezTo>
                    <a:pt x="1" y="53461"/>
                    <a:pt x="3379" y="61400"/>
                    <a:pt x="3898" y="63121"/>
                  </a:cubicBezTo>
                  <a:cubicBezTo>
                    <a:pt x="4416" y="64841"/>
                    <a:pt x="6261" y="69174"/>
                    <a:pt x="6116" y="71226"/>
                  </a:cubicBezTo>
                  <a:lnTo>
                    <a:pt x="6116" y="71226"/>
                  </a:lnTo>
                  <a:cubicBezTo>
                    <a:pt x="5826" y="75330"/>
                    <a:pt x="5597" y="79082"/>
                    <a:pt x="5452" y="82109"/>
                  </a:cubicBezTo>
                  <a:cubicBezTo>
                    <a:pt x="4934" y="93655"/>
                    <a:pt x="3379" y="129537"/>
                    <a:pt x="3379" y="129537"/>
                  </a:cubicBezTo>
                  <a:lnTo>
                    <a:pt x="11277" y="129537"/>
                  </a:lnTo>
                  <a:cubicBezTo>
                    <a:pt x="11277" y="129537"/>
                    <a:pt x="10635" y="103625"/>
                    <a:pt x="11277" y="89882"/>
                  </a:cubicBezTo>
                  <a:cubicBezTo>
                    <a:pt x="11920" y="76159"/>
                    <a:pt x="14511" y="58312"/>
                    <a:pt x="15174" y="48569"/>
                  </a:cubicBezTo>
                  <a:cubicBezTo>
                    <a:pt x="15547" y="43947"/>
                    <a:pt x="17724" y="39200"/>
                    <a:pt x="18574" y="37977"/>
                  </a:cubicBezTo>
                  <a:cubicBezTo>
                    <a:pt x="19444" y="36774"/>
                    <a:pt x="23155" y="35054"/>
                    <a:pt x="23155"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9"/>
            <p:cNvSpPr/>
            <p:nvPr/>
          </p:nvSpPr>
          <p:spPr>
            <a:xfrm flipH="1">
              <a:off x="-323602"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 name="Google Shape;194;p19"/>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000"/>
              <a:buFont typeface="PT Sans Narrow"/>
              <a:buNone/>
              <a:defRPr b="0" sz="3000">
                <a:solidFill>
                  <a:schemeClr val="dk1"/>
                </a:solidFill>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_1">
    <p:spTree>
      <p:nvGrpSpPr>
        <p:cNvPr id="195" name="Shape 195"/>
        <p:cNvGrpSpPr/>
        <p:nvPr/>
      </p:nvGrpSpPr>
      <p:grpSpPr>
        <a:xfrm>
          <a:off x="0" y="0"/>
          <a:ext cx="0" cy="0"/>
          <a:chOff x="0" y="0"/>
          <a:chExt cx="0" cy="0"/>
        </a:xfrm>
      </p:grpSpPr>
      <p:grpSp>
        <p:nvGrpSpPr>
          <p:cNvPr id="196" name="Google Shape;196;p20"/>
          <p:cNvGrpSpPr/>
          <p:nvPr/>
        </p:nvGrpSpPr>
        <p:grpSpPr>
          <a:xfrm flipH="1">
            <a:off x="-314877" y="4229725"/>
            <a:ext cx="9773755" cy="1686078"/>
            <a:chOff x="-422423" y="4229725"/>
            <a:chExt cx="9773755" cy="1686078"/>
          </a:xfrm>
        </p:grpSpPr>
        <p:sp>
          <p:nvSpPr>
            <p:cNvPr id="197" name="Google Shape;197;p20"/>
            <p:cNvSpPr/>
            <p:nvPr/>
          </p:nvSpPr>
          <p:spPr>
            <a:xfrm>
              <a:off x="-107545" y="4229725"/>
              <a:ext cx="9143948" cy="1503784"/>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flipH="1">
              <a:off x="-107493" y="4395548"/>
              <a:ext cx="9143948" cy="1337819"/>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422423" y="44120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20"/>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000"/>
              <a:buFont typeface="PT Sans Narrow"/>
              <a:buNone/>
              <a:defRPr b="0" sz="3000">
                <a:solidFill>
                  <a:schemeClr val="dk1"/>
                </a:solidFill>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
          <p:cNvSpPr txBox="1"/>
          <p:nvPr>
            <p:ph type="title"/>
          </p:nvPr>
        </p:nvSpPr>
        <p:spPr>
          <a:xfrm>
            <a:off x="713225" y="1889025"/>
            <a:ext cx="37890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9" name="Google Shape;29;p3"/>
          <p:cNvSpPr txBox="1"/>
          <p:nvPr>
            <p:ph hasCustomPrompt="1" idx="2" type="title"/>
          </p:nvPr>
        </p:nvSpPr>
        <p:spPr>
          <a:xfrm>
            <a:off x="713225" y="691900"/>
            <a:ext cx="2415300" cy="909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6000">
                <a:solidFill>
                  <a:schemeClr val="accent6"/>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0" name="Google Shape;30;p3"/>
          <p:cNvSpPr txBox="1"/>
          <p:nvPr>
            <p:ph idx="1" type="subTitle"/>
          </p:nvPr>
        </p:nvSpPr>
        <p:spPr>
          <a:xfrm>
            <a:off x="713225" y="2730825"/>
            <a:ext cx="2415300" cy="6033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800"/>
              <a:buFont typeface="Roboto Condensed"/>
              <a:buNone/>
              <a:defRPr sz="1600">
                <a:solidFill>
                  <a:schemeClr val="dk1"/>
                </a:solidFill>
                <a:latin typeface="Roboto Condensed"/>
                <a:ea typeface="Roboto Condensed"/>
                <a:cs typeface="Roboto Condensed"/>
                <a:sym typeface="Roboto Condense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201" name="Shape 201"/>
        <p:cNvGrpSpPr/>
        <p:nvPr/>
      </p:nvGrpSpPr>
      <p:grpSpPr>
        <a:xfrm>
          <a:off x="0" y="0"/>
          <a:ext cx="0" cy="0"/>
          <a:chOff x="0" y="0"/>
          <a:chExt cx="0" cy="0"/>
        </a:xfrm>
      </p:grpSpPr>
      <p:grpSp>
        <p:nvGrpSpPr>
          <p:cNvPr id="202" name="Google Shape;202;p21"/>
          <p:cNvGrpSpPr/>
          <p:nvPr/>
        </p:nvGrpSpPr>
        <p:grpSpPr>
          <a:xfrm>
            <a:off x="-314877" y="4251302"/>
            <a:ext cx="9773755" cy="1664101"/>
            <a:chOff x="-314877" y="4251302"/>
            <a:chExt cx="9773755" cy="1664101"/>
          </a:xfrm>
        </p:grpSpPr>
        <p:sp>
          <p:nvSpPr>
            <p:cNvPr id="203" name="Google Shape;203;p21"/>
            <p:cNvSpPr/>
            <p:nvPr/>
          </p:nvSpPr>
          <p:spPr>
            <a:xfrm>
              <a:off x="0" y="4251302"/>
              <a:ext cx="9143948" cy="1481669"/>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flipH="1">
              <a:off x="-314877"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21"/>
          <p:cNvSpPr txBox="1"/>
          <p:nvPr>
            <p:ph type="title"/>
          </p:nvPr>
        </p:nvSpPr>
        <p:spPr>
          <a:xfrm flipH="1">
            <a:off x="6422275" y="1802950"/>
            <a:ext cx="2008500" cy="1251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3200"/>
              <a:buFont typeface="Bree Serif"/>
              <a:buNone/>
              <a:defRPr sz="3200">
                <a:latin typeface="Bree Serif"/>
                <a:ea typeface="Bree Serif"/>
                <a:cs typeface="Bree Serif"/>
                <a:sym typeface="Bree Serif"/>
              </a:defRPr>
            </a:lvl2pPr>
            <a:lvl3pPr lvl="2" rtl="0" algn="r">
              <a:spcBef>
                <a:spcPts val="0"/>
              </a:spcBef>
              <a:spcAft>
                <a:spcPts val="0"/>
              </a:spcAft>
              <a:buSzPts val="3200"/>
              <a:buFont typeface="Bree Serif"/>
              <a:buNone/>
              <a:defRPr sz="3200">
                <a:latin typeface="Bree Serif"/>
                <a:ea typeface="Bree Serif"/>
                <a:cs typeface="Bree Serif"/>
                <a:sym typeface="Bree Serif"/>
              </a:defRPr>
            </a:lvl3pPr>
            <a:lvl4pPr lvl="3" rtl="0" algn="r">
              <a:spcBef>
                <a:spcPts val="0"/>
              </a:spcBef>
              <a:spcAft>
                <a:spcPts val="0"/>
              </a:spcAft>
              <a:buSzPts val="3200"/>
              <a:buFont typeface="Bree Serif"/>
              <a:buNone/>
              <a:defRPr sz="3200">
                <a:latin typeface="Bree Serif"/>
                <a:ea typeface="Bree Serif"/>
                <a:cs typeface="Bree Serif"/>
                <a:sym typeface="Bree Serif"/>
              </a:defRPr>
            </a:lvl4pPr>
            <a:lvl5pPr lvl="4" rtl="0" algn="r">
              <a:spcBef>
                <a:spcPts val="0"/>
              </a:spcBef>
              <a:spcAft>
                <a:spcPts val="0"/>
              </a:spcAft>
              <a:buSzPts val="3200"/>
              <a:buFont typeface="Bree Serif"/>
              <a:buNone/>
              <a:defRPr sz="3200">
                <a:latin typeface="Bree Serif"/>
                <a:ea typeface="Bree Serif"/>
                <a:cs typeface="Bree Serif"/>
                <a:sym typeface="Bree Serif"/>
              </a:defRPr>
            </a:lvl5pPr>
            <a:lvl6pPr lvl="5" rtl="0" algn="r">
              <a:spcBef>
                <a:spcPts val="0"/>
              </a:spcBef>
              <a:spcAft>
                <a:spcPts val="0"/>
              </a:spcAft>
              <a:buSzPts val="3200"/>
              <a:buFont typeface="Bree Serif"/>
              <a:buNone/>
              <a:defRPr sz="3200">
                <a:latin typeface="Bree Serif"/>
                <a:ea typeface="Bree Serif"/>
                <a:cs typeface="Bree Serif"/>
                <a:sym typeface="Bree Serif"/>
              </a:defRPr>
            </a:lvl6pPr>
            <a:lvl7pPr lvl="6" rtl="0" algn="r">
              <a:spcBef>
                <a:spcPts val="0"/>
              </a:spcBef>
              <a:spcAft>
                <a:spcPts val="0"/>
              </a:spcAft>
              <a:buSzPts val="3200"/>
              <a:buFont typeface="Bree Serif"/>
              <a:buNone/>
              <a:defRPr sz="3200">
                <a:latin typeface="Bree Serif"/>
                <a:ea typeface="Bree Serif"/>
                <a:cs typeface="Bree Serif"/>
                <a:sym typeface="Bree Serif"/>
              </a:defRPr>
            </a:lvl7pPr>
            <a:lvl8pPr lvl="7" rtl="0" algn="r">
              <a:spcBef>
                <a:spcPts val="0"/>
              </a:spcBef>
              <a:spcAft>
                <a:spcPts val="0"/>
              </a:spcAft>
              <a:buSzPts val="3200"/>
              <a:buFont typeface="Bree Serif"/>
              <a:buNone/>
              <a:defRPr sz="3200">
                <a:latin typeface="Bree Serif"/>
                <a:ea typeface="Bree Serif"/>
                <a:cs typeface="Bree Serif"/>
                <a:sym typeface="Bree Serif"/>
              </a:defRPr>
            </a:lvl8pPr>
            <a:lvl9pPr lvl="8" rtl="0" algn="r">
              <a:spcBef>
                <a:spcPts val="0"/>
              </a:spcBef>
              <a:spcAft>
                <a:spcPts val="0"/>
              </a:spcAft>
              <a:buSzPts val="3200"/>
              <a:buFont typeface="Bree Serif"/>
              <a:buNone/>
              <a:defRPr sz="3200">
                <a:latin typeface="Bree Serif"/>
                <a:ea typeface="Bree Serif"/>
                <a:cs typeface="Bree Serif"/>
                <a:sym typeface="Bree Serif"/>
              </a:defRPr>
            </a:lvl9pPr>
          </a:lstStyle>
          <a:p/>
        </p:txBody>
      </p:sp>
      <p:sp>
        <p:nvSpPr>
          <p:cNvPr id="206" name="Google Shape;206;p21"/>
          <p:cNvSpPr txBox="1"/>
          <p:nvPr>
            <p:ph idx="1" type="subTitle"/>
          </p:nvPr>
        </p:nvSpPr>
        <p:spPr>
          <a:xfrm flipH="1">
            <a:off x="5375875" y="3054717"/>
            <a:ext cx="3054900" cy="905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207" name="Shape 207"/>
        <p:cNvGrpSpPr/>
        <p:nvPr/>
      </p:nvGrpSpPr>
      <p:grpSpPr>
        <a:xfrm>
          <a:off x="0" y="0"/>
          <a:ext cx="0" cy="0"/>
          <a:chOff x="0" y="0"/>
          <a:chExt cx="0" cy="0"/>
        </a:xfrm>
      </p:grpSpPr>
      <p:grpSp>
        <p:nvGrpSpPr>
          <p:cNvPr id="208" name="Google Shape;208;p22"/>
          <p:cNvGrpSpPr/>
          <p:nvPr/>
        </p:nvGrpSpPr>
        <p:grpSpPr>
          <a:xfrm>
            <a:off x="-535988" y="-297376"/>
            <a:ext cx="10215976" cy="6212779"/>
            <a:chOff x="-535988" y="-297376"/>
            <a:chExt cx="10215976" cy="6212779"/>
          </a:xfrm>
        </p:grpSpPr>
        <p:grpSp>
          <p:nvGrpSpPr>
            <p:cNvPr id="209" name="Google Shape;209;p22"/>
            <p:cNvGrpSpPr/>
            <p:nvPr/>
          </p:nvGrpSpPr>
          <p:grpSpPr>
            <a:xfrm>
              <a:off x="2581649" y="3192157"/>
              <a:ext cx="3980603" cy="1951339"/>
              <a:chOff x="650" y="1966623"/>
              <a:chExt cx="6477792" cy="3176007"/>
            </a:xfrm>
          </p:grpSpPr>
          <p:sp>
            <p:nvSpPr>
              <p:cNvPr id="210" name="Google Shape;210;p22"/>
              <p:cNvSpPr/>
              <p:nvPr/>
            </p:nvSpPr>
            <p:spPr>
              <a:xfrm>
                <a:off x="650" y="1966623"/>
                <a:ext cx="6477792" cy="3176007"/>
              </a:xfrm>
              <a:custGeom>
                <a:rect b="b" l="l" r="r" t="t"/>
                <a:pathLst>
                  <a:path extrusionOk="0" h="147876" w="264805">
                    <a:moveTo>
                      <a:pt x="137525" y="29128"/>
                    </a:moveTo>
                    <a:lnTo>
                      <a:pt x="141232" y="34058"/>
                    </a:lnTo>
                    <a:cubicBezTo>
                      <a:pt x="141232" y="34058"/>
                      <a:pt x="143959" y="32170"/>
                      <a:pt x="148400" y="31995"/>
                    </a:cubicBezTo>
                    <a:cubicBezTo>
                      <a:pt x="152841" y="31856"/>
                      <a:pt x="159764" y="38429"/>
                      <a:pt x="159764" y="38429"/>
                    </a:cubicBezTo>
                    <a:cubicBezTo>
                      <a:pt x="159764" y="38429"/>
                      <a:pt x="166688" y="34828"/>
                      <a:pt x="167422" y="31995"/>
                    </a:cubicBezTo>
                    <a:cubicBezTo>
                      <a:pt x="168156" y="29198"/>
                      <a:pt x="169415" y="28709"/>
                      <a:pt x="170639" y="25072"/>
                    </a:cubicBezTo>
                    <a:cubicBezTo>
                      <a:pt x="171863" y="21435"/>
                      <a:pt x="175814" y="20456"/>
                      <a:pt x="177562" y="18498"/>
                    </a:cubicBezTo>
                    <a:cubicBezTo>
                      <a:pt x="179276" y="16575"/>
                      <a:pt x="183996" y="16575"/>
                      <a:pt x="184731" y="18498"/>
                    </a:cubicBezTo>
                    <a:cubicBezTo>
                      <a:pt x="185465" y="20456"/>
                      <a:pt x="190150" y="24338"/>
                      <a:pt x="191165" y="27729"/>
                    </a:cubicBezTo>
                    <a:cubicBezTo>
                      <a:pt x="192144" y="31121"/>
                      <a:pt x="191899" y="34058"/>
                      <a:pt x="196095" y="37450"/>
                    </a:cubicBezTo>
                    <a:cubicBezTo>
                      <a:pt x="200291" y="40877"/>
                      <a:pt x="203018" y="47905"/>
                      <a:pt x="204976" y="50563"/>
                    </a:cubicBezTo>
                    <a:cubicBezTo>
                      <a:pt x="206970" y="53255"/>
                      <a:pt x="208438" y="57871"/>
                      <a:pt x="209452" y="62976"/>
                    </a:cubicBezTo>
                    <a:cubicBezTo>
                      <a:pt x="210431" y="68046"/>
                      <a:pt x="264805" y="92838"/>
                      <a:pt x="264805" y="92838"/>
                    </a:cubicBezTo>
                    <a:lnTo>
                      <a:pt x="264805" y="147876"/>
                    </a:lnTo>
                    <a:lnTo>
                      <a:pt x="0" y="147876"/>
                    </a:lnTo>
                    <a:lnTo>
                      <a:pt x="0" y="88187"/>
                    </a:lnTo>
                    <a:cubicBezTo>
                      <a:pt x="0" y="88187"/>
                      <a:pt x="12448" y="85425"/>
                      <a:pt x="16050" y="80110"/>
                    </a:cubicBezTo>
                    <a:cubicBezTo>
                      <a:pt x="19652" y="74760"/>
                      <a:pt x="19372" y="72592"/>
                      <a:pt x="21610" y="72732"/>
                    </a:cubicBezTo>
                    <a:cubicBezTo>
                      <a:pt x="23813" y="72872"/>
                      <a:pt x="24652" y="70948"/>
                      <a:pt x="26190" y="68081"/>
                    </a:cubicBezTo>
                    <a:cubicBezTo>
                      <a:pt x="27694" y="65214"/>
                      <a:pt x="28673" y="61088"/>
                      <a:pt x="30072" y="61507"/>
                    </a:cubicBezTo>
                    <a:cubicBezTo>
                      <a:pt x="31470" y="61927"/>
                      <a:pt x="31610" y="62871"/>
                      <a:pt x="33953" y="60004"/>
                    </a:cubicBezTo>
                    <a:cubicBezTo>
                      <a:pt x="36331" y="57137"/>
                      <a:pt x="41051" y="55633"/>
                      <a:pt x="42310" y="52766"/>
                    </a:cubicBezTo>
                    <a:cubicBezTo>
                      <a:pt x="43534" y="49898"/>
                      <a:pt x="46751" y="40597"/>
                      <a:pt x="48569" y="39094"/>
                    </a:cubicBezTo>
                    <a:cubicBezTo>
                      <a:pt x="50353" y="37590"/>
                      <a:pt x="52171" y="35947"/>
                      <a:pt x="52870" y="34058"/>
                    </a:cubicBezTo>
                    <a:cubicBezTo>
                      <a:pt x="53570" y="32135"/>
                      <a:pt x="55633" y="33289"/>
                      <a:pt x="56612" y="32030"/>
                    </a:cubicBezTo>
                    <a:cubicBezTo>
                      <a:pt x="57591" y="30772"/>
                      <a:pt x="59129" y="19407"/>
                      <a:pt x="60108" y="17100"/>
                    </a:cubicBezTo>
                    <a:cubicBezTo>
                      <a:pt x="61122" y="14757"/>
                      <a:pt x="62486" y="14512"/>
                      <a:pt x="63325" y="14757"/>
                    </a:cubicBezTo>
                    <a:cubicBezTo>
                      <a:pt x="64130" y="15036"/>
                      <a:pt x="65528" y="12589"/>
                      <a:pt x="67347" y="11645"/>
                    </a:cubicBezTo>
                    <a:cubicBezTo>
                      <a:pt x="69130" y="10666"/>
                      <a:pt x="70843" y="10141"/>
                      <a:pt x="72347" y="10526"/>
                    </a:cubicBezTo>
                    <a:cubicBezTo>
                      <a:pt x="73850" y="10945"/>
                      <a:pt x="73186" y="16155"/>
                      <a:pt x="73606" y="16820"/>
                    </a:cubicBezTo>
                    <a:cubicBezTo>
                      <a:pt x="74025" y="17519"/>
                      <a:pt x="76088" y="15456"/>
                      <a:pt x="76508" y="13673"/>
                    </a:cubicBezTo>
                    <a:cubicBezTo>
                      <a:pt x="76927" y="11889"/>
                      <a:pt x="85424" y="8078"/>
                      <a:pt x="86648" y="6714"/>
                    </a:cubicBezTo>
                    <a:cubicBezTo>
                      <a:pt x="87907" y="5351"/>
                      <a:pt x="86369" y="3288"/>
                      <a:pt x="88187" y="1644"/>
                    </a:cubicBezTo>
                    <a:cubicBezTo>
                      <a:pt x="90005" y="1"/>
                      <a:pt x="92768" y="280"/>
                      <a:pt x="95425" y="1644"/>
                    </a:cubicBezTo>
                    <a:cubicBezTo>
                      <a:pt x="98082" y="3008"/>
                      <a:pt x="98048" y="4372"/>
                      <a:pt x="99586" y="4511"/>
                    </a:cubicBezTo>
                    <a:cubicBezTo>
                      <a:pt x="101125" y="4651"/>
                      <a:pt x="101125" y="6155"/>
                      <a:pt x="103362" y="6435"/>
                    </a:cubicBezTo>
                    <a:cubicBezTo>
                      <a:pt x="105565" y="6714"/>
                      <a:pt x="107244" y="6714"/>
                      <a:pt x="107663" y="8777"/>
                    </a:cubicBezTo>
                    <a:cubicBezTo>
                      <a:pt x="108083" y="10805"/>
                      <a:pt x="109342" y="8078"/>
                      <a:pt x="111405" y="9442"/>
                    </a:cubicBezTo>
                    <a:cubicBezTo>
                      <a:pt x="113503" y="10805"/>
                      <a:pt x="116405" y="11085"/>
                      <a:pt x="117105" y="13008"/>
                    </a:cubicBezTo>
                    <a:cubicBezTo>
                      <a:pt x="117769" y="14897"/>
                      <a:pt x="117769" y="17100"/>
                      <a:pt x="119727" y="16960"/>
                    </a:cubicBezTo>
                    <a:cubicBezTo>
                      <a:pt x="121650" y="16820"/>
                      <a:pt x="122070" y="17764"/>
                      <a:pt x="123329" y="18743"/>
                    </a:cubicBezTo>
                    <a:cubicBezTo>
                      <a:pt x="124587" y="19687"/>
                      <a:pt x="126650" y="18638"/>
                      <a:pt x="127070" y="19792"/>
                    </a:cubicBezTo>
                    <a:cubicBezTo>
                      <a:pt x="127490" y="20911"/>
                      <a:pt x="130147" y="21191"/>
                      <a:pt x="130427" y="22170"/>
                    </a:cubicBezTo>
                    <a:cubicBezTo>
                      <a:pt x="130707" y="23114"/>
                      <a:pt x="131651" y="25177"/>
                      <a:pt x="133749" y="24897"/>
                    </a:cubicBezTo>
                    <a:cubicBezTo>
                      <a:pt x="135847" y="24617"/>
                      <a:pt x="136686" y="24757"/>
                      <a:pt x="137071" y="26925"/>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2469122" y="2613952"/>
                <a:ext cx="3458337" cy="1691267"/>
              </a:xfrm>
              <a:custGeom>
                <a:rect b="b" l="l" r="r" t="t"/>
                <a:pathLst>
                  <a:path extrusionOk="0" h="78746" w="141373">
                    <a:moveTo>
                      <a:pt x="1" y="6679"/>
                    </a:moveTo>
                    <a:cubicBezTo>
                      <a:pt x="1" y="6679"/>
                      <a:pt x="1784" y="11050"/>
                      <a:pt x="8113" y="15665"/>
                    </a:cubicBezTo>
                    <a:cubicBezTo>
                      <a:pt x="14477" y="20281"/>
                      <a:pt x="16785" y="28183"/>
                      <a:pt x="21086" y="31820"/>
                    </a:cubicBezTo>
                    <a:cubicBezTo>
                      <a:pt x="25422" y="35457"/>
                      <a:pt x="28953" y="40562"/>
                      <a:pt x="25911" y="43744"/>
                    </a:cubicBezTo>
                    <a:cubicBezTo>
                      <a:pt x="22834" y="46891"/>
                      <a:pt x="20841" y="46646"/>
                      <a:pt x="20596" y="53220"/>
                    </a:cubicBezTo>
                    <a:cubicBezTo>
                      <a:pt x="20317" y="59759"/>
                      <a:pt x="20596" y="63640"/>
                      <a:pt x="16016" y="61717"/>
                    </a:cubicBezTo>
                    <a:cubicBezTo>
                      <a:pt x="11435" y="59759"/>
                      <a:pt x="6645" y="68011"/>
                      <a:pt x="7903" y="68011"/>
                    </a:cubicBezTo>
                    <a:cubicBezTo>
                      <a:pt x="9162" y="68011"/>
                      <a:pt x="13463" y="63395"/>
                      <a:pt x="16785" y="65598"/>
                    </a:cubicBezTo>
                    <a:cubicBezTo>
                      <a:pt x="20072" y="67766"/>
                      <a:pt x="25387" y="68011"/>
                      <a:pt x="27030" y="63395"/>
                    </a:cubicBezTo>
                    <a:cubicBezTo>
                      <a:pt x="28709" y="58779"/>
                      <a:pt x="35038" y="63150"/>
                      <a:pt x="37835" y="58325"/>
                    </a:cubicBezTo>
                    <a:cubicBezTo>
                      <a:pt x="40632" y="53464"/>
                      <a:pt x="51787" y="62451"/>
                      <a:pt x="49234" y="65843"/>
                    </a:cubicBezTo>
                    <a:cubicBezTo>
                      <a:pt x="46717" y="69235"/>
                      <a:pt x="39339" y="71682"/>
                      <a:pt x="42136" y="73605"/>
                    </a:cubicBezTo>
                    <a:cubicBezTo>
                      <a:pt x="44933" y="75564"/>
                      <a:pt x="48745" y="67801"/>
                      <a:pt x="52276" y="69724"/>
                    </a:cubicBezTo>
                    <a:cubicBezTo>
                      <a:pt x="55843" y="71682"/>
                      <a:pt x="68781" y="75214"/>
                      <a:pt x="77138" y="73920"/>
                    </a:cubicBezTo>
                    <a:cubicBezTo>
                      <a:pt x="85495" y="72661"/>
                      <a:pt x="92873" y="78746"/>
                      <a:pt x="94621" y="76053"/>
                    </a:cubicBezTo>
                    <a:cubicBezTo>
                      <a:pt x="96370" y="73361"/>
                      <a:pt x="82453" y="72661"/>
                      <a:pt x="84971" y="68745"/>
                    </a:cubicBezTo>
                    <a:cubicBezTo>
                      <a:pt x="87523" y="64864"/>
                      <a:pt x="95635" y="65843"/>
                      <a:pt x="98922" y="68745"/>
                    </a:cubicBezTo>
                    <a:cubicBezTo>
                      <a:pt x="102244" y="71682"/>
                      <a:pt x="112629" y="76787"/>
                      <a:pt x="117700" y="72626"/>
                    </a:cubicBezTo>
                    <a:cubicBezTo>
                      <a:pt x="122770" y="68500"/>
                      <a:pt x="138190" y="68745"/>
                      <a:pt x="139764" y="61717"/>
                    </a:cubicBezTo>
                    <a:cubicBezTo>
                      <a:pt x="141372" y="54688"/>
                      <a:pt x="128609" y="50772"/>
                      <a:pt x="128120" y="49338"/>
                    </a:cubicBezTo>
                    <a:cubicBezTo>
                      <a:pt x="127595" y="47870"/>
                      <a:pt x="130148" y="47135"/>
                      <a:pt x="119238" y="42030"/>
                    </a:cubicBezTo>
                    <a:cubicBezTo>
                      <a:pt x="108818" y="35002"/>
                      <a:pt x="112385" y="27939"/>
                      <a:pt x="104762" y="28183"/>
                    </a:cubicBezTo>
                    <a:cubicBezTo>
                      <a:pt x="97174" y="28428"/>
                      <a:pt x="91335" y="29897"/>
                      <a:pt x="85250" y="25036"/>
                    </a:cubicBezTo>
                    <a:cubicBezTo>
                      <a:pt x="79166" y="20176"/>
                      <a:pt x="72592" y="18707"/>
                      <a:pt x="68291" y="14337"/>
                    </a:cubicBezTo>
                    <a:cubicBezTo>
                      <a:pt x="63955" y="9966"/>
                      <a:pt x="59410" y="3672"/>
                      <a:pt x="56368" y="4616"/>
                    </a:cubicBezTo>
                    <a:cubicBezTo>
                      <a:pt x="53325" y="5595"/>
                      <a:pt x="51542" y="1958"/>
                      <a:pt x="48255" y="979"/>
                    </a:cubicBezTo>
                    <a:cubicBezTo>
                      <a:pt x="44933" y="0"/>
                      <a:pt x="40632" y="3881"/>
                      <a:pt x="40632" y="3881"/>
                    </a:cubicBezTo>
                    <a:cubicBezTo>
                      <a:pt x="40632" y="3881"/>
                      <a:pt x="47066" y="8847"/>
                      <a:pt x="50143" y="12973"/>
                    </a:cubicBezTo>
                    <a:cubicBezTo>
                      <a:pt x="53186" y="17099"/>
                      <a:pt x="55179" y="26995"/>
                      <a:pt x="55179" y="26995"/>
                    </a:cubicBezTo>
                    <a:cubicBezTo>
                      <a:pt x="55179" y="26995"/>
                      <a:pt x="51227" y="23848"/>
                      <a:pt x="45912" y="19966"/>
                    </a:cubicBezTo>
                    <a:cubicBezTo>
                      <a:pt x="40597" y="16085"/>
                      <a:pt x="29198" y="18812"/>
                      <a:pt x="21575" y="16644"/>
                    </a:cubicBezTo>
                    <a:cubicBezTo>
                      <a:pt x="13953" y="14441"/>
                      <a:pt x="12939" y="10560"/>
                      <a:pt x="1" y="6679"/>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821588" y="2516801"/>
                <a:ext cx="2027249" cy="1509867"/>
              </a:xfrm>
              <a:custGeom>
                <a:rect b="b" l="l" r="r" t="t"/>
                <a:pathLst>
                  <a:path extrusionOk="0" h="62417" w="73571">
                    <a:moveTo>
                      <a:pt x="3462" y="44443"/>
                    </a:moveTo>
                    <a:cubicBezTo>
                      <a:pt x="3462" y="44443"/>
                      <a:pt x="2203" y="42275"/>
                      <a:pt x="6399" y="32065"/>
                    </a:cubicBezTo>
                    <a:cubicBezTo>
                      <a:pt x="10595" y="21855"/>
                      <a:pt x="16295" y="12623"/>
                      <a:pt x="21225" y="13358"/>
                    </a:cubicBezTo>
                    <a:cubicBezTo>
                      <a:pt x="26155" y="14057"/>
                      <a:pt x="29862" y="3672"/>
                      <a:pt x="32345" y="4021"/>
                    </a:cubicBezTo>
                    <a:cubicBezTo>
                      <a:pt x="34827" y="4371"/>
                      <a:pt x="33324" y="10420"/>
                      <a:pt x="36541" y="8987"/>
                    </a:cubicBezTo>
                    <a:cubicBezTo>
                      <a:pt x="39758" y="7518"/>
                      <a:pt x="42975" y="0"/>
                      <a:pt x="43989" y="3986"/>
                    </a:cubicBezTo>
                    <a:cubicBezTo>
                      <a:pt x="44968" y="8008"/>
                      <a:pt x="43464" y="21889"/>
                      <a:pt x="41995" y="22239"/>
                    </a:cubicBezTo>
                    <a:cubicBezTo>
                      <a:pt x="40527" y="22589"/>
                      <a:pt x="38534" y="13812"/>
                      <a:pt x="34582" y="15281"/>
                    </a:cubicBezTo>
                    <a:cubicBezTo>
                      <a:pt x="30596" y="16749"/>
                      <a:pt x="26890" y="22589"/>
                      <a:pt x="26155" y="26960"/>
                    </a:cubicBezTo>
                    <a:cubicBezTo>
                      <a:pt x="25421" y="31331"/>
                      <a:pt x="37939" y="37869"/>
                      <a:pt x="44268" y="30351"/>
                    </a:cubicBezTo>
                    <a:cubicBezTo>
                      <a:pt x="50632" y="22834"/>
                      <a:pt x="58290" y="21855"/>
                      <a:pt x="62241" y="26960"/>
                    </a:cubicBezTo>
                    <a:cubicBezTo>
                      <a:pt x="66193" y="32065"/>
                      <a:pt x="70144" y="22589"/>
                      <a:pt x="71857" y="27204"/>
                    </a:cubicBezTo>
                    <a:cubicBezTo>
                      <a:pt x="73571" y="31820"/>
                      <a:pt x="70109" y="54164"/>
                      <a:pt x="57766" y="58290"/>
                    </a:cubicBezTo>
                    <a:cubicBezTo>
                      <a:pt x="45457" y="62416"/>
                      <a:pt x="43954" y="58045"/>
                      <a:pt x="42940" y="49548"/>
                    </a:cubicBezTo>
                    <a:cubicBezTo>
                      <a:pt x="41960" y="41051"/>
                      <a:pt x="35527" y="36436"/>
                      <a:pt x="25666" y="47136"/>
                    </a:cubicBezTo>
                    <a:cubicBezTo>
                      <a:pt x="15805" y="57800"/>
                      <a:pt x="15281" y="47835"/>
                      <a:pt x="14546" y="44198"/>
                    </a:cubicBezTo>
                    <a:cubicBezTo>
                      <a:pt x="13777" y="40562"/>
                      <a:pt x="0" y="61472"/>
                      <a:pt x="3462" y="44443"/>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 name="Google Shape;213;p22"/>
            <p:cNvSpPr/>
            <p:nvPr/>
          </p:nvSpPr>
          <p:spPr>
            <a:xfrm>
              <a:off x="0" y="3814001"/>
              <a:ext cx="9143948" cy="1919073"/>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375" y="3989721"/>
              <a:ext cx="9144122" cy="1152784"/>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 name="Google Shape;215;p22"/>
            <p:cNvGrpSpPr/>
            <p:nvPr/>
          </p:nvGrpSpPr>
          <p:grpSpPr>
            <a:xfrm flipH="1">
              <a:off x="-535988" y="-297376"/>
              <a:ext cx="10215976" cy="6212779"/>
              <a:chOff x="-657200" y="-297376"/>
              <a:chExt cx="10215976" cy="6212779"/>
            </a:xfrm>
          </p:grpSpPr>
          <p:grpSp>
            <p:nvGrpSpPr>
              <p:cNvPr id="216" name="Google Shape;216;p22"/>
              <p:cNvGrpSpPr/>
              <p:nvPr/>
            </p:nvGrpSpPr>
            <p:grpSpPr>
              <a:xfrm>
                <a:off x="-657200" y="-297376"/>
                <a:ext cx="1895017" cy="5440789"/>
                <a:chOff x="-657200" y="-297376"/>
                <a:chExt cx="1895017" cy="5440789"/>
              </a:xfrm>
            </p:grpSpPr>
            <p:sp>
              <p:nvSpPr>
                <p:cNvPr id="217" name="Google Shape;217;p22"/>
                <p:cNvSpPr/>
                <p:nvPr/>
              </p:nvSpPr>
              <p:spPr>
                <a:xfrm>
                  <a:off x="650"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a:off x="-657200"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22"/>
              <p:cNvGrpSpPr/>
              <p:nvPr/>
            </p:nvGrpSpPr>
            <p:grpSpPr>
              <a:xfrm>
                <a:off x="7972317" y="-925"/>
                <a:ext cx="1586460" cy="5143413"/>
                <a:chOff x="7972317" y="-925"/>
                <a:chExt cx="1586460" cy="5143413"/>
              </a:xfrm>
            </p:grpSpPr>
            <p:sp>
              <p:nvSpPr>
                <p:cNvPr id="220" name="Google Shape;220;p22"/>
                <p:cNvSpPr/>
                <p:nvPr/>
              </p:nvSpPr>
              <p:spPr>
                <a:xfrm>
                  <a:off x="7972317" y="-925"/>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a:off x="8584225" y="445881"/>
                  <a:ext cx="974552" cy="51331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22"/>
              <p:cNvSpPr/>
              <p:nvPr/>
            </p:nvSpPr>
            <p:spPr>
              <a:xfrm>
                <a:off x="-436089"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3" name="Google Shape;223;p22"/>
          <p:cNvSpPr txBox="1"/>
          <p:nvPr>
            <p:ph type="title"/>
          </p:nvPr>
        </p:nvSpPr>
        <p:spPr>
          <a:xfrm>
            <a:off x="2488000" y="691900"/>
            <a:ext cx="4167900" cy="129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8000"/>
              <a:buNone/>
              <a:defRPr sz="10500"/>
            </a:lvl1pPr>
            <a:lvl2pPr lvl="1" rtl="0" algn="ctr">
              <a:spcBef>
                <a:spcPts val="0"/>
              </a:spcBef>
              <a:spcAft>
                <a:spcPts val="0"/>
              </a:spcAft>
              <a:buSzPts val="8000"/>
              <a:buFont typeface="Do Hyeon"/>
              <a:buNone/>
              <a:defRPr sz="8000">
                <a:latin typeface="Do Hyeon"/>
                <a:ea typeface="Do Hyeon"/>
                <a:cs typeface="Do Hyeon"/>
                <a:sym typeface="Do Hyeon"/>
              </a:defRPr>
            </a:lvl2pPr>
            <a:lvl3pPr lvl="2" rtl="0" algn="ctr">
              <a:spcBef>
                <a:spcPts val="0"/>
              </a:spcBef>
              <a:spcAft>
                <a:spcPts val="0"/>
              </a:spcAft>
              <a:buSzPts val="8000"/>
              <a:buFont typeface="Do Hyeon"/>
              <a:buNone/>
              <a:defRPr sz="8000">
                <a:latin typeface="Do Hyeon"/>
                <a:ea typeface="Do Hyeon"/>
                <a:cs typeface="Do Hyeon"/>
                <a:sym typeface="Do Hyeon"/>
              </a:defRPr>
            </a:lvl3pPr>
            <a:lvl4pPr lvl="3" rtl="0" algn="ctr">
              <a:spcBef>
                <a:spcPts val="0"/>
              </a:spcBef>
              <a:spcAft>
                <a:spcPts val="0"/>
              </a:spcAft>
              <a:buSzPts val="8000"/>
              <a:buFont typeface="Do Hyeon"/>
              <a:buNone/>
              <a:defRPr sz="8000">
                <a:latin typeface="Do Hyeon"/>
                <a:ea typeface="Do Hyeon"/>
                <a:cs typeface="Do Hyeon"/>
                <a:sym typeface="Do Hyeon"/>
              </a:defRPr>
            </a:lvl4pPr>
            <a:lvl5pPr lvl="4" rtl="0" algn="ctr">
              <a:spcBef>
                <a:spcPts val="0"/>
              </a:spcBef>
              <a:spcAft>
                <a:spcPts val="0"/>
              </a:spcAft>
              <a:buSzPts val="8000"/>
              <a:buFont typeface="Do Hyeon"/>
              <a:buNone/>
              <a:defRPr sz="8000">
                <a:latin typeface="Do Hyeon"/>
                <a:ea typeface="Do Hyeon"/>
                <a:cs typeface="Do Hyeon"/>
                <a:sym typeface="Do Hyeon"/>
              </a:defRPr>
            </a:lvl5pPr>
            <a:lvl6pPr lvl="5" rtl="0" algn="ctr">
              <a:spcBef>
                <a:spcPts val="0"/>
              </a:spcBef>
              <a:spcAft>
                <a:spcPts val="0"/>
              </a:spcAft>
              <a:buSzPts val="8000"/>
              <a:buFont typeface="Do Hyeon"/>
              <a:buNone/>
              <a:defRPr sz="8000">
                <a:latin typeface="Do Hyeon"/>
                <a:ea typeface="Do Hyeon"/>
                <a:cs typeface="Do Hyeon"/>
                <a:sym typeface="Do Hyeon"/>
              </a:defRPr>
            </a:lvl6pPr>
            <a:lvl7pPr lvl="6" rtl="0" algn="ctr">
              <a:spcBef>
                <a:spcPts val="0"/>
              </a:spcBef>
              <a:spcAft>
                <a:spcPts val="0"/>
              </a:spcAft>
              <a:buSzPts val="8000"/>
              <a:buFont typeface="Do Hyeon"/>
              <a:buNone/>
              <a:defRPr sz="8000">
                <a:latin typeface="Do Hyeon"/>
                <a:ea typeface="Do Hyeon"/>
                <a:cs typeface="Do Hyeon"/>
                <a:sym typeface="Do Hyeon"/>
              </a:defRPr>
            </a:lvl7pPr>
            <a:lvl8pPr lvl="7" rtl="0" algn="ctr">
              <a:spcBef>
                <a:spcPts val="0"/>
              </a:spcBef>
              <a:spcAft>
                <a:spcPts val="0"/>
              </a:spcAft>
              <a:buSzPts val="8000"/>
              <a:buFont typeface="Do Hyeon"/>
              <a:buNone/>
              <a:defRPr sz="8000">
                <a:latin typeface="Do Hyeon"/>
                <a:ea typeface="Do Hyeon"/>
                <a:cs typeface="Do Hyeon"/>
                <a:sym typeface="Do Hyeon"/>
              </a:defRPr>
            </a:lvl8pPr>
            <a:lvl9pPr lvl="8" rtl="0" algn="ctr">
              <a:spcBef>
                <a:spcPts val="0"/>
              </a:spcBef>
              <a:spcAft>
                <a:spcPts val="0"/>
              </a:spcAft>
              <a:buSzPts val="8000"/>
              <a:buFont typeface="Do Hyeon"/>
              <a:buNone/>
              <a:defRPr sz="8000">
                <a:latin typeface="Do Hyeon"/>
                <a:ea typeface="Do Hyeon"/>
                <a:cs typeface="Do Hyeon"/>
                <a:sym typeface="Do Hyeon"/>
              </a:defRPr>
            </a:lvl9pPr>
          </a:lstStyle>
          <a:p/>
        </p:txBody>
      </p:sp>
      <p:sp>
        <p:nvSpPr>
          <p:cNvPr id="224" name="Google Shape;224;p22"/>
          <p:cNvSpPr txBox="1"/>
          <p:nvPr>
            <p:ph idx="1" type="subTitle"/>
          </p:nvPr>
        </p:nvSpPr>
        <p:spPr>
          <a:xfrm>
            <a:off x="2488000" y="2118000"/>
            <a:ext cx="4167900" cy="76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
    <p:spTree>
      <p:nvGrpSpPr>
        <p:cNvPr id="225" name="Shape 225"/>
        <p:cNvGrpSpPr/>
        <p:nvPr/>
      </p:nvGrpSpPr>
      <p:grpSpPr>
        <a:xfrm>
          <a:off x="0" y="0"/>
          <a:ext cx="0" cy="0"/>
          <a:chOff x="0" y="0"/>
          <a:chExt cx="0" cy="0"/>
        </a:xfrm>
      </p:grpSpPr>
      <p:sp>
        <p:nvSpPr>
          <p:cNvPr id="226" name="Google Shape;226;p23"/>
          <p:cNvSpPr txBox="1"/>
          <p:nvPr>
            <p:ph type="title"/>
          </p:nvPr>
        </p:nvSpPr>
        <p:spPr>
          <a:xfrm>
            <a:off x="932075" y="1789875"/>
            <a:ext cx="3581100" cy="150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8000"/>
              <a:buNone/>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p:txBody>
      </p:sp>
      <p:sp>
        <p:nvSpPr>
          <p:cNvPr id="227" name="Google Shape;227;p23"/>
          <p:cNvSpPr txBox="1"/>
          <p:nvPr>
            <p:ph idx="1" type="subTitle"/>
          </p:nvPr>
        </p:nvSpPr>
        <p:spPr>
          <a:xfrm>
            <a:off x="932075" y="3368375"/>
            <a:ext cx="3581100" cy="10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228" name="Google Shape;228;p23"/>
          <p:cNvGrpSpPr/>
          <p:nvPr/>
        </p:nvGrpSpPr>
        <p:grpSpPr>
          <a:xfrm flipH="1">
            <a:off x="-10675" y="746193"/>
            <a:ext cx="1447809" cy="4397257"/>
            <a:chOff x="5081125" y="745651"/>
            <a:chExt cx="1447809" cy="4397257"/>
          </a:xfrm>
        </p:grpSpPr>
        <p:sp>
          <p:nvSpPr>
            <p:cNvPr id="229" name="Google Shape;229;p23"/>
            <p:cNvSpPr/>
            <p:nvPr/>
          </p:nvSpPr>
          <p:spPr>
            <a:xfrm>
              <a:off x="5589492" y="1365933"/>
              <a:ext cx="674559" cy="3776975"/>
            </a:xfrm>
            <a:custGeom>
              <a:rect b="b" l="l" r="r" t="t"/>
              <a:pathLst>
                <a:path extrusionOk="0" h="129537" w="23135">
                  <a:moveTo>
                    <a:pt x="22616" y="34100"/>
                  </a:moveTo>
                  <a:cubicBezTo>
                    <a:pt x="22616" y="34100"/>
                    <a:pt x="18740" y="36360"/>
                    <a:pt x="18988" y="35489"/>
                  </a:cubicBezTo>
                  <a:cubicBezTo>
                    <a:pt x="19258" y="34618"/>
                    <a:pt x="22201" y="27633"/>
                    <a:pt x="22201" y="27633"/>
                  </a:cubicBezTo>
                  <a:lnTo>
                    <a:pt x="21331" y="27633"/>
                  </a:lnTo>
                  <a:cubicBezTo>
                    <a:pt x="21331" y="27633"/>
                    <a:pt x="19424" y="32110"/>
                    <a:pt x="18470" y="34017"/>
                  </a:cubicBezTo>
                  <a:cubicBezTo>
                    <a:pt x="17952" y="35095"/>
                    <a:pt x="16584" y="37645"/>
                    <a:pt x="15485" y="39676"/>
                  </a:cubicBezTo>
                  <a:cubicBezTo>
                    <a:pt x="15651" y="30763"/>
                    <a:pt x="15444" y="20461"/>
                    <a:pt x="15153" y="14760"/>
                  </a:cubicBezTo>
                  <a:cubicBezTo>
                    <a:pt x="14925" y="9827"/>
                    <a:pt x="15071" y="4893"/>
                    <a:pt x="15547" y="1"/>
                  </a:cubicBezTo>
                  <a:lnTo>
                    <a:pt x="6986" y="1"/>
                  </a:lnTo>
                  <a:cubicBezTo>
                    <a:pt x="6986" y="1"/>
                    <a:pt x="8023" y="21621"/>
                    <a:pt x="8023" y="35365"/>
                  </a:cubicBezTo>
                  <a:cubicBezTo>
                    <a:pt x="8023" y="43822"/>
                    <a:pt x="7256" y="55244"/>
                    <a:pt x="6509" y="65463"/>
                  </a:cubicBezTo>
                  <a:cubicBezTo>
                    <a:pt x="5535" y="63743"/>
                    <a:pt x="4520" y="61836"/>
                    <a:pt x="4229" y="60882"/>
                  </a:cubicBezTo>
                  <a:cubicBezTo>
                    <a:pt x="3628" y="58892"/>
                    <a:pt x="954" y="53026"/>
                    <a:pt x="954" y="53026"/>
                  </a:cubicBezTo>
                  <a:lnTo>
                    <a:pt x="1" y="53461"/>
                  </a:lnTo>
                  <a:cubicBezTo>
                    <a:pt x="1" y="53461"/>
                    <a:pt x="3359" y="61400"/>
                    <a:pt x="3877" y="63121"/>
                  </a:cubicBezTo>
                  <a:cubicBezTo>
                    <a:pt x="4395" y="64841"/>
                    <a:pt x="6240" y="69174"/>
                    <a:pt x="6116" y="71226"/>
                  </a:cubicBezTo>
                  <a:lnTo>
                    <a:pt x="6116" y="71226"/>
                  </a:lnTo>
                  <a:cubicBezTo>
                    <a:pt x="5825" y="75330"/>
                    <a:pt x="5577" y="79082"/>
                    <a:pt x="5432" y="82109"/>
                  </a:cubicBezTo>
                  <a:cubicBezTo>
                    <a:pt x="4913" y="93655"/>
                    <a:pt x="3359" y="129537"/>
                    <a:pt x="3359" y="129537"/>
                  </a:cubicBezTo>
                  <a:lnTo>
                    <a:pt x="11277" y="129537"/>
                  </a:lnTo>
                  <a:cubicBezTo>
                    <a:pt x="11277" y="129537"/>
                    <a:pt x="10614" y="103625"/>
                    <a:pt x="11277" y="89882"/>
                  </a:cubicBezTo>
                  <a:cubicBezTo>
                    <a:pt x="11920" y="76159"/>
                    <a:pt x="14511" y="58312"/>
                    <a:pt x="15153" y="48569"/>
                  </a:cubicBezTo>
                  <a:cubicBezTo>
                    <a:pt x="15547" y="43947"/>
                    <a:pt x="17703" y="39200"/>
                    <a:pt x="18574" y="37977"/>
                  </a:cubicBezTo>
                  <a:cubicBezTo>
                    <a:pt x="19424" y="36774"/>
                    <a:pt x="23134" y="35054"/>
                    <a:pt x="23134"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5081125" y="745651"/>
              <a:ext cx="1447809" cy="762594"/>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_1_1">
    <p:spTree>
      <p:nvGrpSpPr>
        <p:cNvPr id="231" name="Shape 231"/>
        <p:cNvGrpSpPr/>
        <p:nvPr/>
      </p:nvGrpSpPr>
      <p:grpSpPr>
        <a:xfrm>
          <a:off x="0" y="0"/>
          <a:ext cx="0" cy="0"/>
          <a:chOff x="0" y="0"/>
          <a:chExt cx="0" cy="0"/>
        </a:xfrm>
      </p:grpSpPr>
      <p:grpSp>
        <p:nvGrpSpPr>
          <p:cNvPr id="232" name="Google Shape;232;p24"/>
          <p:cNvGrpSpPr/>
          <p:nvPr/>
        </p:nvGrpSpPr>
        <p:grpSpPr>
          <a:xfrm>
            <a:off x="-314877" y="-297376"/>
            <a:ext cx="9994866" cy="6212779"/>
            <a:chOff x="-314877" y="-297376"/>
            <a:chExt cx="9994866" cy="6212779"/>
          </a:xfrm>
        </p:grpSpPr>
        <p:sp>
          <p:nvSpPr>
            <p:cNvPr id="233" name="Google Shape;233;p24"/>
            <p:cNvSpPr/>
            <p:nvPr/>
          </p:nvSpPr>
          <p:spPr>
            <a:xfrm>
              <a:off x="0" y="4006875"/>
              <a:ext cx="9143948" cy="1726067"/>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0" y="4186400"/>
              <a:ext cx="9143948" cy="1546555"/>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flipH="1">
              <a:off x="7925942"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flipH="1">
              <a:off x="7784972"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314877"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 name="Google Shape;238;p24"/>
          <p:cNvSpPr txBox="1"/>
          <p:nvPr>
            <p:ph type="title"/>
          </p:nvPr>
        </p:nvSpPr>
        <p:spPr>
          <a:xfrm>
            <a:off x="1530000" y="1802950"/>
            <a:ext cx="1926600" cy="1251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200"/>
              <a:buFont typeface="Bree Serif"/>
              <a:buNone/>
              <a:defRPr sz="3200">
                <a:latin typeface="Bree Serif"/>
                <a:ea typeface="Bree Serif"/>
                <a:cs typeface="Bree Serif"/>
                <a:sym typeface="Bree Serif"/>
              </a:defRPr>
            </a:lvl2pPr>
            <a:lvl3pPr lvl="2" rtl="0">
              <a:spcBef>
                <a:spcPts val="0"/>
              </a:spcBef>
              <a:spcAft>
                <a:spcPts val="0"/>
              </a:spcAft>
              <a:buSzPts val="3200"/>
              <a:buFont typeface="Bree Serif"/>
              <a:buNone/>
              <a:defRPr sz="3200">
                <a:latin typeface="Bree Serif"/>
                <a:ea typeface="Bree Serif"/>
                <a:cs typeface="Bree Serif"/>
                <a:sym typeface="Bree Serif"/>
              </a:defRPr>
            </a:lvl3pPr>
            <a:lvl4pPr lvl="3" rtl="0">
              <a:spcBef>
                <a:spcPts val="0"/>
              </a:spcBef>
              <a:spcAft>
                <a:spcPts val="0"/>
              </a:spcAft>
              <a:buSzPts val="3200"/>
              <a:buFont typeface="Bree Serif"/>
              <a:buNone/>
              <a:defRPr sz="3200">
                <a:latin typeface="Bree Serif"/>
                <a:ea typeface="Bree Serif"/>
                <a:cs typeface="Bree Serif"/>
                <a:sym typeface="Bree Serif"/>
              </a:defRPr>
            </a:lvl4pPr>
            <a:lvl5pPr lvl="4" rtl="0">
              <a:spcBef>
                <a:spcPts val="0"/>
              </a:spcBef>
              <a:spcAft>
                <a:spcPts val="0"/>
              </a:spcAft>
              <a:buSzPts val="3200"/>
              <a:buFont typeface="Bree Serif"/>
              <a:buNone/>
              <a:defRPr sz="3200">
                <a:latin typeface="Bree Serif"/>
                <a:ea typeface="Bree Serif"/>
                <a:cs typeface="Bree Serif"/>
                <a:sym typeface="Bree Serif"/>
              </a:defRPr>
            </a:lvl5pPr>
            <a:lvl6pPr lvl="5" rtl="0">
              <a:spcBef>
                <a:spcPts val="0"/>
              </a:spcBef>
              <a:spcAft>
                <a:spcPts val="0"/>
              </a:spcAft>
              <a:buSzPts val="3200"/>
              <a:buFont typeface="Bree Serif"/>
              <a:buNone/>
              <a:defRPr sz="3200">
                <a:latin typeface="Bree Serif"/>
                <a:ea typeface="Bree Serif"/>
                <a:cs typeface="Bree Serif"/>
                <a:sym typeface="Bree Serif"/>
              </a:defRPr>
            </a:lvl6pPr>
            <a:lvl7pPr lvl="6" rtl="0">
              <a:spcBef>
                <a:spcPts val="0"/>
              </a:spcBef>
              <a:spcAft>
                <a:spcPts val="0"/>
              </a:spcAft>
              <a:buSzPts val="3200"/>
              <a:buFont typeface="Bree Serif"/>
              <a:buNone/>
              <a:defRPr sz="3200">
                <a:latin typeface="Bree Serif"/>
                <a:ea typeface="Bree Serif"/>
                <a:cs typeface="Bree Serif"/>
                <a:sym typeface="Bree Serif"/>
              </a:defRPr>
            </a:lvl7pPr>
            <a:lvl8pPr lvl="7" rtl="0">
              <a:spcBef>
                <a:spcPts val="0"/>
              </a:spcBef>
              <a:spcAft>
                <a:spcPts val="0"/>
              </a:spcAft>
              <a:buSzPts val="3200"/>
              <a:buFont typeface="Bree Serif"/>
              <a:buNone/>
              <a:defRPr sz="3200">
                <a:latin typeface="Bree Serif"/>
                <a:ea typeface="Bree Serif"/>
                <a:cs typeface="Bree Serif"/>
                <a:sym typeface="Bree Serif"/>
              </a:defRPr>
            </a:lvl8pPr>
            <a:lvl9pPr lvl="8" rtl="0">
              <a:spcBef>
                <a:spcPts val="0"/>
              </a:spcBef>
              <a:spcAft>
                <a:spcPts val="0"/>
              </a:spcAft>
              <a:buSzPts val="3200"/>
              <a:buFont typeface="Bree Serif"/>
              <a:buNone/>
              <a:defRPr sz="3200">
                <a:latin typeface="Bree Serif"/>
                <a:ea typeface="Bree Serif"/>
                <a:cs typeface="Bree Serif"/>
                <a:sym typeface="Bree Serif"/>
              </a:defRPr>
            </a:lvl9pPr>
          </a:lstStyle>
          <a:p/>
        </p:txBody>
      </p:sp>
      <p:sp>
        <p:nvSpPr>
          <p:cNvPr id="239" name="Google Shape;239;p24"/>
          <p:cNvSpPr txBox="1"/>
          <p:nvPr>
            <p:ph idx="1" type="subTitle"/>
          </p:nvPr>
        </p:nvSpPr>
        <p:spPr>
          <a:xfrm>
            <a:off x="1530000" y="3054850"/>
            <a:ext cx="3236400" cy="9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40" name="Google Shape;240;p24"/>
          <p:cNvSpPr/>
          <p:nvPr/>
        </p:nvSpPr>
        <p:spPr>
          <a:xfrm>
            <a:off x="206916" y="1946717"/>
            <a:ext cx="865969" cy="3196819"/>
          </a:xfrm>
          <a:custGeom>
            <a:rect b="b" l="l" r="r" t="t"/>
            <a:pathLst>
              <a:path extrusionOk="0" h="129557" w="35095">
                <a:moveTo>
                  <a:pt x="34079" y="38494"/>
                </a:moveTo>
                <a:lnTo>
                  <a:pt x="23880" y="47034"/>
                </a:lnTo>
                <a:cubicBezTo>
                  <a:pt x="24896" y="37084"/>
                  <a:pt x="25974" y="22844"/>
                  <a:pt x="26948" y="17019"/>
                </a:cubicBezTo>
                <a:cubicBezTo>
                  <a:pt x="28150" y="9764"/>
                  <a:pt x="28316" y="0"/>
                  <a:pt x="28316" y="0"/>
                </a:cubicBezTo>
                <a:lnTo>
                  <a:pt x="15195" y="0"/>
                </a:lnTo>
                <a:cubicBezTo>
                  <a:pt x="15195" y="0"/>
                  <a:pt x="14428" y="9204"/>
                  <a:pt x="13433" y="18760"/>
                </a:cubicBezTo>
                <a:cubicBezTo>
                  <a:pt x="11878" y="16231"/>
                  <a:pt x="9266" y="12002"/>
                  <a:pt x="8541" y="11007"/>
                </a:cubicBezTo>
                <a:cubicBezTo>
                  <a:pt x="7504" y="9598"/>
                  <a:pt x="6737" y="5825"/>
                  <a:pt x="6737" y="5825"/>
                </a:cubicBezTo>
                <a:lnTo>
                  <a:pt x="5576" y="5825"/>
                </a:lnTo>
                <a:cubicBezTo>
                  <a:pt x="5576" y="5825"/>
                  <a:pt x="6343" y="10489"/>
                  <a:pt x="6737" y="11671"/>
                </a:cubicBezTo>
                <a:cubicBezTo>
                  <a:pt x="7131" y="12831"/>
                  <a:pt x="912" y="7380"/>
                  <a:pt x="912" y="7380"/>
                </a:cubicBezTo>
                <a:lnTo>
                  <a:pt x="0" y="8686"/>
                </a:lnTo>
                <a:cubicBezTo>
                  <a:pt x="0" y="8686"/>
                  <a:pt x="5576" y="12956"/>
                  <a:pt x="7318" y="16335"/>
                </a:cubicBezTo>
                <a:cubicBezTo>
                  <a:pt x="9059" y="19693"/>
                  <a:pt x="12603" y="27653"/>
                  <a:pt x="11795" y="32669"/>
                </a:cubicBezTo>
                <a:cubicBezTo>
                  <a:pt x="11608" y="34058"/>
                  <a:pt x="11422" y="35323"/>
                  <a:pt x="11215" y="36359"/>
                </a:cubicBezTo>
                <a:cubicBezTo>
                  <a:pt x="9494" y="46039"/>
                  <a:pt x="7421" y="69007"/>
                  <a:pt x="8105" y="74894"/>
                </a:cubicBezTo>
                <a:cubicBezTo>
                  <a:pt x="8810" y="80761"/>
                  <a:pt x="10489" y="124312"/>
                  <a:pt x="8810" y="129557"/>
                </a:cubicBezTo>
                <a:lnTo>
                  <a:pt x="25207" y="129557"/>
                </a:lnTo>
                <a:cubicBezTo>
                  <a:pt x="25207" y="129557"/>
                  <a:pt x="23901" y="94773"/>
                  <a:pt x="23134" y="85777"/>
                </a:cubicBezTo>
                <a:cubicBezTo>
                  <a:pt x="22533" y="78252"/>
                  <a:pt x="22305" y="70707"/>
                  <a:pt x="22450" y="63162"/>
                </a:cubicBezTo>
                <a:cubicBezTo>
                  <a:pt x="22553" y="59679"/>
                  <a:pt x="23383" y="52175"/>
                  <a:pt x="25248" y="49750"/>
                </a:cubicBezTo>
                <a:cubicBezTo>
                  <a:pt x="27217" y="47221"/>
                  <a:pt x="35094" y="39779"/>
                  <a:pt x="35094" y="397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4">
    <p:spTree>
      <p:nvGrpSpPr>
        <p:cNvPr id="241" name="Shape 241"/>
        <p:cNvGrpSpPr/>
        <p:nvPr/>
      </p:nvGrpSpPr>
      <p:grpSpPr>
        <a:xfrm>
          <a:off x="0" y="0"/>
          <a:ext cx="0" cy="0"/>
          <a:chOff x="0" y="0"/>
          <a:chExt cx="0" cy="0"/>
        </a:xfrm>
      </p:grpSpPr>
      <p:sp>
        <p:nvSpPr>
          <p:cNvPr id="242" name="Google Shape;242;p25"/>
          <p:cNvSpPr txBox="1"/>
          <p:nvPr>
            <p:ph idx="1" type="subTitle"/>
          </p:nvPr>
        </p:nvSpPr>
        <p:spPr>
          <a:xfrm>
            <a:off x="3628200" y="1518425"/>
            <a:ext cx="4804200" cy="3201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3" name="Google Shape;243;p25"/>
          <p:cNvSpPr txBox="1"/>
          <p:nvPr>
            <p:ph hasCustomPrompt="1" type="title"/>
          </p:nvPr>
        </p:nvSpPr>
        <p:spPr>
          <a:xfrm>
            <a:off x="3628475" y="1993862"/>
            <a:ext cx="48042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Font typeface="Do Hyeon"/>
              <a:buNone/>
              <a:defRPr sz="6000">
                <a:latin typeface="Do Hyeon"/>
                <a:ea typeface="Do Hyeon"/>
                <a:cs typeface="Do Hyeon"/>
                <a:sym typeface="Do Hyeon"/>
              </a:defRPr>
            </a:lvl2pPr>
            <a:lvl3pPr lvl="2" rtl="0" algn="ctr">
              <a:spcBef>
                <a:spcPts val="0"/>
              </a:spcBef>
              <a:spcAft>
                <a:spcPts val="0"/>
              </a:spcAft>
              <a:buSzPts val="6000"/>
              <a:buFont typeface="Do Hyeon"/>
              <a:buNone/>
              <a:defRPr sz="6000">
                <a:latin typeface="Do Hyeon"/>
                <a:ea typeface="Do Hyeon"/>
                <a:cs typeface="Do Hyeon"/>
                <a:sym typeface="Do Hyeon"/>
              </a:defRPr>
            </a:lvl3pPr>
            <a:lvl4pPr lvl="3" rtl="0" algn="ctr">
              <a:spcBef>
                <a:spcPts val="0"/>
              </a:spcBef>
              <a:spcAft>
                <a:spcPts val="0"/>
              </a:spcAft>
              <a:buSzPts val="6000"/>
              <a:buFont typeface="Do Hyeon"/>
              <a:buNone/>
              <a:defRPr sz="6000">
                <a:latin typeface="Do Hyeon"/>
                <a:ea typeface="Do Hyeon"/>
                <a:cs typeface="Do Hyeon"/>
                <a:sym typeface="Do Hyeon"/>
              </a:defRPr>
            </a:lvl4pPr>
            <a:lvl5pPr lvl="4" rtl="0" algn="ctr">
              <a:spcBef>
                <a:spcPts val="0"/>
              </a:spcBef>
              <a:spcAft>
                <a:spcPts val="0"/>
              </a:spcAft>
              <a:buSzPts val="6000"/>
              <a:buFont typeface="Do Hyeon"/>
              <a:buNone/>
              <a:defRPr sz="6000">
                <a:latin typeface="Do Hyeon"/>
                <a:ea typeface="Do Hyeon"/>
                <a:cs typeface="Do Hyeon"/>
                <a:sym typeface="Do Hyeon"/>
              </a:defRPr>
            </a:lvl5pPr>
            <a:lvl6pPr lvl="5" rtl="0" algn="ctr">
              <a:spcBef>
                <a:spcPts val="0"/>
              </a:spcBef>
              <a:spcAft>
                <a:spcPts val="0"/>
              </a:spcAft>
              <a:buSzPts val="6000"/>
              <a:buFont typeface="Do Hyeon"/>
              <a:buNone/>
              <a:defRPr sz="6000">
                <a:latin typeface="Do Hyeon"/>
                <a:ea typeface="Do Hyeon"/>
                <a:cs typeface="Do Hyeon"/>
                <a:sym typeface="Do Hyeon"/>
              </a:defRPr>
            </a:lvl6pPr>
            <a:lvl7pPr lvl="6" rtl="0" algn="ctr">
              <a:spcBef>
                <a:spcPts val="0"/>
              </a:spcBef>
              <a:spcAft>
                <a:spcPts val="0"/>
              </a:spcAft>
              <a:buSzPts val="6000"/>
              <a:buFont typeface="Do Hyeon"/>
              <a:buNone/>
              <a:defRPr sz="6000">
                <a:latin typeface="Do Hyeon"/>
                <a:ea typeface="Do Hyeon"/>
                <a:cs typeface="Do Hyeon"/>
                <a:sym typeface="Do Hyeon"/>
              </a:defRPr>
            </a:lvl7pPr>
            <a:lvl8pPr lvl="7" rtl="0" algn="ctr">
              <a:spcBef>
                <a:spcPts val="0"/>
              </a:spcBef>
              <a:spcAft>
                <a:spcPts val="0"/>
              </a:spcAft>
              <a:buSzPts val="6000"/>
              <a:buFont typeface="Do Hyeon"/>
              <a:buNone/>
              <a:defRPr sz="6000">
                <a:latin typeface="Do Hyeon"/>
                <a:ea typeface="Do Hyeon"/>
                <a:cs typeface="Do Hyeon"/>
                <a:sym typeface="Do Hyeon"/>
              </a:defRPr>
            </a:lvl8pPr>
            <a:lvl9pPr lvl="8" rtl="0" algn="ctr">
              <a:spcBef>
                <a:spcPts val="0"/>
              </a:spcBef>
              <a:spcAft>
                <a:spcPts val="0"/>
              </a:spcAft>
              <a:buSzPts val="6000"/>
              <a:buFont typeface="Do Hyeon"/>
              <a:buNone/>
              <a:defRPr sz="6000">
                <a:latin typeface="Do Hyeon"/>
                <a:ea typeface="Do Hyeon"/>
                <a:cs typeface="Do Hyeon"/>
                <a:sym typeface="Do Hyeon"/>
              </a:defRPr>
            </a:lvl9pPr>
          </a:lstStyle>
          <a:p>
            <a:r>
              <a:t>xx%</a:t>
            </a:r>
          </a:p>
        </p:txBody>
      </p:sp>
      <p:sp>
        <p:nvSpPr>
          <p:cNvPr id="244" name="Google Shape;244;p25"/>
          <p:cNvSpPr txBox="1"/>
          <p:nvPr>
            <p:ph idx="2" type="subTitle"/>
          </p:nvPr>
        </p:nvSpPr>
        <p:spPr>
          <a:xfrm>
            <a:off x="3628200" y="2830350"/>
            <a:ext cx="4804200" cy="315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25"/>
          <p:cNvSpPr txBox="1"/>
          <p:nvPr>
            <p:ph hasCustomPrompt="1" idx="3" type="title"/>
          </p:nvPr>
        </p:nvSpPr>
        <p:spPr>
          <a:xfrm>
            <a:off x="3628475" y="690125"/>
            <a:ext cx="48042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Font typeface="Do Hyeon"/>
              <a:buNone/>
              <a:defRPr sz="6000">
                <a:latin typeface="Do Hyeon"/>
                <a:ea typeface="Do Hyeon"/>
                <a:cs typeface="Do Hyeon"/>
                <a:sym typeface="Do Hyeon"/>
              </a:defRPr>
            </a:lvl2pPr>
            <a:lvl3pPr lvl="2" rtl="0" algn="ctr">
              <a:spcBef>
                <a:spcPts val="0"/>
              </a:spcBef>
              <a:spcAft>
                <a:spcPts val="0"/>
              </a:spcAft>
              <a:buSzPts val="6000"/>
              <a:buFont typeface="Do Hyeon"/>
              <a:buNone/>
              <a:defRPr sz="6000">
                <a:latin typeface="Do Hyeon"/>
                <a:ea typeface="Do Hyeon"/>
                <a:cs typeface="Do Hyeon"/>
                <a:sym typeface="Do Hyeon"/>
              </a:defRPr>
            </a:lvl3pPr>
            <a:lvl4pPr lvl="3" rtl="0" algn="ctr">
              <a:spcBef>
                <a:spcPts val="0"/>
              </a:spcBef>
              <a:spcAft>
                <a:spcPts val="0"/>
              </a:spcAft>
              <a:buSzPts val="6000"/>
              <a:buFont typeface="Do Hyeon"/>
              <a:buNone/>
              <a:defRPr sz="6000">
                <a:latin typeface="Do Hyeon"/>
                <a:ea typeface="Do Hyeon"/>
                <a:cs typeface="Do Hyeon"/>
                <a:sym typeface="Do Hyeon"/>
              </a:defRPr>
            </a:lvl4pPr>
            <a:lvl5pPr lvl="4" rtl="0" algn="ctr">
              <a:spcBef>
                <a:spcPts val="0"/>
              </a:spcBef>
              <a:spcAft>
                <a:spcPts val="0"/>
              </a:spcAft>
              <a:buSzPts val="6000"/>
              <a:buFont typeface="Do Hyeon"/>
              <a:buNone/>
              <a:defRPr sz="6000">
                <a:latin typeface="Do Hyeon"/>
                <a:ea typeface="Do Hyeon"/>
                <a:cs typeface="Do Hyeon"/>
                <a:sym typeface="Do Hyeon"/>
              </a:defRPr>
            </a:lvl5pPr>
            <a:lvl6pPr lvl="5" rtl="0" algn="ctr">
              <a:spcBef>
                <a:spcPts val="0"/>
              </a:spcBef>
              <a:spcAft>
                <a:spcPts val="0"/>
              </a:spcAft>
              <a:buSzPts val="6000"/>
              <a:buFont typeface="Do Hyeon"/>
              <a:buNone/>
              <a:defRPr sz="6000">
                <a:latin typeface="Do Hyeon"/>
                <a:ea typeface="Do Hyeon"/>
                <a:cs typeface="Do Hyeon"/>
                <a:sym typeface="Do Hyeon"/>
              </a:defRPr>
            </a:lvl6pPr>
            <a:lvl7pPr lvl="6" rtl="0" algn="ctr">
              <a:spcBef>
                <a:spcPts val="0"/>
              </a:spcBef>
              <a:spcAft>
                <a:spcPts val="0"/>
              </a:spcAft>
              <a:buSzPts val="6000"/>
              <a:buFont typeface="Do Hyeon"/>
              <a:buNone/>
              <a:defRPr sz="6000">
                <a:latin typeface="Do Hyeon"/>
                <a:ea typeface="Do Hyeon"/>
                <a:cs typeface="Do Hyeon"/>
                <a:sym typeface="Do Hyeon"/>
              </a:defRPr>
            </a:lvl7pPr>
            <a:lvl8pPr lvl="7" rtl="0" algn="ctr">
              <a:spcBef>
                <a:spcPts val="0"/>
              </a:spcBef>
              <a:spcAft>
                <a:spcPts val="0"/>
              </a:spcAft>
              <a:buSzPts val="6000"/>
              <a:buFont typeface="Do Hyeon"/>
              <a:buNone/>
              <a:defRPr sz="6000">
                <a:latin typeface="Do Hyeon"/>
                <a:ea typeface="Do Hyeon"/>
                <a:cs typeface="Do Hyeon"/>
                <a:sym typeface="Do Hyeon"/>
              </a:defRPr>
            </a:lvl8pPr>
            <a:lvl9pPr lvl="8" rtl="0" algn="ctr">
              <a:spcBef>
                <a:spcPts val="0"/>
              </a:spcBef>
              <a:spcAft>
                <a:spcPts val="0"/>
              </a:spcAft>
              <a:buSzPts val="6000"/>
              <a:buFont typeface="Do Hyeon"/>
              <a:buNone/>
              <a:defRPr sz="6000">
                <a:latin typeface="Do Hyeon"/>
                <a:ea typeface="Do Hyeon"/>
                <a:cs typeface="Do Hyeon"/>
                <a:sym typeface="Do Hyeon"/>
              </a:defRPr>
            </a:lvl9pPr>
          </a:lstStyle>
          <a:p>
            <a:r>
              <a:t>xx%</a:t>
            </a:r>
          </a:p>
        </p:txBody>
      </p:sp>
      <p:sp>
        <p:nvSpPr>
          <p:cNvPr id="246" name="Google Shape;246;p25"/>
          <p:cNvSpPr txBox="1"/>
          <p:nvPr>
            <p:ph hasCustomPrompt="1" idx="4" type="title"/>
          </p:nvPr>
        </p:nvSpPr>
        <p:spPr>
          <a:xfrm>
            <a:off x="3628475" y="3297599"/>
            <a:ext cx="48042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Font typeface="Do Hyeon"/>
              <a:buNone/>
              <a:defRPr sz="6000">
                <a:latin typeface="Do Hyeon"/>
                <a:ea typeface="Do Hyeon"/>
                <a:cs typeface="Do Hyeon"/>
                <a:sym typeface="Do Hyeon"/>
              </a:defRPr>
            </a:lvl2pPr>
            <a:lvl3pPr lvl="2" rtl="0" algn="ctr">
              <a:spcBef>
                <a:spcPts val="0"/>
              </a:spcBef>
              <a:spcAft>
                <a:spcPts val="0"/>
              </a:spcAft>
              <a:buSzPts val="6000"/>
              <a:buFont typeface="Do Hyeon"/>
              <a:buNone/>
              <a:defRPr sz="6000">
                <a:latin typeface="Do Hyeon"/>
                <a:ea typeface="Do Hyeon"/>
                <a:cs typeface="Do Hyeon"/>
                <a:sym typeface="Do Hyeon"/>
              </a:defRPr>
            </a:lvl3pPr>
            <a:lvl4pPr lvl="3" rtl="0" algn="ctr">
              <a:spcBef>
                <a:spcPts val="0"/>
              </a:spcBef>
              <a:spcAft>
                <a:spcPts val="0"/>
              </a:spcAft>
              <a:buSzPts val="6000"/>
              <a:buFont typeface="Do Hyeon"/>
              <a:buNone/>
              <a:defRPr sz="6000">
                <a:latin typeface="Do Hyeon"/>
                <a:ea typeface="Do Hyeon"/>
                <a:cs typeface="Do Hyeon"/>
                <a:sym typeface="Do Hyeon"/>
              </a:defRPr>
            </a:lvl4pPr>
            <a:lvl5pPr lvl="4" rtl="0" algn="ctr">
              <a:spcBef>
                <a:spcPts val="0"/>
              </a:spcBef>
              <a:spcAft>
                <a:spcPts val="0"/>
              </a:spcAft>
              <a:buSzPts val="6000"/>
              <a:buFont typeface="Do Hyeon"/>
              <a:buNone/>
              <a:defRPr sz="6000">
                <a:latin typeface="Do Hyeon"/>
                <a:ea typeface="Do Hyeon"/>
                <a:cs typeface="Do Hyeon"/>
                <a:sym typeface="Do Hyeon"/>
              </a:defRPr>
            </a:lvl5pPr>
            <a:lvl6pPr lvl="5" rtl="0" algn="ctr">
              <a:spcBef>
                <a:spcPts val="0"/>
              </a:spcBef>
              <a:spcAft>
                <a:spcPts val="0"/>
              </a:spcAft>
              <a:buSzPts val="6000"/>
              <a:buFont typeface="Do Hyeon"/>
              <a:buNone/>
              <a:defRPr sz="6000">
                <a:latin typeface="Do Hyeon"/>
                <a:ea typeface="Do Hyeon"/>
                <a:cs typeface="Do Hyeon"/>
                <a:sym typeface="Do Hyeon"/>
              </a:defRPr>
            </a:lvl6pPr>
            <a:lvl7pPr lvl="6" rtl="0" algn="ctr">
              <a:spcBef>
                <a:spcPts val="0"/>
              </a:spcBef>
              <a:spcAft>
                <a:spcPts val="0"/>
              </a:spcAft>
              <a:buSzPts val="6000"/>
              <a:buFont typeface="Do Hyeon"/>
              <a:buNone/>
              <a:defRPr sz="6000">
                <a:latin typeface="Do Hyeon"/>
                <a:ea typeface="Do Hyeon"/>
                <a:cs typeface="Do Hyeon"/>
                <a:sym typeface="Do Hyeon"/>
              </a:defRPr>
            </a:lvl7pPr>
            <a:lvl8pPr lvl="7" rtl="0" algn="ctr">
              <a:spcBef>
                <a:spcPts val="0"/>
              </a:spcBef>
              <a:spcAft>
                <a:spcPts val="0"/>
              </a:spcAft>
              <a:buSzPts val="6000"/>
              <a:buFont typeface="Do Hyeon"/>
              <a:buNone/>
              <a:defRPr sz="6000">
                <a:latin typeface="Do Hyeon"/>
                <a:ea typeface="Do Hyeon"/>
                <a:cs typeface="Do Hyeon"/>
                <a:sym typeface="Do Hyeon"/>
              </a:defRPr>
            </a:lvl8pPr>
            <a:lvl9pPr lvl="8" rtl="0" algn="ctr">
              <a:spcBef>
                <a:spcPts val="0"/>
              </a:spcBef>
              <a:spcAft>
                <a:spcPts val="0"/>
              </a:spcAft>
              <a:buSzPts val="6000"/>
              <a:buFont typeface="Do Hyeon"/>
              <a:buNone/>
              <a:defRPr sz="6000">
                <a:latin typeface="Do Hyeon"/>
                <a:ea typeface="Do Hyeon"/>
                <a:cs typeface="Do Hyeon"/>
                <a:sym typeface="Do Hyeon"/>
              </a:defRPr>
            </a:lvl9pPr>
          </a:lstStyle>
          <a:p>
            <a:r>
              <a:t>xx%</a:t>
            </a:r>
          </a:p>
        </p:txBody>
      </p:sp>
      <p:sp>
        <p:nvSpPr>
          <p:cNvPr id="247" name="Google Shape;247;p25"/>
          <p:cNvSpPr txBox="1"/>
          <p:nvPr>
            <p:ph idx="5" type="subTitle"/>
          </p:nvPr>
        </p:nvSpPr>
        <p:spPr>
          <a:xfrm>
            <a:off x="3628200" y="4137775"/>
            <a:ext cx="4804200" cy="315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25"/>
          <p:cNvSpPr/>
          <p:nvPr/>
        </p:nvSpPr>
        <p:spPr>
          <a:xfrm flipH="1">
            <a:off x="343668" y="2366863"/>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5">
    <p:spTree>
      <p:nvGrpSpPr>
        <p:cNvPr id="249" name="Shape 249"/>
        <p:cNvGrpSpPr/>
        <p:nvPr/>
      </p:nvGrpSpPr>
      <p:grpSpPr>
        <a:xfrm>
          <a:off x="0" y="0"/>
          <a:ext cx="0" cy="0"/>
          <a:chOff x="0" y="0"/>
          <a:chExt cx="0" cy="0"/>
        </a:xfrm>
      </p:grpSpPr>
      <p:grpSp>
        <p:nvGrpSpPr>
          <p:cNvPr id="250" name="Google Shape;250;p26"/>
          <p:cNvGrpSpPr/>
          <p:nvPr/>
        </p:nvGrpSpPr>
        <p:grpSpPr>
          <a:xfrm>
            <a:off x="-314877" y="-125"/>
            <a:ext cx="9773755" cy="5915528"/>
            <a:chOff x="-314877" y="-125"/>
            <a:chExt cx="9773755" cy="5915528"/>
          </a:xfrm>
        </p:grpSpPr>
        <p:grpSp>
          <p:nvGrpSpPr>
            <p:cNvPr id="251" name="Google Shape;251;p26"/>
            <p:cNvGrpSpPr/>
            <p:nvPr/>
          </p:nvGrpSpPr>
          <p:grpSpPr>
            <a:xfrm>
              <a:off x="0" y="3855672"/>
              <a:ext cx="9143948" cy="1877286"/>
              <a:chOff x="0" y="1082283"/>
              <a:chExt cx="9143948" cy="2166016"/>
            </a:xfrm>
          </p:grpSpPr>
          <p:sp>
            <p:nvSpPr>
              <p:cNvPr id="252" name="Google Shape;252;p26"/>
              <p:cNvSpPr/>
              <p:nvPr/>
            </p:nvSpPr>
            <p:spPr>
              <a:xfrm>
                <a:off x="0" y="1082283"/>
                <a:ext cx="9143948" cy="2165932"/>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6"/>
              <p:cNvSpPr/>
              <p:nvPr/>
            </p:nvSpPr>
            <p:spPr>
              <a:xfrm>
                <a:off x="0" y="1818208"/>
                <a:ext cx="9143948" cy="1430092"/>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6"/>
              <p:cNvSpPr/>
              <p:nvPr/>
            </p:nvSpPr>
            <p:spPr>
              <a:xfrm>
                <a:off x="0" y="1959173"/>
                <a:ext cx="9143948" cy="1289087"/>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26"/>
            <p:cNvSpPr/>
            <p:nvPr/>
          </p:nvSpPr>
          <p:spPr>
            <a:xfrm>
              <a:off x="-59100" y="-125"/>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6"/>
            <p:cNvSpPr/>
            <p:nvPr/>
          </p:nvSpPr>
          <p:spPr>
            <a:xfrm>
              <a:off x="-314877"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26"/>
          <p:cNvSpPr txBox="1"/>
          <p:nvPr>
            <p:ph hasCustomPrompt="1" type="title"/>
          </p:nvPr>
        </p:nvSpPr>
        <p:spPr>
          <a:xfrm>
            <a:off x="1635462" y="1884063"/>
            <a:ext cx="1117800" cy="43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Font typeface="Do Hyeon"/>
              <a:buNone/>
              <a:defRPr sz="3000">
                <a:latin typeface="Do Hyeon"/>
                <a:ea typeface="Do Hyeon"/>
                <a:cs typeface="Do Hyeon"/>
                <a:sym typeface="Do Hyeon"/>
              </a:defRPr>
            </a:lvl2pPr>
            <a:lvl3pPr lvl="2" rtl="0" algn="ctr">
              <a:spcBef>
                <a:spcPts val="0"/>
              </a:spcBef>
              <a:spcAft>
                <a:spcPts val="0"/>
              </a:spcAft>
              <a:buSzPts val="3000"/>
              <a:buFont typeface="Do Hyeon"/>
              <a:buNone/>
              <a:defRPr sz="3000">
                <a:latin typeface="Do Hyeon"/>
                <a:ea typeface="Do Hyeon"/>
                <a:cs typeface="Do Hyeon"/>
                <a:sym typeface="Do Hyeon"/>
              </a:defRPr>
            </a:lvl3pPr>
            <a:lvl4pPr lvl="3" rtl="0" algn="ctr">
              <a:spcBef>
                <a:spcPts val="0"/>
              </a:spcBef>
              <a:spcAft>
                <a:spcPts val="0"/>
              </a:spcAft>
              <a:buSzPts val="3000"/>
              <a:buFont typeface="Do Hyeon"/>
              <a:buNone/>
              <a:defRPr sz="3000">
                <a:latin typeface="Do Hyeon"/>
                <a:ea typeface="Do Hyeon"/>
                <a:cs typeface="Do Hyeon"/>
                <a:sym typeface="Do Hyeon"/>
              </a:defRPr>
            </a:lvl4pPr>
            <a:lvl5pPr lvl="4" rtl="0" algn="ctr">
              <a:spcBef>
                <a:spcPts val="0"/>
              </a:spcBef>
              <a:spcAft>
                <a:spcPts val="0"/>
              </a:spcAft>
              <a:buSzPts val="3000"/>
              <a:buFont typeface="Do Hyeon"/>
              <a:buNone/>
              <a:defRPr sz="3000">
                <a:latin typeface="Do Hyeon"/>
                <a:ea typeface="Do Hyeon"/>
                <a:cs typeface="Do Hyeon"/>
                <a:sym typeface="Do Hyeon"/>
              </a:defRPr>
            </a:lvl5pPr>
            <a:lvl6pPr lvl="5" rtl="0" algn="ctr">
              <a:spcBef>
                <a:spcPts val="0"/>
              </a:spcBef>
              <a:spcAft>
                <a:spcPts val="0"/>
              </a:spcAft>
              <a:buSzPts val="3000"/>
              <a:buFont typeface="Do Hyeon"/>
              <a:buNone/>
              <a:defRPr sz="3000">
                <a:latin typeface="Do Hyeon"/>
                <a:ea typeface="Do Hyeon"/>
                <a:cs typeface="Do Hyeon"/>
                <a:sym typeface="Do Hyeon"/>
              </a:defRPr>
            </a:lvl6pPr>
            <a:lvl7pPr lvl="6" rtl="0" algn="ctr">
              <a:spcBef>
                <a:spcPts val="0"/>
              </a:spcBef>
              <a:spcAft>
                <a:spcPts val="0"/>
              </a:spcAft>
              <a:buSzPts val="3000"/>
              <a:buFont typeface="Do Hyeon"/>
              <a:buNone/>
              <a:defRPr sz="3000">
                <a:latin typeface="Do Hyeon"/>
                <a:ea typeface="Do Hyeon"/>
                <a:cs typeface="Do Hyeon"/>
                <a:sym typeface="Do Hyeon"/>
              </a:defRPr>
            </a:lvl7pPr>
            <a:lvl8pPr lvl="7" rtl="0" algn="ctr">
              <a:spcBef>
                <a:spcPts val="0"/>
              </a:spcBef>
              <a:spcAft>
                <a:spcPts val="0"/>
              </a:spcAft>
              <a:buSzPts val="3000"/>
              <a:buFont typeface="Do Hyeon"/>
              <a:buNone/>
              <a:defRPr sz="3000">
                <a:latin typeface="Do Hyeon"/>
                <a:ea typeface="Do Hyeon"/>
                <a:cs typeface="Do Hyeon"/>
                <a:sym typeface="Do Hyeon"/>
              </a:defRPr>
            </a:lvl8pPr>
            <a:lvl9pPr lvl="8" rtl="0" algn="ctr">
              <a:spcBef>
                <a:spcPts val="0"/>
              </a:spcBef>
              <a:spcAft>
                <a:spcPts val="0"/>
              </a:spcAft>
              <a:buSzPts val="3000"/>
              <a:buFont typeface="Do Hyeon"/>
              <a:buNone/>
              <a:defRPr sz="3000">
                <a:latin typeface="Do Hyeon"/>
                <a:ea typeface="Do Hyeon"/>
                <a:cs typeface="Do Hyeon"/>
                <a:sym typeface="Do Hyeon"/>
              </a:defRPr>
            </a:lvl9pPr>
          </a:lstStyle>
          <a:p>
            <a:r>
              <a:t>xx%</a:t>
            </a:r>
          </a:p>
        </p:txBody>
      </p:sp>
      <p:sp>
        <p:nvSpPr>
          <p:cNvPr id="258" name="Google Shape;258;p26"/>
          <p:cNvSpPr txBox="1"/>
          <p:nvPr>
            <p:ph hasCustomPrompt="1" idx="2" type="title"/>
          </p:nvPr>
        </p:nvSpPr>
        <p:spPr>
          <a:xfrm>
            <a:off x="4013100" y="1884063"/>
            <a:ext cx="1117800" cy="43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Font typeface="Do Hyeon"/>
              <a:buNone/>
              <a:defRPr sz="3000">
                <a:latin typeface="Do Hyeon"/>
                <a:ea typeface="Do Hyeon"/>
                <a:cs typeface="Do Hyeon"/>
                <a:sym typeface="Do Hyeon"/>
              </a:defRPr>
            </a:lvl2pPr>
            <a:lvl3pPr lvl="2" rtl="0" algn="ctr">
              <a:spcBef>
                <a:spcPts val="0"/>
              </a:spcBef>
              <a:spcAft>
                <a:spcPts val="0"/>
              </a:spcAft>
              <a:buSzPts val="3000"/>
              <a:buFont typeface="Do Hyeon"/>
              <a:buNone/>
              <a:defRPr sz="3000">
                <a:latin typeface="Do Hyeon"/>
                <a:ea typeface="Do Hyeon"/>
                <a:cs typeface="Do Hyeon"/>
                <a:sym typeface="Do Hyeon"/>
              </a:defRPr>
            </a:lvl3pPr>
            <a:lvl4pPr lvl="3" rtl="0" algn="ctr">
              <a:spcBef>
                <a:spcPts val="0"/>
              </a:spcBef>
              <a:spcAft>
                <a:spcPts val="0"/>
              </a:spcAft>
              <a:buSzPts val="3000"/>
              <a:buFont typeface="Do Hyeon"/>
              <a:buNone/>
              <a:defRPr sz="3000">
                <a:latin typeface="Do Hyeon"/>
                <a:ea typeface="Do Hyeon"/>
                <a:cs typeface="Do Hyeon"/>
                <a:sym typeface="Do Hyeon"/>
              </a:defRPr>
            </a:lvl4pPr>
            <a:lvl5pPr lvl="4" rtl="0" algn="ctr">
              <a:spcBef>
                <a:spcPts val="0"/>
              </a:spcBef>
              <a:spcAft>
                <a:spcPts val="0"/>
              </a:spcAft>
              <a:buSzPts val="3000"/>
              <a:buFont typeface="Do Hyeon"/>
              <a:buNone/>
              <a:defRPr sz="3000">
                <a:latin typeface="Do Hyeon"/>
                <a:ea typeface="Do Hyeon"/>
                <a:cs typeface="Do Hyeon"/>
                <a:sym typeface="Do Hyeon"/>
              </a:defRPr>
            </a:lvl5pPr>
            <a:lvl6pPr lvl="5" rtl="0" algn="ctr">
              <a:spcBef>
                <a:spcPts val="0"/>
              </a:spcBef>
              <a:spcAft>
                <a:spcPts val="0"/>
              </a:spcAft>
              <a:buSzPts val="3000"/>
              <a:buFont typeface="Do Hyeon"/>
              <a:buNone/>
              <a:defRPr sz="3000">
                <a:latin typeface="Do Hyeon"/>
                <a:ea typeface="Do Hyeon"/>
                <a:cs typeface="Do Hyeon"/>
                <a:sym typeface="Do Hyeon"/>
              </a:defRPr>
            </a:lvl6pPr>
            <a:lvl7pPr lvl="6" rtl="0" algn="ctr">
              <a:spcBef>
                <a:spcPts val="0"/>
              </a:spcBef>
              <a:spcAft>
                <a:spcPts val="0"/>
              </a:spcAft>
              <a:buSzPts val="3000"/>
              <a:buFont typeface="Do Hyeon"/>
              <a:buNone/>
              <a:defRPr sz="3000">
                <a:latin typeface="Do Hyeon"/>
                <a:ea typeface="Do Hyeon"/>
                <a:cs typeface="Do Hyeon"/>
                <a:sym typeface="Do Hyeon"/>
              </a:defRPr>
            </a:lvl7pPr>
            <a:lvl8pPr lvl="7" rtl="0" algn="ctr">
              <a:spcBef>
                <a:spcPts val="0"/>
              </a:spcBef>
              <a:spcAft>
                <a:spcPts val="0"/>
              </a:spcAft>
              <a:buSzPts val="3000"/>
              <a:buFont typeface="Do Hyeon"/>
              <a:buNone/>
              <a:defRPr sz="3000">
                <a:latin typeface="Do Hyeon"/>
                <a:ea typeface="Do Hyeon"/>
                <a:cs typeface="Do Hyeon"/>
                <a:sym typeface="Do Hyeon"/>
              </a:defRPr>
            </a:lvl8pPr>
            <a:lvl9pPr lvl="8" rtl="0" algn="ctr">
              <a:spcBef>
                <a:spcPts val="0"/>
              </a:spcBef>
              <a:spcAft>
                <a:spcPts val="0"/>
              </a:spcAft>
              <a:buSzPts val="3000"/>
              <a:buFont typeface="Do Hyeon"/>
              <a:buNone/>
              <a:defRPr sz="3000">
                <a:latin typeface="Do Hyeon"/>
                <a:ea typeface="Do Hyeon"/>
                <a:cs typeface="Do Hyeon"/>
                <a:sym typeface="Do Hyeon"/>
              </a:defRPr>
            </a:lvl9pPr>
          </a:lstStyle>
          <a:p>
            <a:r>
              <a:t>xx%</a:t>
            </a:r>
          </a:p>
        </p:txBody>
      </p:sp>
      <p:sp>
        <p:nvSpPr>
          <p:cNvPr id="259" name="Google Shape;259;p26"/>
          <p:cNvSpPr txBox="1"/>
          <p:nvPr>
            <p:ph hasCustomPrompt="1" idx="3" type="title"/>
          </p:nvPr>
        </p:nvSpPr>
        <p:spPr>
          <a:xfrm>
            <a:off x="6390738" y="1884063"/>
            <a:ext cx="1117800" cy="43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Font typeface="Do Hyeon"/>
              <a:buNone/>
              <a:defRPr sz="3000">
                <a:latin typeface="Do Hyeon"/>
                <a:ea typeface="Do Hyeon"/>
                <a:cs typeface="Do Hyeon"/>
                <a:sym typeface="Do Hyeon"/>
              </a:defRPr>
            </a:lvl2pPr>
            <a:lvl3pPr lvl="2" rtl="0" algn="ctr">
              <a:spcBef>
                <a:spcPts val="0"/>
              </a:spcBef>
              <a:spcAft>
                <a:spcPts val="0"/>
              </a:spcAft>
              <a:buSzPts val="3000"/>
              <a:buFont typeface="Do Hyeon"/>
              <a:buNone/>
              <a:defRPr sz="3000">
                <a:latin typeface="Do Hyeon"/>
                <a:ea typeface="Do Hyeon"/>
                <a:cs typeface="Do Hyeon"/>
                <a:sym typeface="Do Hyeon"/>
              </a:defRPr>
            </a:lvl3pPr>
            <a:lvl4pPr lvl="3" rtl="0" algn="ctr">
              <a:spcBef>
                <a:spcPts val="0"/>
              </a:spcBef>
              <a:spcAft>
                <a:spcPts val="0"/>
              </a:spcAft>
              <a:buSzPts val="3000"/>
              <a:buFont typeface="Do Hyeon"/>
              <a:buNone/>
              <a:defRPr sz="3000">
                <a:latin typeface="Do Hyeon"/>
                <a:ea typeface="Do Hyeon"/>
                <a:cs typeface="Do Hyeon"/>
                <a:sym typeface="Do Hyeon"/>
              </a:defRPr>
            </a:lvl4pPr>
            <a:lvl5pPr lvl="4" rtl="0" algn="ctr">
              <a:spcBef>
                <a:spcPts val="0"/>
              </a:spcBef>
              <a:spcAft>
                <a:spcPts val="0"/>
              </a:spcAft>
              <a:buSzPts val="3000"/>
              <a:buFont typeface="Do Hyeon"/>
              <a:buNone/>
              <a:defRPr sz="3000">
                <a:latin typeface="Do Hyeon"/>
                <a:ea typeface="Do Hyeon"/>
                <a:cs typeface="Do Hyeon"/>
                <a:sym typeface="Do Hyeon"/>
              </a:defRPr>
            </a:lvl5pPr>
            <a:lvl6pPr lvl="5" rtl="0" algn="ctr">
              <a:spcBef>
                <a:spcPts val="0"/>
              </a:spcBef>
              <a:spcAft>
                <a:spcPts val="0"/>
              </a:spcAft>
              <a:buSzPts val="3000"/>
              <a:buFont typeface="Do Hyeon"/>
              <a:buNone/>
              <a:defRPr sz="3000">
                <a:latin typeface="Do Hyeon"/>
                <a:ea typeface="Do Hyeon"/>
                <a:cs typeface="Do Hyeon"/>
                <a:sym typeface="Do Hyeon"/>
              </a:defRPr>
            </a:lvl6pPr>
            <a:lvl7pPr lvl="6" rtl="0" algn="ctr">
              <a:spcBef>
                <a:spcPts val="0"/>
              </a:spcBef>
              <a:spcAft>
                <a:spcPts val="0"/>
              </a:spcAft>
              <a:buSzPts val="3000"/>
              <a:buFont typeface="Do Hyeon"/>
              <a:buNone/>
              <a:defRPr sz="3000">
                <a:latin typeface="Do Hyeon"/>
                <a:ea typeface="Do Hyeon"/>
                <a:cs typeface="Do Hyeon"/>
                <a:sym typeface="Do Hyeon"/>
              </a:defRPr>
            </a:lvl7pPr>
            <a:lvl8pPr lvl="7" rtl="0" algn="ctr">
              <a:spcBef>
                <a:spcPts val="0"/>
              </a:spcBef>
              <a:spcAft>
                <a:spcPts val="0"/>
              </a:spcAft>
              <a:buSzPts val="3000"/>
              <a:buFont typeface="Do Hyeon"/>
              <a:buNone/>
              <a:defRPr sz="3000">
                <a:latin typeface="Do Hyeon"/>
                <a:ea typeface="Do Hyeon"/>
                <a:cs typeface="Do Hyeon"/>
                <a:sym typeface="Do Hyeon"/>
              </a:defRPr>
            </a:lvl8pPr>
            <a:lvl9pPr lvl="8" rtl="0" algn="ctr">
              <a:spcBef>
                <a:spcPts val="0"/>
              </a:spcBef>
              <a:spcAft>
                <a:spcPts val="0"/>
              </a:spcAft>
              <a:buSzPts val="3000"/>
              <a:buFont typeface="Do Hyeon"/>
              <a:buNone/>
              <a:defRPr sz="3000">
                <a:latin typeface="Do Hyeon"/>
                <a:ea typeface="Do Hyeon"/>
                <a:cs typeface="Do Hyeon"/>
                <a:sym typeface="Do Hyeon"/>
              </a:defRPr>
            </a:lvl9pPr>
          </a:lstStyle>
          <a:p>
            <a:r>
              <a:t>xx%</a:t>
            </a:r>
          </a:p>
        </p:txBody>
      </p:sp>
      <p:sp>
        <p:nvSpPr>
          <p:cNvPr id="260" name="Google Shape;260;p26"/>
          <p:cNvSpPr txBox="1"/>
          <p:nvPr>
            <p:ph idx="1" type="subTitle"/>
          </p:nvPr>
        </p:nvSpPr>
        <p:spPr>
          <a:xfrm>
            <a:off x="1135962" y="3256900"/>
            <a:ext cx="21168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1" name="Google Shape;261;p26"/>
          <p:cNvSpPr txBox="1"/>
          <p:nvPr>
            <p:ph idx="4" type="subTitle"/>
          </p:nvPr>
        </p:nvSpPr>
        <p:spPr>
          <a:xfrm>
            <a:off x="3513600" y="3256900"/>
            <a:ext cx="21168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6"/>
          <p:cNvSpPr txBox="1"/>
          <p:nvPr>
            <p:ph idx="5" type="subTitle"/>
          </p:nvPr>
        </p:nvSpPr>
        <p:spPr>
          <a:xfrm>
            <a:off x="5891238" y="3256900"/>
            <a:ext cx="21168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 name="Google Shape;263;p26"/>
          <p:cNvSpPr txBox="1"/>
          <p:nvPr>
            <p:ph idx="6" type="subTitle"/>
          </p:nvPr>
        </p:nvSpPr>
        <p:spPr>
          <a:xfrm>
            <a:off x="1135962" y="2867188"/>
            <a:ext cx="2116800" cy="340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b="1"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b="1"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b="1"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b="1"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b="1"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b="1"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b="1"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b="1" sz="2200">
                <a:latin typeface="Do Hyeon"/>
                <a:ea typeface="Do Hyeon"/>
                <a:cs typeface="Do Hyeon"/>
                <a:sym typeface="Do Hyeon"/>
              </a:defRPr>
            </a:lvl9pPr>
          </a:lstStyle>
          <a:p/>
        </p:txBody>
      </p:sp>
      <p:sp>
        <p:nvSpPr>
          <p:cNvPr id="264" name="Google Shape;264;p26"/>
          <p:cNvSpPr txBox="1"/>
          <p:nvPr>
            <p:ph idx="7" type="subTitle"/>
          </p:nvPr>
        </p:nvSpPr>
        <p:spPr>
          <a:xfrm>
            <a:off x="3513600" y="2867188"/>
            <a:ext cx="2116800" cy="340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b="1"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b="1"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b="1"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b="1"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b="1"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b="1"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b="1"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b="1" sz="2200">
                <a:latin typeface="Do Hyeon"/>
                <a:ea typeface="Do Hyeon"/>
                <a:cs typeface="Do Hyeon"/>
                <a:sym typeface="Do Hyeon"/>
              </a:defRPr>
            </a:lvl9pPr>
          </a:lstStyle>
          <a:p/>
        </p:txBody>
      </p:sp>
      <p:sp>
        <p:nvSpPr>
          <p:cNvPr id="265" name="Google Shape;265;p26"/>
          <p:cNvSpPr txBox="1"/>
          <p:nvPr>
            <p:ph idx="8" type="subTitle"/>
          </p:nvPr>
        </p:nvSpPr>
        <p:spPr>
          <a:xfrm>
            <a:off x="5891238" y="2867188"/>
            <a:ext cx="2116800" cy="340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b="1"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b="1"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b="1"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b="1"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b="1"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b="1"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b="1"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b="1" sz="2200">
                <a:latin typeface="Do Hyeon"/>
                <a:ea typeface="Do Hyeon"/>
                <a:cs typeface="Do Hyeon"/>
                <a:sym typeface="Do Hyeon"/>
              </a:defRPr>
            </a:lvl9pPr>
          </a:lstStyle>
          <a:p/>
        </p:txBody>
      </p:sp>
      <p:sp>
        <p:nvSpPr>
          <p:cNvPr id="266" name="Google Shape;266;p26"/>
          <p:cNvSpPr txBox="1"/>
          <p:nvPr>
            <p:ph idx="9"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000"/>
              <a:buFont typeface="PT Sans Narrow"/>
              <a:buNone/>
              <a:defRPr b="0" sz="3000">
                <a:solidFill>
                  <a:schemeClr val="dk1"/>
                </a:solidFill>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
    <p:spTree>
      <p:nvGrpSpPr>
        <p:cNvPr id="267" name="Shape 267"/>
        <p:cNvGrpSpPr/>
        <p:nvPr/>
      </p:nvGrpSpPr>
      <p:grpSpPr>
        <a:xfrm>
          <a:off x="0" y="0"/>
          <a:ext cx="0" cy="0"/>
          <a:chOff x="0" y="0"/>
          <a:chExt cx="0" cy="0"/>
        </a:xfrm>
      </p:grpSpPr>
      <p:grpSp>
        <p:nvGrpSpPr>
          <p:cNvPr id="268" name="Google Shape;268;p27"/>
          <p:cNvGrpSpPr/>
          <p:nvPr/>
        </p:nvGrpSpPr>
        <p:grpSpPr>
          <a:xfrm>
            <a:off x="-377375" y="3911025"/>
            <a:ext cx="9773755" cy="2004378"/>
            <a:chOff x="-377375" y="3911025"/>
            <a:chExt cx="9773755" cy="2004378"/>
          </a:xfrm>
        </p:grpSpPr>
        <p:grpSp>
          <p:nvGrpSpPr>
            <p:cNvPr id="269" name="Google Shape;269;p27"/>
            <p:cNvGrpSpPr/>
            <p:nvPr/>
          </p:nvGrpSpPr>
          <p:grpSpPr>
            <a:xfrm>
              <a:off x="0" y="3911025"/>
              <a:ext cx="9143948" cy="1821991"/>
              <a:chOff x="0" y="1146150"/>
              <a:chExt cx="9143948" cy="2102217"/>
            </a:xfrm>
          </p:grpSpPr>
          <p:sp>
            <p:nvSpPr>
              <p:cNvPr id="270" name="Google Shape;270;p27"/>
              <p:cNvSpPr/>
              <p:nvPr/>
            </p:nvSpPr>
            <p:spPr>
              <a:xfrm>
                <a:off x="0" y="1146150"/>
                <a:ext cx="9143948" cy="2102160"/>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7"/>
              <p:cNvSpPr/>
              <p:nvPr/>
            </p:nvSpPr>
            <p:spPr>
              <a:xfrm>
                <a:off x="0" y="1860375"/>
                <a:ext cx="9143948" cy="1387992"/>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a:off x="0" y="2216824"/>
                <a:ext cx="9143948" cy="1031460"/>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27"/>
            <p:cNvSpPr/>
            <p:nvPr/>
          </p:nvSpPr>
          <p:spPr>
            <a:xfrm>
              <a:off x="-377375"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27"/>
          <p:cNvSpPr txBox="1"/>
          <p:nvPr>
            <p:ph idx="1" type="subTitle"/>
          </p:nvPr>
        </p:nvSpPr>
        <p:spPr>
          <a:xfrm>
            <a:off x="2831012" y="1990733"/>
            <a:ext cx="22053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5" name="Google Shape;275;p27"/>
          <p:cNvSpPr txBox="1"/>
          <p:nvPr>
            <p:ph idx="2" type="subTitle"/>
          </p:nvPr>
        </p:nvSpPr>
        <p:spPr>
          <a:xfrm>
            <a:off x="2831012" y="1543725"/>
            <a:ext cx="2205300" cy="37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276" name="Google Shape;276;p27"/>
          <p:cNvSpPr txBox="1"/>
          <p:nvPr>
            <p:ph idx="3" type="subTitle"/>
          </p:nvPr>
        </p:nvSpPr>
        <p:spPr>
          <a:xfrm>
            <a:off x="2831012" y="3731200"/>
            <a:ext cx="2205300" cy="47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 name="Google Shape;277;p27"/>
          <p:cNvSpPr txBox="1"/>
          <p:nvPr>
            <p:ph idx="4" type="subTitle"/>
          </p:nvPr>
        </p:nvSpPr>
        <p:spPr>
          <a:xfrm flipH="1">
            <a:off x="2830840" y="3284195"/>
            <a:ext cx="2205300" cy="37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278" name="Google Shape;278;p27"/>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3000"/>
              <a:buFont typeface="PT Sans Narrow"/>
              <a:buNone/>
              <a:defRPr b="0" sz="3000">
                <a:solidFill>
                  <a:schemeClr val="dk1"/>
                </a:solidFill>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3_1">
    <p:spTree>
      <p:nvGrpSpPr>
        <p:cNvPr id="279" name="Shape 279"/>
        <p:cNvGrpSpPr/>
        <p:nvPr/>
      </p:nvGrpSpPr>
      <p:grpSpPr>
        <a:xfrm>
          <a:off x="0" y="0"/>
          <a:ext cx="0" cy="0"/>
          <a:chOff x="0" y="0"/>
          <a:chExt cx="0" cy="0"/>
        </a:xfrm>
      </p:grpSpPr>
      <p:grpSp>
        <p:nvGrpSpPr>
          <p:cNvPr id="280" name="Google Shape;280;p28"/>
          <p:cNvGrpSpPr/>
          <p:nvPr/>
        </p:nvGrpSpPr>
        <p:grpSpPr>
          <a:xfrm>
            <a:off x="-314877" y="-125"/>
            <a:ext cx="9773755" cy="5915528"/>
            <a:chOff x="-314877" y="-125"/>
            <a:chExt cx="9773755" cy="5915528"/>
          </a:xfrm>
        </p:grpSpPr>
        <p:grpSp>
          <p:nvGrpSpPr>
            <p:cNvPr id="281" name="Google Shape;281;p28"/>
            <p:cNvGrpSpPr/>
            <p:nvPr/>
          </p:nvGrpSpPr>
          <p:grpSpPr>
            <a:xfrm>
              <a:off x="0" y="4608575"/>
              <a:ext cx="9143948" cy="1124367"/>
              <a:chOff x="0" y="1950984"/>
              <a:chExt cx="9143948" cy="1297297"/>
            </a:xfrm>
          </p:grpSpPr>
          <p:sp>
            <p:nvSpPr>
              <p:cNvPr id="282" name="Google Shape;282;p28"/>
              <p:cNvSpPr/>
              <p:nvPr/>
            </p:nvSpPr>
            <p:spPr>
              <a:xfrm>
                <a:off x="0" y="1950984"/>
                <a:ext cx="9143948" cy="1297297"/>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8"/>
              <p:cNvSpPr/>
              <p:nvPr/>
            </p:nvSpPr>
            <p:spPr>
              <a:xfrm>
                <a:off x="0" y="2207265"/>
                <a:ext cx="9143948" cy="1040948"/>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8"/>
              <p:cNvSpPr/>
              <p:nvPr/>
            </p:nvSpPr>
            <p:spPr>
              <a:xfrm>
                <a:off x="0" y="2309878"/>
                <a:ext cx="9143948" cy="938283"/>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28"/>
            <p:cNvSpPr/>
            <p:nvPr/>
          </p:nvSpPr>
          <p:spPr>
            <a:xfrm>
              <a:off x="-59100" y="-125"/>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8"/>
            <p:cNvSpPr/>
            <p:nvPr/>
          </p:nvSpPr>
          <p:spPr>
            <a:xfrm>
              <a:off x="-314877"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28"/>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8" name="Google Shape;288;p28"/>
          <p:cNvSpPr txBox="1"/>
          <p:nvPr>
            <p:ph idx="1" type="body"/>
          </p:nvPr>
        </p:nvSpPr>
        <p:spPr>
          <a:xfrm>
            <a:off x="1220825" y="1017700"/>
            <a:ext cx="3495900" cy="359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89" name="Google Shape;289;p28"/>
          <p:cNvSpPr txBox="1"/>
          <p:nvPr>
            <p:ph idx="2" type="body"/>
          </p:nvPr>
        </p:nvSpPr>
        <p:spPr>
          <a:xfrm>
            <a:off x="4934729" y="1017700"/>
            <a:ext cx="3495900" cy="3591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7">
    <p:spTree>
      <p:nvGrpSpPr>
        <p:cNvPr id="290" name="Shape 290"/>
        <p:cNvGrpSpPr/>
        <p:nvPr/>
      </p:nvGrpSpPr>
      <p:grpSpPr>
        <a:xfrm>
          <a:off x="0" y="0"/>
          <a:ext cx="0" cy="0"/>
          <a:chOff x="0" y="0"/>
          <a:chExt cx="0" cy="0"/>
        </a:xfrm>
      </p:grpSpPr>
      <p:sp>
        <p:nvSpPr>
          <p:cNvPr id="291" name="Google Shape;291;p29"/>
          <p:cNvSpPr txBox="1"/>
          <p:nvPr>
            <p:ph idx="1" type="subTitle"/>
          </p:nvPr>
        </p:nvSpPr>
        <p:spPr>
          <a:xfrm>
            <a:off x="3503200" y="2668554"/>
            <a:ext cx="3547200" cy="47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 name="Google Shape;292;p29"/>
          <p:cNvSpPr txBox="1"/>
          <p:nvPr>
            <p:ph idx="2" type="subTitle"/>
          </p:nvPr>
        </p:nvSpPr>
        <p:spPr>
          <a:xfrm>
            <a:off x="3503200" y="1645908"/>
            <a:ext cx="3547200" cy="47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29"/>
          <p:cNvSpPr txBox="1"/>
          <p:nvPr>
            <p:ph idx="3" type="subTitle"/>
          </p:nvPr>
        </p:nvSpPr>
        <p:spPr>
          <a:xfrm>
            <a:off x="3503200" y="1275100"/>
            <a:ext cx="3547200" cy="37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294" name="Google Shape;294;p29"/>
          <p:cNvSpPr txBox="1"/>
          <p:nvPr>
            <p:ph idx="4" type="subTitle"/>
          </p:nvPr>
        </p:nvSpPr>
        <p:spPr>
          <a:xfrm>
            <a:off x="3503200" y="2297748"/>
            <a:ext cx="3547200" cy="37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295" name="Google Shape;295;p29"/>
          <p:cNvSpPr txBox="1"/>
          <p:nvPr>
            <p:ph idx="5" type="subTitle"/>
          </p:nvPr>
        </p:nvSpPr>
        <p:spPr>
          <a:xfrm>
            <a:off x="3503200" y="3691200"/>
            <a:ext cx="3547200" cy="47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6" name="Google Shape;296;p29"/>
          <p:cNvSpPr txBox="1"/>
          <p:nvPr>
            <p:ph idx="6" type="subTitle"/>
          </p:nvPr>
        </p:nvSpPr>
        <p:spPr>
          <a:xfrm flipH="1">
            <a:off x="3503475" y="3320396"/>
            <a:ext cx="3547200" cy="37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297" name="Google Shape;297;p29"/>
          <p:cNvSpPr txBox="1"/>
          <p:nvPr>
            <p:ph type="title"/>
          </p:nvPr>
        </p:nvSpPr>
        <p:spPr>
          <a:xfrm>
            <a:off x="2788650" y="539500"/>
            <a:ext cx="5642100" cy="478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3000"/>
              <a:buFont typeface="PT Sans Narrow"/>
              <a:buNone/>
              <a:defRPr b="0" sz="3000">
                <a:solidFill>
                  <a:schemeClr val="dk1"/>
                </a:solidFill>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grpSp>
        <p:nvGrpSpPr>
          <p:cNvPr id="298" name="Google Shape;298;p29"/>
          <p:cNvGrpSpPr/>
          <p:nvPr/>
        </p:nvGrpSpPr>
        <p:grpSpPr>
          <a:xfrm>
            <a:off x="1483" y="4094051"/>
            <a:ext cx="9143948" cy="1638921"/>
            <a:chOff x="0" y="1357326"/>
            <a:chExt cx="9143948" cy="1890990"/>
          </a:xfrm>
        </p:grpSpPr>
        <p:sp>
          <p:nvSpPr>
            <p:cNvPr id="299" name="Google Shape;299;p29"/>
            <p:cNvSpPr/>
            <p:nvPr/>
          </p:nvSpPr>
          <p:spPr>
            <a:xfrm>
              <a:off x="0" y="1357326"/>
              <a:ext cx="9143948" cy="1890787"/>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a:off x="0" y="1900592"/>
              <a:ext cx="9143948" cy="1347724"/>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0" y="1959173"/>
              <a:ext cx="9143948" cy="1289087"/>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29"/>
          <p:cNvSpPr/>
          <p:nvPr/>
        </p:nvSpPr>
        <p:spPr>
          <a:xfrm>
            <a:off x="-313394"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9"/>
          <p:cNvSpPr/>
          <p:nvPr/>
        </p:nvSpPr>
        <p:spPr>
          <a:xfrm>
            <a:off x="8516336" y="2623138"/>
            <a:ext cx="155144" cy="57356"/>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8">
    <p:spTree>
      <p:nvGrpSpPr>
        <p:cNvPr id="304" name="Shape 304"/>
        <p:cNvGrpSpPr/>
        <p:nvPr/>
      </p:nvGrpSpPr>
      <p:grpSpPr>
        <a:xfrm>
          <a:off x="0" y="0"/>
          <a:ext cx="0" cy="0"/>
          <a:chOff x="0" y="0"/>
          <a:chExt cx="0" cy="0"/>
        </a:xfrm>
      </p:grpSpPr>
      <p:grpSp>
        <p:nvGrpSpPr>
          <p:cNvPr id="305" name="Google Shape;305;p30"/>
          <p:cNvGrpSpPr/>
          <p:nvPr/>
        </p:nvGrpSpPr>
        <p:grpSpPr>
          <a:xfrm>
            <a:off x="-377375" y="-412"/>
            <a:ext cx="9773755" cy="5915815"/>
            <a:chOff x="-377375" y="-412"/>
            <a:chExt cx="9773755" cy="5915815"/>
          </a:xfrm>
        </p:grpSpPr>
        <p:sp>
          <p:nvSpPr>
            <p:cNvPr id="306" name="Google Shape;306;p30"/>
            <p:cNvSpPr/>
            <p:nvPr/>
          </p:nvSpPr>
          <p:spPr>
            <a:xfrm>
              <a:off x="0" y="4343800"/>
              <a:ext cx="9143948" cy="1389354"/>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0"/>
            <p:cNvSpPr/>
            <p:nvPr/>
          </p:nvSpPr>
          <p:spPr>
            <a:xfrm flipH="1">
              <a:off x="5" y="0"/>
              <a:ext cx="607294" cy="5142765"/>
            </a:xfrm>
            <a:custGeom>
              <a:rect b="b" l="l" r="r" t="t"/>
              <a:pathLst>
                <a:path extrusionOk="0" h="129557" w="15299">
                  <a:moveTo>
                    <a:pt x="14013" y="73692"/>
                  </a:moveTo>
                  <a:cubicBezTo>
                    <a:pt x="14241" y="65504"/>
                    <a:pt x="13246" y="52631"/>
                    <a:pt x="12396" y="42640"/>
                  </a:cubicBezTo>
                  <a:cubicBezTo>
                    <a:pt x="12666" y="41479"/>
                    <a:pt x="13163" y="40380"/>
                    <a:pt x="13868" y="39427"/>
                  </a:cubicBezTo>
                  <a:cubicBezTo>
                    <a:pt x="14345" y="38764"/>
                    <a:pt x="15298" y="36774"/>
                    <a:pt x="15298" y="36774"/>
                  </a:cubicBezTo>
                  <a:lnTo>
                    <a:pt x="14718" y="35820"/>
                  </a:lnTo>
                  <a:cubicBezTo>
                    <a:pt x="14718" y="35820"/>
                    <a:pt x="13972" y="36774"/>
                    <a:pt x="13495" y="37437"/>
                  </a:cubicBezTo>
                  <a:cubicBezTo>
                    <a:pt x="13060" y="37914"/>
                    <a:pt x="12583" y="38349"/>
                    <a:pt x="12065" y="38743"/>
                  </a:cubicBezTo>
                  <a:cubicBezTo>
                    <a:pt x="11878" y="36525"/>
                    <a:pt x="11712" y="34535"/>
                    <a:pt x="11588" y="32918"/>
                  </a:cubicBezTo>
                  <a:cubicBezTo>
                    <a:pt x="10904" y="23756"/>
                    <a:pt x="11588" y="0"/>
                    <a:pt x="11588" y="0"/>
                  </a:cubicBezTo>
                  <a:lnTo>
                    <a:pt x="5722" y="0"/>
                  </a:lnTo>
                  <a:cubicBezTo>
                    <a:pt x="5722" y="0"/>
                    <a:pt x="5058" y="7152"/>
                    <a:pt x="4457" y="14863"/>
                  </a:cubicBezTo>
                  <a:cubicBezTo>
                    <a:pt x="3690" y="13723"/>
                    <a:pt x="2633" y="12127"/>
                    <a:pt x="2198" y="11443"/>
                  </a:cubicBezTo>
                  <a:cubicBezTo>
                    <a:pt x="1659" y="10593"/>
                    <a:pt x="1223" y="9701"/>
                    <a:pt x="850" y="8769"/>
                  </a:cubicBezTo>
                  <a:lnTo>
                    <a:pt x="0" y="9162"/>
                  </a:lnTo>
                  <a:cubicBezTo>
                    <a:pt x="436" y="10655"/>
                    <a:pt x="933" y="12106"/>
                    <a:pt x="1534" y="13536"/>
                  </a:cubicBezTo>
                  <a:cubicBezTo>
                    <a:pt x="2218" y="15091"/>
                    <a:pt x="3815" y="17330"/>
                    <a:pt x="4063" y="19983"/>
                  </a:cubicBezTo>
                  <a:cubicBezTo>
                    <a:pt x="3628" y="26202"/>
                    <a:pt x="3338" y="31840"/>
                    <a:pt x="3586" y="33291"/>
                  </a:cubicBezTo>
                  <a:cubicBezTo>
                    <a:pt x="3960" y="35426"/>
                    <a:pt x="5038" y="46267"/>
                    <a:pt x="5825" y="56280"/>
                  </a:cubicBezTo>
                  <a:lnTo>
                    <a:pt x="1949" y="53253"/>
                  </a:lnTo>
                  <a:lnTo>
                    <a:pt x="1949" y="54663"/>
                  </a:lnTo>
                  <a:cubicBezTo>
                    <a:pt x="1949" y="54663"/>
                    <a:pt x="5970" y="58954"/>
                    <a:pt x="6178" y="60923"/>
                  </a:cubicBezTo>
                  <a:cubicBezTo>
                    <a:pt x="6178" y="60985"/>
                    <a:pt x="6178" y="61027"/>
                    <a:pt x="6198" y="61068"/>
                  </a:cubicBezTo>
                  <a:cubicBezTo>
                    <a:pt x="6571" y="66312"/>
                    <a:pt x="6820" y="70831"/>
                    <a:pt x="6758" y="72987"/>
                  </a:cubicBezTo>
                  <a:cubicBezTo>
                    <a:pt x="6592" y="79724"/>
                    <a:pt x="5038" y="129557"/>
                    <a:pt x="5038" y="129557"/>
                  </a:cubicBezTo>
                  <a:lnTo>
                    <a:pt x="14055" y="129557"/>
                  </a:lnTo>
                  <a:cubicBezTo>
                    <a:pt x="14055" y="129557"/>
                    <a:pt x="13682" y="84969"/>
                    <a:pt x="1401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0"/>
            <p:cNvSpPr/>
            <p:nvPr/>
          </p:nvSpPr>
          <p:spPr>
            <a:xfrm flipH="1">
              <a:off x="106373" y="794"/>
              <a:ext cx="677236" cy="5141971"/>
            </a:xfrm>
            <a:custGeom>
              <a:rect b="b" l="l" r="r" t="t"/>
              <a:pathLst>
                <a:path extrusionOk="0" h="129537" w="17061">
                  <a:moveTo>
                    <a:pt x="16500" y="13889"/>
                  </a:moveTo>
                  <a:cubicBezTo>
                    <a:pt x="16500" y="13889"/>
                    <a:pt x="13453" y="16045"/>
                    <a:pt x="12977" y="16833"/>
                  </a:cubicBezTo>
                  <a:lnTo>
                    <a:pt x="11028" y="20025"/>
                  </a:lnTo>
                  <a:cubicBezTo>
                    <a:pt x="11339" y="18118"/>
                    <a:pt x="11588" y="16481"/>
                    <a:pt x="11691" y="15278"/>
                  </a:cubicBezTo>
                  <a:cubicBezTo>
                    <a:pt x="12085" y="10448"/>
                    <a:pt x="12230" y="1"/>
                    <a:pt x="12230" y="1"/>
                  </a:cubicBezTo>
                  <a:lnTo>
                    <a:pt x="8333" y="1"/>
                  </a:lnTo>
                  <a:cubicBezTo>
                    <a:pt x="8333" y="1"/>
                    <a:pt x="7939" y="12003"/>
                    <a:pt x="7546" y="14594"/>
                  </a:cubicBezTo>
                  <a:cubicBezTo>
                    <a:pt x="7131" y="17185"/>
                    <a:pt x="4768" y="33934"/>
                    <a:pt x="4436" y="37562"/>
                  </a:cubicBezTo>
                  <a:cubicBezTo>
                    <a:pt x="4270" y="39158"/>
                    <a:pt x="4229" y="45771"/>
                    <a:pt x="4229" y="53047"/>
                  </a:cubicBezTo>
                  <a:cubicBezTo>
                    <a:pt x="3400" y="52280"/>
                    <a:pt x="2135" y="51119"/>
                    <a:pt x="1907" y="50766"/>
                  </a:cubicBezTo>
                  <a:cubicBezTo>
                    <a:pt x="1576" y="50248"/>
                    <a:pt x="746" y="49046"/>
                    <a:pt x="746" y="49046"/>
                  </a:cubicBezTo>
                  <a:lnTo>
                    <a:pt x="0" y="49999"/>
                  </a:lnTo>
                  <a:cubicBezTo>
                    <a:pt x="0" y="49999"/>
                    <a:pt x="1223" y="52155"/>
                    <a:pt x="1638" y="52839"/>
                  </a:cubicBezTo>
                  <a:cubicBezTo>
                    <a:pt x="2032" y="53544"/>
                    <a:pt x="4229" y="55265"/>
                    <a:pt x="4229" y="58022"/>
                  </a:cubicBezTo>
                  <a:cubicBezTo>
                    <a:pt x="4250" y="65629"/>
                    <a:pt x="4333" y="72905"/>
                    <a:pt x="4415" y="75040"/>
                  </a:cubicBezTo>
                  <a:cubicBezTo>
                    <a:pt x="4623" y="79704"/>
                    <a:pt x="4415" y="129537"/>
                    <a:pt x="4415" y="129537"/>
                  </a:cubicBezTo>
                  <a:lnTo>
                    <a:pt x="10054" y="129537"/>
                  </a:lnTo>
                  <a:cubicBezTo>
                    <a:pt x="10054" y="129537"/>
                    <a:pt x="8976" y="84721"/>
                    <a:pt x="8437" y="74356"/>
                  </a:cubicBezTo>
                  <a:cubicBezTo>
                    <a:pt x="7877" y="63992"/>
                    <a:pt x="8292" y="47242"/>
                    <a:pt x="8437" y="39635"/>
                  </a:cubicBezTo>
                  <a:cubicBezTo>
                    <a:pt x="8478" y="36836"/>
                    <a:pt x="8872" y="33437"/>
                    <a:pt x="9390" y="30037"/>
                  </a:cubicBezTo>
                  <a:cubicBezTo>
                    <a:pt x="9390" y="29996"/>
                    <a:pt x="9390" y="29975"/>
                    <a:pt x="9411" y="29934"/>
                  </a:cubicBezTo>
                  <a:cubicBezTo>
                    <a:pt x="9411" y="29892"/>
                    <a:pt x="9432" y="29789"/>
                    <a:pt x="9432" y="29706"/>
                  </a:cubicBezTo>
                  <a:lnTo>
                    <a:pt x="9473" y="29519"/>
                  </a:lnTo>
                  <a:cubicBezTo>
                    <a:pt x="10116" y="25560"/>
                    <a:pt x="12666" y="20585"/>
                    <a:pt x="13246" y="18823"/>
                  </a:cubicBezTo>
                  <a:cubicBezTo>
                    <a:pt x="13868" y="17019"/>
                    <a:pt x="17060" y="15112"/>
                    <a:pt x="17060"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0"/>
            <p:cNvSpPr/>
            <p:nvPr/>
          </p:nvSpPr>
          <p:spPr>
            <a:xfrm>
              <a:off x="7891320" y="381"/>
              <a:ext cx="859913" cy="5142805"/>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0"/>
            <p:cNvSpPr/>
            <p:nvPr/>
          </p:nvSpPr>
          <p:spPr>
            <a:xfrm>
              <a:off x="8537438" y="-412"/>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0"/>
            <p:cNvSpPr/>
            <p:nvPr/>
          </p:nvSpPr>
          <p:spPr>
            <a:xfrm flipH="1">
              <a:off x="-377375"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 name="Google Shape;312;p30"/>
          <p:cNvSpPr txBox="1"/>
          <p:nvPr>
            <p:ph idx="1" type="subTitle"/>
          </p:nvPr>
        </p:nvSpPr>
        <p:spPr>
          <a:xfrm>
            <a:off x="2548504" y="3722848"/>
            <a:ext cx="1989000" cy="52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3" name="Google Shape;313;p30"/>
          <p:cNvSpPr txBox="1"/>
          <p:nvPr>
            <p:ph idx="2" type="subTitle"/>
          </p:nvPr>
        </p:nvSpPr>
        <p:spPr>
          <a:xfrm>
            <a:off x="6083178" y="2169567"/>
            <a:ext cx="1989000" cy="52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4" name="Google Shape;314;p30"/>
          <p:cNvSpPr txBox="1"/>
          <p:nvPr>
            <p:ph idx="3" type="subTitle"/>
          </p:nvPr>
        </p:nvSpPr>
        <p:spPr>
          <a:xfrm>
            <a:off x="6083180" y="1801725"/>
            <a:ext cx="1989000" cy="37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15" name="Google Shape;315;p30"/>
          <p:cNvSpPr txBox="1"/>
          <p:nvPr>
            <p:ph idx="4" type="subTitle"/>
          </p:nvPr>
        </p:nvSpPr>
        <p:spPr>
          <a:xfrm>
            <a:off x="2548502" y="3355251"/>
            <a:ext cx="1989000" cy="37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16" name="Google Shape;316;p30"/>
          <p:cNvSpPr txBox="1"/>
          <p:nvPr>
            <p:ph idx="5" type="subTitle"/>
          </p:nvPr>
        </p:nvSpPr>
        <p:spPr>
          <a:xfrm>
            <a:off x="2548580" y="2169677"/>
            <a:ext cx="1989000" cy="52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7" name="Google Shape;317;p30"/>
          <p:cNvSpPr txBox="1"/>
          <p:nvPr>
            <p:ph idx="6" type="subTitle"/>
          </p:nvPr>
        </p:nvSpPr>
        <p:spPr>
          <a:xfrm flipH="1">
            <a:off x="2548524" y="1801725"/>
            <a:ext cx="1989000" cy="37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18" name="Google Shape;318;p30"/>
          <p:cNvSpPr txBox="1"/>
          <p:nvPr>
            <p:ph idx="7" type="subTitle"/>
          </p:nvPr>
        </p:nvSpPr>
        <p:spPr>
          <a:xfrm>
            <a:off x="6083217" y="3723471"/>
            <a:ext cx="1989000" cy="52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9" name="Google Shape;319;p30"/>
          <p:cNvSpPr txBox="1"/>
          <p:nvPr>
            <p:ph idx="8" type="subTitle"/>
          </p:nvPr>
        </p:nvSpPr>
        <p:spPr>
          <a:xfrm>
            <a:off x="6083216" y="3355882"/>
            <a:ext cx="1989000" cy="37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20" name="Google Shape;320;p30"/>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000"/>
              <a:buFont typeface="PT Sans Narrow"/>
              <a:buNone/>
              <a:defRPr b="0" sz="3000">
                <a:solidFill>
                  <a:schemeClr val="dk1"/>
                </a:solidFill>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sp>
        <p:nvSpPr>
          <p:cNvPr id="32" name="Google Shape;32;p4"/>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 name="Google Shape;33;p4"/>
          <p:cNvSpPr txBox="1"/>
          <p:nvPr>
            <p:ph idx="1" type="body"/>
          </p:nvPr>
        </p:nvSpPr>
        <p:spPr>
          <a:xfrm>
            <a:off x="1220813" y="1017700"/>
            <a:ext cx="4330200" cy="1606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accent3"/>
              </a:buClr>
              <a:buSzPts val="1200"/>
              <a:buFont typeface="Roboto"/>
              <a:buChar char="●"/>
              <a:defRPr/>
            </a:lvl1pPr>
            <a:lvl2pPr indent="-304800" lvl="1" marL="914400">
              <a:spcBef>
                <a:spcPts val="0"/>
              </a:spcBef>
              <a:spcAft>
                <a:spcPts val="0"/>
              </a:spcAft>
              <a:buClr>
                <a:srgbClr val="201F1D"/>
              </a:buClr>
              <a:buSzPts val="1200"/>
              <a:buFont typeface="Roboto"/>
              <a:buChar char="○"/>
              <a:defRPr/>
            </a:lvl2pPr>
            <a:lvl3pPr indent="-304800" lvl="2" marL="1371600">
              <a:spcBef>
                <a:spcPts val="0"/>
              </a:spcBef>
              <a:spcAft>
                <a:spcPts val="0"/>
              </a:spcAft>
              <a:buClr>
                <a:srgbClr val="201F1D"/>
              </a:buClr>
              <a:buSzPts val="1200"/>
              <a:buFont typeface="Roboto"/>
              <a:buChar char="■"/>
              <a:defRPr/>
            </a:lvl3pPr>
            <a:lvl4pPr indent="-304800" lvl="3" marL="1828800">
              <a:spcBef>
                <a:spcPts val="0"/>
              </a:spcBef>
              <a:spcAft>
                <a:spcPts val="0"/>
              </a:spcAft>
              <a:buClr>
                <a:srgbClr val="201F1D"/>
              </a:buClr>
              <a:buSzPts val="1200"/>
              <a:buFont typeface="Roboto"/>
              <a:buChar char="●"/>
              <a:defRPr/>
            </a:lvl4pPr>
            <a:lvl5pPr indent="-304800" lvl="4" marL="2286000">
              <a:spcBef>
                <a:spcPts val="0"/>
              </a:spcBef>
              <a:spcAft>
                <a:spcPts val="0"/>
              </a:spcAft>
              <a:buClr>
                <a:srgbClr val="201F1D"/>
              </a:buClr>
              <a:buSzPts val="1200"/>
              <a:buFont typeface="Roboto"/>
              <a:buChar char="○"/>
              <a:defRPr/>
            </a:lvl5pPr>
            <a:lvl6pPr indent="-304800" lvl="5" marL="2743200">
              <a:spcBef>
                <a:spcPts val="0"/>
              </a:spcBef>
              <a:spcAft>
                <a:spcPts val="0"/>
              </a:spcAft>
              <a:buClr>
                <a:srgbClr val="201F1D"/>
              </a:buClr>
              <a:buSzPts val="1200"/>
              <a:buFont typeface="Roboto"/>
              <a:buChar char="■"/>
              <a:defRPr/>
            </a:lvl6pPr>
            <a:lvl7pPr indent="-304800" lvl="6" marL="3200400">
              <a:spcBef>
                <a:spcPts val="0"/>
              </a:spcBef>
              <a:spcAft>
                <a:spcPts val="0"/>
              </a:spcAft>
              <a:buClr>
                <a:srgbClr val="201F1D"/>
              </a:buClr>
              <a:buSzPts val="1200"/>
              <a:buFont typeface="Roboto"/>
              <a:buChar char="●"/>
              <a:defRPr/>
            </a:lvl7pPr>
            <a:lvl8pPr indent="-304800" lvl="7" marL="3657600">
              <a:spcBef>
                <a:spcPts val="0"/>
              </a:spcBef>
              <a:spcAft>
                <a:spcPts val="0"/>
              </a:spcAft>
              <a:buClr>
                <a:srgbClr val="201F1D"/>
              </a:buClr>
              <a:buSzPts val="1200"/>
              <a:buFont typeface="Roboto"/>
              <a:buChar char="○"/>
              <a:defRPr/>
            </a:lvl8pPr>
            <a:lvl9pPr indent="-304800" lvl="8" marL="4114800">
              <a:spcBef>
                <a:spcPts val="0"/>
              </a:spcBef>
              <a:spcAft>
                <a:spcPts val="0"/>
              </a:spcAft>
              <a:buClr>
                <a:srgbClr val="201F1D"/>
              </a:buClr>
              <a:buSzPts val="1200"/>
              <a:buFont typeface="Roboto"/>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9">
    <p:spTree>
      <p:nvGrpSpPr>
        <p:cNvPr id="321" name="Shape 321"/>
        <p:cNvGrpSpPr/>
        <p:nvPr/>
      </p:nvGrpSpPr>
      <p:grpSpPr>
        <a:xfrm>
          <a:off x="0" y="0"/>
          <a:ext cx="0" cy="0"/>
          <a:chOff x="0" y="0"/>
          <a:chExt cx="0" cy="0"/>
        </a:xfrm>
      </p:grpSpPr>
      <p:grpSp>
        <p:nvGrpSpPr>
          <p:cNvPr id="322" name="Google Shape;322;p31"/>
          <p:cNvGrpSpPr/>
          <p:nvPr/>
        </p:nvGrpSpPr>
        <p:grpSpPr>
          <a:xfrm>
            <a:off x="-535988" y="-297376"/>
            <a:ext cx="10215976" cy="6212779"/>
            <a:chOff x="-535988" y="-297376"/>
            <a:chExt cx="10215976" cy="6212779"/>
          </a:xfrm>
        </p:grpSpPr>
        <p:grpSp>
          <p:nvGrpSpPr>
            <p:cNvPr id="323" name="Google Shape;323;p31"/>
            <p:cNvGrpSpPr/>
            <p:nvPr/>
          </p:nvGrpSpPr>
          <p:grpSpPr>
            <a:xfrm>
              <a:off x="0" y="4346907"/>
              <a:ext cx="9143948" cy="1386275"/>
              <a:chOff x="0" y="-388301"/>
              <a:chExt cx="9143948" cy="3636607"/>
            </a:xfrm>
          </p:grpSpPr>
          <p:sp>
            <p:nvSpPr>
              <p:cNvPr id="324" name="Google Shape;324;p31"/>
              <p:cNvSpPr/>
              <p:nvPr/>
            </p:nvSpPr>
            <p:spPr>
              <a:xfrm>
                <a:off x="0" y="-388301"/>
                <a:ext cx="9143948" cy="3636545"/>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0" y="526684"/>
                <a:ext cx="9143948" cy="2721622"/>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0" y="1463878"/>
                <a:ext cx="9143948" cy="1784340"/>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 name="Google Shape;327;p31"/>
            <p:cNvGrpSpPr/>
            <p:nvPr/>
          </p:nvGrpSpPr>
          <p:grpSpPr>
            <a:xfrm>
              <a:off x="-535988" y="-297376"/>
              <a:ext cx="10215976" cy="6212779"/>
              <a:chOff x="-535988" y="-297376"/>
              <a:chExt cx="10215976" cy="6212779"/>
            </a:xfrm>
          </p:grpSpPr>
          <p:grpSp>
            <p:nvGrpSpPr>
              <p:cNvPr id="328" name="Google Shape;328;p31"/>
              <p:cNvGrpSpPr/>
              <p:nvPr/>
            </p:nvGrpSpPr>
            <p:grpSpPr>
              <a:xfrm flipH="1">
                <a:off x="-535988" y="-297376"/>
                <a:ext cx="10215976" cy="5440789"/>
                <a:chOff x="-657200" y="-297376"/>
                <a:chExt cx="10215976" cy="5440789"/>
              </a:xfrm>
            </p:grpSpPr>
            <p:grpSp>
              <p:nvGrpSpPr>
                <p:cNvPr id="329" name="Google Shape;329;p31"/>
                <p:cNvGrpSpPr/>
                <p:nvPr/>
              </p:nvGrpSpPr>
              <p:grpSpPr>
                <a:xfrm>
                  <a:off x="-657200" y="-297376"/>
                  <a:ext cx="1895017" cy="5440789"/>
                  <a:chOff x="-657200" y="-297376"/>
                  <a:chExt cx="1895017" cy="5440789"/>
                </a:xfrm>
              </p:grpSpPr>
              <p:sp>
                <p:nvSpPr>
                  <p:cNvPr id="330" name="Google Shape;330;p31"/>
                  <p:cNvSpPr/>
                  <p:nvPr/>
                </p:nvSpPr>
                <p:spPr>
                  <a:xfrm>
                    <a:off x="650"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657200"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31"/>
                <p:cNvGrpSpPr/>
                <p:nvPr/>
              </p:nvGrpSpPr>
              <p:grpSpPr>
                <a:xfrm>
                  <a:off x="7972317" y="-925"/>
                  <a:ext cx="1586460" cy="5143413"/>
                  <a:chOff x="7972317" y="-925"/>
                  <a:chExt cx="1586460" cy="5143413"/>
                </a:xfrm>
              </p:grpSpPr>
              <p:sp>
                <p:nvSpPr>
                  <p:cNvPr id="333" name="Google Shape;333;p31"/>
                  <p:cNvSpPr/>
                  <p:nvPr/>
                </p:nvSpPr>
                <p:spPr>
                  <a:xfrm>
                    <a:off x="7972317" y="-925"/>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8584225" y="445881"/>
                    <a:ext cx="974552" cy="51331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5" name="Google Shape;335;p31"/>
              <p:cNvSpPr/>
              <p:nvPr/>
            </p:nvSpPr>
            <p:spPr>
              <a:xfrm flipH="1">
                <a:off x="-314877"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6" name="Google Shape;336;p31"/>
          <p:cNvSpPr txBox="1"/>
          <p:nvPr>
            <p:ph idx="1" type="subTitle"/>
          </p:nvPr>
        </p:nvSpPr>
        <p:spPr>
          <a:xfrm>
            <a:off x="1314862" y="3948475"/>
            <a:ext cx="2578800" cy="5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 name="Google Shape;337;p31"/>
          <p:cNvSpPr txBox="1"/>
          <p:nvPr>
            <p:ph idx="2" type="subTitle"/>
          </p:nvPr>
        </p:nvSpPr>
        <p:spPr>
          <a:xfrm>
            <a:off x="5250438" y="1582349"/>
            <a:ext cx="2578800" cy="5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8" name="Google Shape;338;p31"/>
          <p:cNvSpPr txBox="1"/>
          <p:nvPr>
            <p:ph idx="3" type="subTitle"/>
          </p:nvPr>
        </p:nvSpPr>
        <p:spPr>
          <a:xfrm>
            <a:off x="5250438" y="1211550"/>
            <a:ext cx="2578800" cy="37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39" name="Google Shape;339;p31"/>
          <p:cNvSpPr txBox="1"/>
          <p:nvPr>
            <p:ph idx="4" type="subTitle"/>
          </p:nvPr>
        </p:nvSpPr>
        <p:spPr>
          <a:xfrm>
            <a:off x="1314862" y="3577675"/>
            <a:ext cx="2578800" cy="37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40" name="Google Shape;340;p31"/>
          <p:cNvSpPr txBox="1"/>
          <p:nvPr>
            <p:ph idx="5" type="subTitle"/>
          </p:nvPr>
        </p:nvSpPr>
        <p:spPr>
          <a:xfrm>
            <a:off x="1314862" y="1582343"/>
            <a:ext cx="2578800" cy="5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1" name="Google Shape;341;p31"/>
          <p:cNvSpPr txBox="1"/>
          <p:nvPr>
            <p:ph idx="6" type="subTitle"/>
          </p:nvPr>
        </p:nvSpPr>
        <p:spPr>
          <a:xfrm flipH="1">
            <a:off x="1314762" y="1211550"/>
            <a:ext cx="2578800" cy="37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42" name="Google Shape;342;p31"/>
          <p:cNvSpPr txBox="1"/>
          <p:nvPr>
            <p:ph idx="7" type="subTitle"/>
          </p:nvPr>
        </p:nvSpPr>
        <p:spPr>
          <a:xfrm>
            <a:off x="5250438" y="3948475"/>
            <a:ext cx="2578800" cy="5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3" name="Google Shape;343;p31"/>
          <p:cNvSpPr txBox="1"/>
          <p:nvPr>
            <p:ph idx="8" type="subTitle"/>
          </p:nvPr>
        </p:nvSpPr>
        <p:spPr>
          <a:xfrm>
            <a:off x="5250438" y="3577688"/>
            <a:ext cx="2578800" cy="37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44" name="Google Shape;344;p31"/>
          <p:cNvSpPr txBox="1"/>
          <p:nvPr>
            <p:ph idx="9" type="subTitle"/>
          </p:nvPr>
        </p:nvSpPr>
        <p:spPr>
          <a:xfrm>
            <a:off x="1314862" y="2765409"/>
            <a:ext cx="2578800" cy="5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 name="Google Shape;345;p31"/>
          <p:cNvSpPr txBox="1"/>
          <p:nvPr>
            <p:ph idx="13" type="subTitle"/>
          </p:nvPr>
        </p:nvSpPr>
        <p:spPr>
          <a:xfrm>
            <a:off x="1314862" y="2394612"/>
            <a:ext cx="2578800" cy="37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46" name="Google Shape;346;p31"/>
          <p:cNvSpPr txBox="1"/>
          <p:nvPr>
            <p:ph idx="14" type="subTitle"/>
          </p:nvPr>
        </p:nvSpPr>
        <p:spPr>
          <a:xfrm>
            <a:off x="5250438" y="2765412"/>
            <a:ext cx="2578800" cy="5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 name="Google Shape;347;p31"/>
          <p:cNvSpPr txBox="1"/>
          <p:nvPr>
            <p:ph idx="15" type="subTitle"/>
          </p:nvPr>
        </p:nvSpPr>
        <p:spPr>
          <a:xfrm>
            <a:off x="5250438" y="2394619"/>
            <a:ext cx="2578800" cy="37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200"/>
              <a:buFont typeface="Do Hyeon"/>
              <a:buNone/>
              <a:defRPr sz="2200">
                <a:latin typeface="Do Hyeon"/>
                <a:ea typeface="Do Hyeon"/>
                <a:cs typeface="Do Hyeon"/>
                <a:sym typeface="Do Hyeon"/>
              </a:defRPr>
            </a:lvl2pPr>
            <a:lvl3pPr lvl="2" rtl="0" algn="ctr">
              <a:lnSpc>
                <a:spcPct val="100000"/>
              </a:lnSpc>
              <a:spcBef>
                <a:spcPts val="0"/>
              </a:spcBef>
              <a:spcAft>
                <a:spcPts val="0"/>
              </a:spcAft>
              <a:buSzPts val="2200"/>
              <a:buFont typeface="Do Hyeon"/>
              <a:buNone/>
              <a:defRPr sz="2200">
                <a:latin typeface="Do Hyeon"/>
                <a:ea typeface="Do Hyeon"/>
                <a:cs typeface="Do Hyeon"/>
                <a:sym typeface="Do Hyeon"/>
              </a:defRPr>
            </a:lvl3pPr>
            <a:lvl4pPr lvl="3" rtl="0" algn="ctr">
              <a:lnSpc>
                <a:spcPct val="100000"/>
              </a:lnSpc>
              <a:spcBef>
                <a:spcPts val="0"/>
              </a:spcBef>
              <a:spcAft>
                <a:spcPts val="0"/>
              </a:spcAft>
              <a:buSzPts val="2200"/>
              <a:buFont typeface="Do Hyeon"/>
              <a:buNone/>
              <a:defRPr sz="2200">
                <a:latin typeface="Do Hyeon"/>
                <a:ea typeface="Do Hyeon"/>
                <a:cs typeface="Do Hyeon"/>
                <a:sym typeface="Do Hyeon"/>
              </a:defRPr>
            </a:lvl4pPr>
            <a:lvl5pPr lvl="4" rtl="0" algn="ctr">
              <a:lnSpc>
                <a:spcPct val="100000"/>
              </a:lnSpc>
              <a:spcBef>
                <a:spcPts val="0"/>
              </a:spcBef>
              <a:spcAft>
                <a:spcPts val="0"/>
              </a:spcAft>
              <a:buSzPts val="2200"/>
              <a:buFont typeface="Do Hyeon"/>
              <a:buNone/>
              <a:defRPr sz="2200">
                <a:latin typeface="Do Hyeon"/>
                <a:ea typeface="Do Hyeon"/>
                <a:cs typeface="Do Hyeon"/>
                <a:sym typeface="Do Hyeon"/>
              </a:defRPr>
            </a:lvl5pPr>
            <a:lvl6pPr lvl="5" rtl="0" algn="ctr">
              <a:lnSpc>
                <a:spcPct val="100000"/>
              </a:lnSpc>
              <a:spcBef>
                <a:spcPts val="0"/>
              </a:spcBef>
              <a:spcAft>
                <a:spcPts val="0"/>
              </a:spcAft>
              <a:buSzPts val="2200"/>
              <a:buFont typeface="Do Hyeon"/>
              <a:buNone/>
              <a:defRPr sz="2200">
                <a:latin typeface="Do Hyeon"/>
                <a:ea typeface="Do Hyeon"/>
                <a:cs typeface="Do Hyeon"/>
                <a:sym typeface="Do Hyeon"/>
              </a:defRPr>
            </a:lvl6pPr>
            <a:lvl7pPr lvl="6" rtl="0" algn="ctr">
              <a:lnSpc>
                <a:spcPct val="100000"/>
              </a:lnSpc>
              <a:spcBef>
                <a:spcPts val="0"/>
              </a:spcBef>
              <a:spcAft>
                <a:spcPts val="0"/>
              </a:spcAft>
              <a:buSzPts val="2200"/>
              <a:buFont typeface="Do Hyeon"/>
              <a:buNone/>
              <a:defRPr sz="2200">
                <a:latin typeface="Do Hyeon"/>
                <a:ea typeface="Do Hyeon"/>
                <a:cs typeface="Do Hyeon"/>
                <a:sym typeface="Do Hyeon"/>
              </a:defRPr>
            </a:lvl7pPr>
            <a:lvl8pPr lvl="7" rtl="0" algn="ctr">
              <a:lnSpc>
                <a:spcPct val="100000"/>
              </a:lnSpc>
              <a:spcBef>
                <a:spcPts val="0"/>
              </a:spcBef>
              <a:spcAft>
                <a:spcPts val="0"/>
              </a:spcAft>
              <a:buSzPts val="2200"/>
              <a:buFont typeface="Do Hyeon"/>
              <a:buNone/>
              <a:defRPr sz="2200">
                <a:latin typeface="Do Hyeon"/>
                <a:ea typeface="Do Hyeon"/>
                <a:cs typeface="Do Hyeon"/>
                <a:sym typeface="Do Hyeon"/>
              </a:defRPr>
            </a:lvl8pPr>
            <a:lvl9pPr lvl="8" rtl="0" algn="ctr">
              <a:lnSpc>
                <a:spcPct val="100000"/>
              </a:lnSpc>
              <a:spcBef>
                <a:spcPts val="0"/>
              </a:spcBef>
              <a:spcAft>
                <a:spcPts val="0"/>
              </a:spcAft>
              <a:buSzPts val="2200"/>
              <a:buFont typeface="Do Hyeon"/>
              <a:buNone/>
              <a:defRPr sz="2200">
                <a:latin typeface="Do Hyeon"/>
                <a:ea typeface="Do Hyeon"/>
                <a:cs typeface="Do Hyeon"/>
                <a:sym typeface="Do Hyeon"/>
              </a:defRPr>
            </a:lvl9pPr>
          </a:lstStyle>
          <a:p/>
        </p:txBody>
      </p:sp>
      <p:sp>
        <p:nvSpPr>
          <p:cNvPr id="348" name="Google Shape;348;p31"/>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000"/>
              <a:buFont typeface="PT Sans Narrow"/>
              <a:buNone/>
              <a:defRPr b="0" sz="3000">
                <a:solidFill>
                  <a:schemeClr val="dk1"/>
                </a:solidFill>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spTree>
      <p:nvGrpSpPr>
        <p:cNvPr id="349" name="Shape 349"/>
        <p:cNvGrpSpPr/>
        <p:nvPr/>
      </p:nvGrpSpPr>
      <p:grpSpPr>
        <a:xfrm>
          <a:off x="0" y="0"/>
          <a:ext cx="0" cy="0"/>
          <a:chOff x="0" y="0"/>
          <a:chExt cx="0" cy="0"/>
        </a:xfrm>
      </p:grpSpPr>
      <p:grpSp>
        <p:nvGrpSpPr>
          <p:cNvPr id="350" name="Google Shape;350;p32"/>
          <p:cNvGrpSpPr/>
          <p:nvPr/>
        </p:nvGrpSpPr>
        <p:grpSpPr>
          <a:xfrm>
            <a:off x="-657200" y="-297376"/>
            <a:ext cx="10053580" cy="6136579"/>
            <a:chOff x="-657200" y="-297376"/>
            <a:chExt cx="10053580" cy="6136579"/>
          </a:xfrm>
        </p:grpSpPr>
        <p:grpSp>
          <p:nvGrpSpPr>
            <p:cNvPr id="351" name="Google Shape;351;p32"/>
            <p:cNvGrpSpPr/>
            <p:nvPr/>
          </p:nvGrpSpPr>
          <p:grpSpPr>
            <a:xfrm flipH="1">
              <a:off x="6696292" y="3942460"/>
              <a:ext cx="2447958" cy="1200213"/>
              <a:chOff x="650" y="1966623"/>
              <a:chExt cx="6477792" cy="3176007"/>
            </a:xfrm>
          </p:grpSpPr>
          <p:sp>
            <p:nvSpPr>
              <p:cNvPr id="352" name="Google Shape;352;p32"/>
              <p:cNvSpPr/>
              <p:nvPr/>
            </p:nvSpPr>
            <p:spPr>
              <a:xfrm>
                <a:off x="650" y="1966623"/>
                <a:ext cx="6477792" cy="3176007"/>
              </a:xfrm>
              <a:custGeom>
                <a:rect b="b" l="l" r="r" t="t"/>
                <a:pathLst>
                  <a:path extrusionOk="0" h="147876" w="264805">
                    <a:moveTo>
                      <a:pt x="137525" y="29128"/>
                    </a:moveTo>
                    <a:lnTo>
                      <a:pt x="141232" y="34058"/>
                    </a:lnTo>
                    <a:cubicBezTo>
                      <a:pt x="141232" y="34058"/>
                      <a:pt x="143959" y="32170"/>
                      <a:pt x="148400" y="31995"/>
                    </a:cubicBezTo>
                    <a:cubicBezTo>
                      <a:pt x="152841" y="31856"/>
                      <a:pt x="159764" y="38429"/>
                      <a:pt x="159764" y="38429"/>
                    </a:cubicBezTo>
                    <a:cubicBezTo>
                      <a:pt x="159764" y="38429"/>
                      <a:pt x="166688" y="34828"/>
                      <a:pt x="167422" y="31995"/>
                    </a:cubicBezTo>
                    <a:cubicBezTo>
                      <a:pt x="168156" y="29198"/>
                      <a:pt x="169415" y="28709"/>
                      <a:pt x="170639" y="25072"/>
                    </a:cubicBezTo>
                    <a:cubicBezTo>
                      <a:pt x="171863" y="21435"/>
                      <a:pt x="175814" y="20456"/>
                      <a:pt x="177562" y="18498"/>
                    </a:cubicBezTo>
                    <a:cubicBezTo>
                      <a:pt x="179276" y="16575"/>
                      <a:pt x="183996" y="16575"/>
                      <a:pt x="184731" y="18498"/>
                    </a:cubicBezTo>
                    <a:cubicBezTo>
                      <a:pt x="185465" y="20456"/>
                      <a:pt x="190150" y="24338"/>
                      <a:pt x="191165" y="27729"/>
                    </a:cubicBezTo>
                    <a:cubicBezTo>
                      <a:pt x="192144" y="31121"/>
                      <a:pt x="191899" y="34058"/>
                      <a:pt x="196095" y="37450"/>
                    </a:cubicBezTo>
                    <a:cubicBezTo>
                      <a:pt x="200291" y="40877"/>
                      <a:pt x="203018" y="47905"/>
                      <a:pt x="204976" y="50563"/>
                    </a:cubicBezTo>
                    <a:cubicBezTo>
                      <a:pt x="206970" y="53255"/>
                      <a:pt x="208438" y="57871"/>
                      <a:pt x="209452" y="62976"/>
                    </a:cubicBezTo>
                    <a:cubicBezTo>
                      <a:pt x="210431" y="68046"/>
                      <a:pt x="264805" y="92838"/>
                      <a:pt x="264805" y="92838"/>
                    </a:cubicBezTo>
                    <a:lnTo>
                      <a:pt x="264805" y="147876"/>
                    </a:lnTo>
                    <a:lnTo>
                      <a:pt x="0" y="147876"/>
                    </a:lnTo>
                    <a:lnTo>
                      <a:pt x="0" y="88187"/>
                    </a:lnTo>
                    <a:cubicBezTo>
                      <a:pt x="0" y="88187"/>
                      <a:pt x="12448" y="85425"/>
                      <a:pt x="16050" y="80110"/>
                    </a:cubicBezTo>
                    <a:cubicBezTo>
                      <a:pt x="19652" y="74760"/>
                      <a:pt x="19372" y="72592"/>
                      <a:pt x="21610" y="72732"/>
                    </a:cubicBezTo>
                    <a:cubicBezTo>
                      <a:pt x="23813" y="72872"/>
                      <a:pt x="24652" y="70948"/>
                      <a:pt x="26190" y="68081"/>
                    </a:cubicBezTo>
                    <a:cubicBezTo>
                      <a:pt x="27694" y="65214"/>
                      <a:pt x="28673" y="61088"/>
                      <a:pt x="30072" y="61507"/>
                    </a:cubicBezTo>
                    <a:cubicBezTo>
                      <a:pt x="31470" y="61927"/>
                      <a:pt x="31610" y="62871"/>
                      <a:pt x="33953" y="60004"/>
                    </a:cubicBezTo>
                    <a:cubicBezTo>
                      <a:pt x="36331" y="57137"/>
                      <a:pt x="41051" y="55633"/>
                      <a:pt x="42310" y="52766"/>
                    </a:cubicBezTo>
                    <a:cubicBezTo>
                      <a:pt x="43534" y="49898"/>
                      <a:pt x="46751" y="40597"/>
                      <a:pt x="48569" y="39094"/>
                    </a:cubicBezTo>
                    <a:cubicBezTo>
                      <a:pt x="50353" y="37590"/>
                      <a:pt x="52171" y="35947"/>
                      <a:pt x="52870" y="34058"/>
                    </a:cubicBezTo>
                    <a:cubicBezTo>
                      <a:pt x="53570" y="32135"/>
                      <a:pt x="55633" y="33289"/>
                      <a:pt x="56612" y="32030"/>
                    </a:cubicBezTo>
                    <a:cubicBezTo>
                      <a:pt x="57591" y="30772"/>
                      <a:pt x="59129" y="19407"/>
                      <a:pt x="60108" y="17100"/>
                    </a:cubicBezTo>
                    <a:cubicBezTo>
                      <a:pt x="61122" y="14757"/>
                      <a:pt x="62486" y="14512"/>
                      <a:pt x="63325" y="14757"/>
                    </a:cubicBezTo>
                    <a:cubicBezTo>
                      <a:pt x="64130" y="15036"/>
                      <a:pt x="65528" y="12589"/>
                      <a:pt x="67347" y="11645"/>
                    </a:cubicBezTo>
                    <a:cubicBezTo>
                      <a:pt x="69130" y="10666"/>
                      <a:pt x="70843" y="10141"/>
                      <a:pt x="72347" y="10526"/>
                    </a:cubicBezTo>
                    <a:cubicBezTo>
                      <a:pt x="73850" y="10945"/>
                      <a:pt x="73186" y="16155"/>
                      <a:pt x="73606" y="16820"/>
                    </a:cubicBezTo>
                    <a:cubicBezTo>
                      <a:pt x="74025" y="17519"/>
                      <a:pt x="76088" y="15456"/>
                      <a:pt x="76508" y="13673"/>
                    </a:cubicBezTo>
                    <a:cubicBezTo>
                      <a:pt x="76927" y="11889"/>
                      <a:pt x="85424" y="8078"/>
                      <a:pt x="86648" y="6714"/>
                    </a:cubicBezTo>
                    <a:cubicBezTo>
                      <a:pt x="87907" y="5351"/>
                      <a:pt x="86369" y="3288"/>
                      <a:pt x="88187" y="1644"/>
                    </a:cubicBezTo>
                    <a:cubicBezTo>
                      <a:pt x="90005" y="1"/>
                      <a:pt x="92768" y="280"/>
                      <a:pt x="95425" y="1644"/>
                    </a:cubicBezTo>
                    <a:cubicBezTo>
                      <a:pt x="98082" y="3008"/>
                      <a:pt x="98048" y="4372"/>
                      <a:pt x="99586" y="4511"/>
                    </a:cubicBezTo>
                    <a:cubicBezTo>
                      <a:pt x="101125" y="4651"/>
                      <a:pt x="101125" y="6155"/>
                      <a:pt x="103362" y="6435"/>
                    </a:cubicBezTo>
                    <a:cubicBezTo>
                      <a:pt x="105565" y="6714"/>
                      <a:pt x="107244" y="6714"/>
                      <a:pt x="107663" y="8777"/>
                    </a:cubicBezTo>
                    <a:cubicBezTo>
                      <a:pt x="108083" y="10805"/>
                      <a:pt x="109342" y="8078"/>
                      <a:pt x="111405" y="9442"/>
                    </a:cubicBezTo>
                    <a:cubicBezTo>
                      <a:pt x="113503" y="10805"/>
                      <a:pt x="116405" y="11085"/>
                      <a:pt x="117105" y="13008"/>
                    </a:cubicBezTo>
                    <a:cubicBezTo>
                      <a:pt x="117769" y="14897"/>
                      <a:pt x="117769" y="17100"/>
                      <a:pt x="119727" y="16960"/>
                    </a:cubicBezTo>
                    <a:cubicBezTo>
                      <a:pt x="121650" y="16820"/>
                      <a:pt x="122070" y="17764"/>
                      <a:pt x="123329" y="18743"/>
                    </a:cubicBezTo>
                    <a:cubicBezTo>
                      <a:pt x="124587" y="19687"/>
                      <a:pt x="126650" y="18638"/>
                      <a:pt x="127070" y="19792"/>
                    </a:cubicBezTo>
                    <a:cubicBezTo>
                      <a:pt x="127490" y="20911"/>
                      <a:pt x="130147" y="21191"/>
                      <a:pt x="130427" y="22170"/>
                    </a:cubicBezTo>
                    <a:cubicBezTo>
                      <a:pt x="130707" y="23114"/>
                      <a:pt x="131651" y="25177"/>
                      <a:pt x="133749" y="24897"/>
                    </a:cubicBezTo>
                    <a:cubicBezTo>
                      <a:pt x="135847" y="24617"/>
                      <a:pt x="136686" y="24757"/>
                      <a:pt x="137071" y="26925"/>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p:nvPr/>
            </p:nvSpPr>
            <p:spPr>
              <a:xfrm>
                <a:off x="2469122" y="2613952"/>
                <a:ext cx="3458337" cy="1691267"/>
              </a:xfrm>
              <a:custGeom>
                <a:rect b="b" l="l" r="r" t="t"/>
                <a:pathLst>
                  <a:path extrusionOk="0" h="78746" w="141373">
                    <a:moveTo>
                      <a:pt x="1" y="6679"/>
                    </a:moveTo>
                    <a:cubicBezTo>
                      <a:pt x="1" y="6679"/>
                      <a:pt x="1784" y="11050"/>
                      <a:pt x="8113" y="15665"/>
                    </a:cubicBezTo>
                    <a:cubicBezTo>
                      <a:pt x="14477" y="20281"/>
                      <a:pt x="16785" y="28183"/>
                      <a:pt x="21086" y="31820"/>
                    </a:cubicBezTo>
                    <a:cubicBezTo>
                      <a:pt x="25422" y="35457"/>
                      <a:pt x="28953" y="40562"/>
                      <a:pt x="25911" y="43744"/>
                    </a:cubicBezTo>
                    <a:cubicBezTo>
                      <a:pt x="22834" y="46891"/>
                      <a:pt x="20841" y="46646"/>
                      <a:pt x="20596" y="53220"/>
                    </a:cubicBezTo>
                    <a:cubicBezTo>
                      <a:pt x="20317" y="59759"/>
                      <a:pt x="20596" y="63640"/>
                      <a:pt x="16016" y="61717"/>
                    </a:cubicBezTo>
                    <a:cubicBezTo>
                      <a:pt x="11435" y="59759"/>
                      <a:pt x="6645" y="68011"/>
                      <a:pt x="7903" y="68011"/>
                    </a:cubicBezTo>
                    <a:cubicBezTo>
                      <a:pt x="9162" y="68011"/>
                      <a:pt x="13463" y="63395"/>
                      <a:pt x="16785" y="65598"/>
                    </a:cubicBezTo>
                    <a:cubicBezTo>
                      <a:pt x="20072" y="67766"/>
                      <a:pt x="25387" y="68011"/>
                      <a:pt x="27030" y="63395"/>
                    </a:cubicBezTo>
                    <a:cubicBezTo>
                      <a:pt x="28709" y="58779"/>
                      <a:pt x="35038" y="63150"/>
                      <a:pt x="37835" y="58325"/>
                    </a:cubicBezTo>
                    <a:cubicBezTo>
                      <a:pt x="40632" y="53464"/>
                      <a:pt x="51787" y="62451"/>
                      <a:pt x="49234" y="65843"/>
                    </a:cubicBezTo>
                    <a:cubicBezTo>
                      <a:pt x="46717" y="69235"/>
                      <a:pt x="39339" y="71682"/>
                      <a:pt x="42136" y="73605"/>
                    </a:cubicBezTo>
                    <a:cubicBezTo>
                      <a:pt x="44933" y="75564"/>
                      <a:pt x="48745" y="67801"/>
                      <a:pt x="52276" y="69724"/>
                    </a:cubicBezTo>
                    <a:cubicBezTo>
                      <a:pt x="55843" y="71682"/>
                      <a:pt x="68781" y="75214"/>
                      <a:pt x="77138" y="73920"/>
                    </a:cubicBezTo>
                    <a:cubicBezTo>
                      <a:pt x="85495" y="72661"/>
                      <a:pt x="92873" y="78746"/>
                      <a:pt x="94621" y="76053"/>
                    </a:cubicBezTo>
                    <a:cubicBezTo>
                      <a:pt x="96370" y="73361"/>
                      <a:pt x="82453" y="72661"/>
                      <a:pt x="84971" y="68745"/>
                    </a:cubicBezTo>
                    <a:cubicBezTo>
                      <a:pt x="87523" y="64864"/>
                      <a:pt x="95635" y="65843"/>
                      <a:pt x="98922" y="68745"/>
                    </a:cubicBezTo>
                    <a:cubicBezTo>
                      <a:pt x="102244" y="71682"/>
                      <a:pt x="112629" y="76787"/>
                      <a:pt x="117700" y="72626"/>
                    </a:cubicBezTo>
                    <a:cubicBezTo>
                      <a:pt x="122770" y="68500"/>
                      <a:pt x="138190" y="68745"/>
                      <a:pt x="139764" y="61717"/>
                    </a:cubicBezTo>
                    <a:cubicBezTo>
                      <a:pt x="141372" y="54688"/>
                      <a:pt x="128609" y="50772"/>
                      <a:pt x="128120" y="49338"/>
                    </a:cubicBezTo>
                    <a:cubicBezTo>
                      <a:pt x="127595" y="47870"/>
                      <a:pt x="130148" y="47135"/>
                      <a:pt x="119238" y="42030"/>
                    </a:cubicBezTo>
                    <a:cubicBezTo>
                      <a:pt x="108818" y="35002"/>
                      <a:pt x="112385" y="27939"/>
                      <a:pt x="104762" y="28183"/>
                    </a:cubicBezTo>
                    <a:cubicBezTo>
                      <a:pt x="97174" y="28428"/>
                      <a:pt x="91335" y="29897"/>
                      <a:pt x="85250" y="25036"/>
                    </a:cubicBezTo>
                    <a:cubicBezTo>
                      <a:pt x="79166" y="20176"/>
                      <a:pt x="72592" y="18707"/>
                      <a:pt x="68291" y="14337"/>
                    </a:cubicBezTo>
                    <a:cubicBezTo>
                      <a:pt x="63955" y="9966"/>
                      <a:pt x="59410" y="3672"/>
                      <a:pt x="56368" y="4616"/>
                    </a:cubicBezTo>
                    <a:cubicBezTo>
                      <a:pt x="53325" y="5595"/>
                      <a:pt x="51542" y="1958"/>
                      <a:pt x="48255" y="979"/>
                    </a:cubicBezTo>
                    <a:cubicBezTo>
                      <a:pt x="44933" y="0"/>
                      <a:pt x="40632" y="3881"/>
                      <a:pt x="40632" y="3881"/>
                    </a:cubicBezTo>
                    <a:cubicBezTo>
                      <a:pt x="40632" y="3881"/>
                      <a:pt x="47066" y="8847"/>
                      <a:pt x="50143" y="12973"/>
                    </a:cubicBezTo>
                    <a:cubicBezTo>
                      <a:pt x="53186" y="17099"/>
                      <a:pt x="55179" y="26995"/>
                      <a:pt x="55179" y="26995"/>
                    </a:cubicBezTo>
                    <a:cubicBezTo>
                      <a:pt x="55179" y="26995"/>
                      <a:pt x="51227" y="23848"/>
                      <a:pt x="45912" y="19966"/>
                    </a:cubicBezTo>
                    <a:cubicBezTo>
                      <a:pt x="40597" y="16085"/>
                      <a:pt x="29198" y="18812"/>
                      <a:pt x="21575" y="16644"/>
                    </a:cubicBezTo>
                    <a:cubicBezTo>
                      <a:pt x="13953" y="14441"/>
                      <a:pt x="12939" y="10560"/>
                      <a:pt x="1" y="6679"/>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2"/>
              <p:cNvSpPr/>
              <p:nvPr/>
            </p:nvSpPr>
            <p:spPr>
              <a:xfrm>
                <a:off x="821588" y="2516801"/>
                <a:ext cx="2027249" cy="1509867"/>
              </a:xfrm>
              <a:custGeom>
                <a:rect b="b" l="l" r="r" t="t"/>
                <a:pathLst>
                  <a:path extrusionOk="0" h="62417" w="73571">
                    <a:moveTo>
                      <a:pt x="3462" y="44443"/>
                    </a:moveTo>
                    <a:cubicBezTo>
                      <a:pt x="3462" y="44443"/>
                      <a:pt x="2203" y="42275"/>
                      <a:pt x="6399" y="32065"/>
                    </a:cubicBezTo>
                    <a:cubicBezTo>
                      <a:pt x="10595" y="21855"/>
                      <a:pt x="16295" y="12623"/>
                      <a:pt x="21225" y="13358"/>
                    </a:cubicBezTo>
                    <a:cubicBezTo>
                      <a:pt x="26155" y="14057"/>
                      <a:pt x="29862" y="3672"/>
                      <a:pt x="32345" y="4021"/>
                    </a:cubicBezTo>
                    <a:cubicBezTo>
                      <a:pt x="34827" y="4371"/>
                      <a:pt x="33324" y="10420"/>
                      <a:pt x="36541" y="8987"/>
                    </a:cubicBezTo>
                    <a:cubicBezTo>
                      <a:pt x="39758" y="7518"/>
                      <a:pt x="42975" y="0"/>
                      <a:pt x="43989" y="3986"/>
                    </a:cubicBezTo>
                    <a:cubicBezTo>
                      <a:pt x="44968" y="8008"/>
                      <a:pt x="43464" y="21889"/>
                      <a:pt x="41995" y="22239"/>
                    </a:cubicBezTo>
                    <a:cubicBezTo>
                      <a:pt x="40527" y="22589"/>
                      <a:pt x="38534" y="13812"/>
                      <a:pt x="34582" y="15281"/>
                    </a:cubicBezTo>
                    <a:cubicBezTo>
                      <a:pt x="30596" y="16749"/>
                      <a:pt x="26890" y="22589"/>
                      <a:pt x="26155" y="26960"/>
                    </a:cubicBezTo>
                    <a:cubicBezTo>
                      <a:pt x="25421" y="31331"/>
                      <a:pt x="37939" y="37869"/>
                      <a:pt x="44268" y="30351"/>
                    </a:cubicBezTo>
                    <a:cubicBezTo>
                      <a:pt x="50632" y="22834"/>
                      <a:pt x="58290" y="21855"/>
                      <a:pt x="62241" y="26960"/>
                    </a:cubicBezTo>
                    <a:cubicBezTo>
                      <a:pt x="66193" y="32065"/>
                      <a:pt x="70144" y="22589"/>
                      <a:pt x="71857" y="27204"/>
                    </a:cubicBezTo>
                    <a:cubicBezTo>
                      <a:pt x="73571" y="31820"/>
                      <a:pt x="70109" y="54164"/>
                      <a:pt x="57766" y="58290"/>
                    </a:cubicBezTo>
                    <a:cubicBezTo>
                      <a:pt x="45457" y="62416"/>
                      <a:pt x="43954" y="58045"/>
                      <a:pt x="42940" y="49548"/>
                    </a:cubicBezTo>
                    <a:cubicBezTo>
                      <a:pt x="41960" y="41051"/>
                      <a:pt x="35527" y="36436"/>
                      <a:pt x="25666" y="47136"/>
                    </a:cubicBezTo>
                    <a:cubicBezTo>
                      <a:pt x="15805" y="57800"/>
                      <a:pt x="15281" y="47835"/>
                      <a:pt x="14546" y="44198"/>
                    </a:cubicBezTo>
                    <a:cubicBezTo>
                      <a:pt x="13777" y="40562"/>
                      <a:pt x="0" y="61472"/>
                      <a:pt x="3462" y="44443"/>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 name="Google Shape;355;p32"/>
            <p:cNvSpPr/>
            <p:nvPr/>
          </p:nvSpPr>
          <p:spPr>
            <a:xfrm flipH="1">
              <a:off x="378" y="4172595"/>
              <a:ext cx="9144122" cy="969882"/>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32"/>
            <p:cNvGrpSpPr/>
            <p:nvPr/>
          </p:nvGrpSpPr>
          <p:grpSpPr>
            <a:xfrm>
              <a:off x="7891320" y="-412"/>
              <a:ext cx="1252618" cy="5143599"/>
              <a:chOff x="7784596" y="0"/>
              <a:chExt cx="1252618" cy="5143599"/>
            </a:xfrm>
          </p:grpSpPr>
          <p:sp>
            <p:nvSpPr>
              <p:cNvPr id="357" name="Google Shape;357;p32"/>
              <p:cNvSpPr/>
              <p:nvPr/>
            </p:nvSpPr>
            <p:spPr>
              <a:xfrm>
                <a:off x="7784595" y="794"/>
                <a:ext cx="859913" cy="5142805"/>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2"/>
              <p:cNvSpPr/>
              <p:nvPr/>
            </p:nvSpPr>
            <p:spPr>
              <a:xfrm>
                <a:off x="8430713" y="0"/>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32"/>
            <p:cNvGrpSpPr/>
            <p:nvPr/>
          </p:nvGrpSpPr>
          <p:grpSpPr>
            <a:xfrm>
              <a:off x="-657200" y="-297376"/>
              <a:ext cx="10053580" cy="6136579"/>
              <a:chOff x="-657200" y="-297376"/>
              <a:chExt cx="10053580" cy="6136579"/>
            </a:xfrm>
          </p:grpSpPr>
          <p:grpSp>
            <p:nvGrpSpPr>
              <p:cNvPr id="360" name="Google Shape;360;p32"/>
              <p:cNvGrpSpPr/>
              <p:nvPr/>
            </p:nvGrpSpPr>
            <p:grpSpPr>
              <a:xfrm>
                <a:off x="-657200" y="-297376"/>
                <a:ext cx="1895017" cy="5440789"/>
                <a:chOff x="-657200" y="-297376"/>
                <a:chExt cx="1895017" cy="5440789"/>
              </a:xfrm>
            </p:grpSpPr>
            <p:sp>
              <p:nvSpPr>
                <p:cNvPr id="361" name="Google Shape;361;p32"/>
                <p:cNvSpPr/>
                <p:nvPr/>
              </p:nvSpPr>
              <p:spPr>
                <a:xfrm>
                  <a:off x="650"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2"/>
                <p:cNvSpPr/>
                <p:nvPr/>
              </p:nvSpPr>
              <p:spPr>
                <a:xfrm>
                  <a:off x="-657200"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32"/>
              <p:cNvSpPr/>
              <p:nvPr/>
            </p:nvSpPr>
            <p:spPr>
              <a:xfrm>
                <a:off x="-377375" y="43354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4" name="Google Shape;364;p32"/>
          <p:cNvSpPr txBox="1"/>
          <p:nvPr>
            <p:ph type="ctrTitle"/>
          </p:nvPr>
        </p:nvSpPr>
        <p:spPr>
          <a:xfrm>
            <a:off x="2036425" y="539509"/>
            <a:ext cx="5071200" cy="10914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65" name="Google Shape;365;p32"/>
          <p:cNvSpPr txBox="1"/>
          <p:nvPr>
            <p:ph idx="1" type="subTitle"/>
          </p:nvPr>
        </p:nvSpPr>
        <p:spPr>
          <a:xfrm>
            <a:off x="2424275" y="1707100"/>
            <a:ext cx="4295700" cy="132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6" name="Google Shape;366;p32"/>
          <p:cNvSpPr txBox="1"/>
          <p:nvPr/>
        </p:nvSpPr>
        <p:spPr>
          <a:xfrm>
            <a:off x="2233800" y="3775572"/>
            <a:ext cx="4676400" cy="54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Roboto Condensed"/>
                <a:ea typeface="Roboto Condensed"/>
                <a:cs typeface="Roboto Condensed"/>
                <a:sym typeface="Roboto Condensed"/>
              </a:rPr>
              <a:t>CREDITS:</a:t>
            </a:r>
            <a:r>
              <a:rPr lang="en" sz="1200">
                <a:solidFill>
                  <a:schemeClr val="dk1"/>
                </a:solidFill>
                <a:latin typeface="Roboto Condensed"/>
                <a:ea typeface="Roboto Condensed"/>
                <a:cs typeface="Roboto Condensed"/>
                <a:sym typeface="Roboto Condensed"/>
              </a:rPr>
              <a:t> This presentation template was created by </a:t>
            </a:r>
            <a:r>
              <a:rPr b="1" lang="en" sz="1200">
                <a:solidFill>
                  <a:schemeClr val="dk1"/>
                </a:solidFill>
                <a:uFill>
                  <a:noFill/>
                </a:uFill>
                <a:latin typeface="Roboto Condensed"/>
                <a:ea typeface="Roboto Condensed"/>
                <a:cs typeface="Roboto Condensed"/>
                <a:sym typeface="Roboto Condensed"/>
                <a:hlinkClick r:id="rId2">
                  <a:extLst>
                    <a:ext uri="{A12FA001-AC4F-418D-AE19-62706E023703}">
                      <ahyp:hlinkClr val="tx"/>
                    </a:ext>
                  </a:extLst>
                </a:hlinkClick>
              </a:rPr>
              <a:t>Slidesgo</a:t>
            </a:r>
            <a:r>
              <a:rPr lang="en" sz="1200">
                <a:solidFill>
                  <a:schemeClr val="dk1"/>
                </a:solidFill>
                <a:latin typeface="Roboto Condensed"/>
                <a:ea typeface="Roboto Condensed"/>
                <a:cs typeface="Roboto Condensed"/>
                <a:sym typeface="Roboto Condensed"/>
              </a:rPr>
              <a:t>, including icons by </a:t>
            </a:r>
            <a:r>
              <a:rPr b="1" lang="en" sz="1200">
                <a:solidFill>
                  <a:schemeClr val="dk1"/>
                </a:solidFill>
                <a:uFill>
                  <a:noFill/>
                </a:uFill>
                <a:latin typeface="Roboto Condensed"/>
                <a:ea typeface="Roboto Condensed"/>
                <a:cs typeface="Roboto Condensed"/>
                <a:sym typeface="Roboto Condensed"/>
                <a:hlinkClick r:id="rId3">
                  <a:extLst>
                    <a:ext uri="{A12FA001-AC4F-418D-AE19-62706E023703}">
                      <ahyp:hlinkClr val="tx"/>
                    </a:ext>
                  </a:extLst>
                </a:hlinkClick>
              </a:rPr>
              <a:t>Flaticon</a:t>
            </a:r>
            <a:r>
              <a:rPr lang="en" sz="1200">
                <a:solidFill>
                  <a:schemeClr val="dk1"/>
                </a:solidFill>
                <a:latin typeface="Roboto Condensed"/>
                <a:ea typeface="Roboto Condensed"/>
                <a:cs typeface="Roboto Condensed"/>
                <a:sym typeface="Roboto Condensed"/>
              </a:rPr>
              <a:t>, and infographics &amp; images by </a:t>
            </a:r>
            <a:r>
              <a:rPr b="1" lang="en" sz="1200">
                <a:solidFill>
                  <a:schemeClr val="dk1"/>
                </a:solidFill>
                <a:uFill>
                  <a:noFill/>
                </a:uFill>
                <a:latin typeface="Roboto Condensed"/>
                <a:ea typeface="Roboto Condensed"/>
                <a:cs typeface="Roboto Condensed"/>
                <a:sym typeface="Roboto Condensed"/>
                <a:hlinkClick r:id="rId4">
                  <a:extLst>
                    <a:ext uri="{A12FA001-AC4F-418D-AE19-62706E023703}">
                      <ahyp:hlinkClr val="tx"/>
                    </a:ext>
                  </a:extLst>
                </a:hlinkClick>
              </a:rPr>
              <a:t>Freepik</a:t>
            </a:r>
            <a:endParaRPr b="1" sz="1200">
              <a:solidFill>
                <a:schemeClr val="dk1"/>
              </a:solidFill>
              <a:latin typeface="Roboto Condensed"/>
              <a:ea typeface="Roboto Condensed"/>
              <a:cs typeface="Roboto Condensed"/>
              <a:sym typeface="Roboto Condensed"/>
            </a:endParaRPr>
          </a:p>
        </p:txBody>
      </p:sp>
      <p:sp>
        <p:nvSpPr>
          <p:cNvPr id="367" name="Google Shape;367;p32"/>
          <p:cNvSpPr/>
          <p:nvPr/>
        </p:nvSpPr>
        <p:spPr>
          <a:xfrm>
            <a:off x="7023555" y="-388348"/>
            <a:ext cx="3160283" cy="166459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368" name="Shape 368"/>
        <p:cNvGrpSpPr/>
        <p:nvPr/>
      </p:nvGrpSpPr>
      <p:grpSpPr>
        <a:xfrm>
          <a:off x="0" y="0"/>
          <a:ext cx="0" cy="0"/>
          <a:chOff x="0" y="0"/>
          <a:chExt cx="0" cy="0"/>
        </a:xfrm>
      </p:grpSpPr>
      <p:grpSp>
        <p:nvGrpSpPr>
          <p:cNvPr id="369" name="Google Shape;369;p33"/>
          <p:cNvGrpSpPr/>
          <p:nvPr/>
        </p:nvGrpSpPr>
        <p:grpSpPr>
          <a:xfrm>
            <a:off x="-657200" y="-297376"/>
            <a:ext cx="10053580" cy="6136579"/>
            <a:chOff x="-657200" y="-297376"/>
            <a:chExt cx="10053580" cy="6136579"/>
          </a:xfrm>
        </p:grpSpPr>
        <p:grpSp>
          <p:nvGrpSpPr>
            <p:cNvPr id="370" name="Google Shape;370;p33"/>
            <p:cNvGrpSpPr/>
            <p:nvPr/>
          </p:nvGrpSpPr>
          <p:grpSpPr>
            <a:xfrm flipH="1">
              <a:off x="6696292" y="3942460"/>
              <a:ext cx="2447958" cy="1200213"/>
              <a:chOff x="650" y="1966623"/>
              <a:chExt cx="6477792" cy="3176007"/>
            </a:xfrm>
          </p:grpSpPr>
          <p:sp>
            <p:nvSpPr>
              <p:cNvPr id="371" name="Google Shape;371;p33"/>
              <p:cNvSpPr/>
              <p:nvPr/>
            </p:nvSpPr>
            <p:spPr>
              <a:xfrm>
                <a:off x="650" y="1966623"/>
                <a:ext cx="6477792" cy="3176007"/>
              </a:xfrm>
              <a:custGeom>
                <a:rect b="b" l="l" r="r" t="t"/>
                <a:pathLst>
                  <a:path extrusionOk="0" h="147876" w="264805">
                    <a:moveTo>
                      <a:pt x="137525" y="29128"/>
                    </a:moveTo>
                    <a:lnTo>
                      <a:pt x="141232" y="34058"/>
                    </a:lnTo>
                    <a:cubicBezTo>
                      <a:pt x="141232" y="34058"/>
                      <a:pt x="143959" y="32170"/>
                      <a:pt x="148400" y="31995"/>
                    </a:cubicBezTo>
                    <a:cubicBezTo>
                      <a:pt x="152841" y="31856"/>
                      <a:pt x="159764" y="38429"/>
                      <a:pt x="159764" y="38429"/>
                    </a:cubicBezTo>
                    <a:cubicBezTo>
                      <a:pt x="159764" y="38429"/>
                      <a:pt x="166688" y="34828"/>
                      <a:pt x="167422" y="31995"/>
                    </a:cubicBezTo>
                    <a:cubicBezTo>
                      <a:pt x="168156" y="29198"/>
                      <a:pt x="169415" y="28709"/>
                      <a:pt x="170639" y="25072"/>
                    </a:cubicBezTo>
                    <a:cubicBezTo>
                      <a:pt x="171863" y="21435"/>
                      <a:pt x="175814" y="20456"/>
                      <a:pt x="177562" y="18498"/>
                    </a:cubicBezTo>
                    <a:cubicBezTo>
                      <a:pt x="179276" y="16575"/>
                      <a:pt x="183996" y="16575"/>
                      <a:pt x="184731" y="18498"/>
                    </a:cubicBezTo>
                    <a:cubicBezTo>
                      <a:pt x="185465" y="20456"/>
                      <a:pt x="190150" y="24338"/>
                      <a:pt x="191165" y="27729"/>
                    </a:cubicBezTo>
                    <a:cubicBezTo>
                      <a:pt x="192144" y="31121"/>
                      <a:pt x="191899" y="34058"/>
                      <a:pt x="196095" y="37450"/>
                    </a:cubicBezTo>
                    <a:cubicBezTo>
                      <a:pt x="200291" y="40877"/>
                      <a:pt x="203018" y="47905"/>
                      <a:pt x="204976" y="50563"/>
                    </a:cubicBezTo>
                    <a:cubicBezTo>
                      <a:pt x="206970" y="53255"/>
                      <a:pt x="208438" y="57871"/>
                      <a:pt x="209452" y="62976"/>
                    </a:cubicBezTo>
                    <a:cubicBezTo>
                      <a:pt x="210431" y="68046"/>
                      <a:pt x="264805" y="92838"/>
                      <a:pt x="264805" y="92838"/>
                    </a:cubicBezTo>
                    <a:lnTo>
                      <a:pt x="264805" y="147876"/>
                    </a:lnTo>
                    <a:lnTo>
                      <a:pt x="0" y="147876"/>
                    </a:lnTo>
                    <a:lnTo>
                      <a:pt x="0" y="88187"/>
                    </a:lnTo>
                    <a:cubicBezTo>
                      <a:pt x="0" y="88187"/>
                      <a:pt x="12448" y="85425"/>
                      <a:pt x="16050" y="80110"/>
                    </a:cubicBezTo>
                    <a:cubicBezTo>
                      <a:pt x="19652" y="74760"/>
                      <a:pt x="19372" y="72592"/>
                      <a:pt x="21610" y="72732"/>
                    </a:cubicBezTo>
                    <a:cubicBezTo>
                      <a:pt x="23813" y="72872"/>
                      <a:pt x="24652" y="70948"/>
                      <a:pt x="26190" y="68081"/>
                    </a:cubicBezTo>
                    <a:cubicBezTo>
                      <a:pt x="27694" y="65214"/>
                      <a:pt x="28673" y="61088"/>
                      <a:pt x="30072" y="61507"/>
                    </a:cubicBezTo>
                    <a:cubicBezTo>
                      <a:pt x="31470" y="61927"/>
                      <a:pt x="31610" y="62871"/>
                      <a:pt x="33953" y="60004"/>
                    </a:cubicBezTo>
                    <a:cubicBezTo>
                      <a:pt x="36331" y="57137"/>
                      <a:pt x="41051" y="55633"/>
                      <a:pt x="42310" y="52766"/>
                    </a:cubicBezTo>
                    <a:cubicBezTo>
                      <a:pt x="43534" y="49898"/>
                      <a:pt x="46751" y="40597"/>
                      <a:pt x="48569" y="39094"/>
                    </a:cubicBezTo>
                    <a:cubicBezTo>
                      <a:pt x="50353" y="37590"/>
                      <a:pt x="52171" y="35947"/>
                      <a:pt x="52870" y="34058"/>
                    </a:cubicBezTo>
                    <a:cubicBezTo>
                      <a:pt x="53570" y="32135"/>
                      <a:pt x="55633" y="33289"/>
                      <a:pt x="56612" y="32030"/>
                    </a:cubicBezTo>
                    <a:cubicBezTo>
                      <a:pt x="57591" y="30772"/>
                      <a:pt x="59129" y="19407"/>
                      <a:pt x="60108" y="17100"/>
                    </a:cubicBezTo>
                    <a:cubicBezTo>
                      <a:pt x="61122" y="14757"/>
                      <a:pt x="62486" y="14512"/>
                      <a:pt x="63325" y="14757"/>
                    </a:cubicBezTo>
                    <a:cubicBezTo>
                      <a:pt x="64130" y="15036"/>
                      <a:pt x="65528" y="12589"/>
                      <a:pt x="67347" y="11645"/>
                    </a:cubicBezTo>
                    <a:cubicBezTo>
                      <a:pt x="69130" y="10666"/>
                      <a:pt x="70843" y="10141"/>
                      <a:pt x="72347" y="10526"/>
                    </a:cubicBezTo>
                    <a:cubicBezTo>
                      <a:pt x="73850" y="10945"/>
                      <a:pt x="73186" y="16155"/>
                      <a:pt x="73606" y="16820"/>
                    </a:cubicBezTo>
                    <a:cubicBezTo>
                      <a:pt x="74025" y="17519"/>
                      <a:pt x="76088" y="15456"/>
                      <a:pt x="76508" y="13673"/>
                    </a:cubicBezTo>
                    <a:cubicBezTo>
                      <a:pt x="76927" y="11889"/>
                      <a:pt x="85424" y="8078"/>
                      <a:pt x="86648" y="6714"/>
                    </a:cubicBezTo>
                    <a:cubicBezTo>
                      <a:pt x="87907" y="5351"/>
                      <a:pt x="86369" y="3288"/>
                      <a:pt x="88187" y="1644"/>
                    </a:cubicBezTo>
                    <a:cubicBezTo>
                      <a:pt x="90005" y="1"/>
                      <a:pt x="92768" y="280"/>
                      <a:pt x="95425" y="1644"/>
                    </a:cubicBezTo>
                    <a:cubicBezTo>
                      <a:pt x="98082" y="3008"/>
                      <a:pt x="98048" y="4372"/>
                      <a:pt x="99586" y="4511"/>
                    </a:cubicBezTo>
                    <a:cubicBezTo>
                      <a:pt x="101125" y="4651"/>
                      <a:pt x="101125" y="6155"/>
                      <a:pt x="103362" y="6435"/>
                    </a:cubicBezTo>
                    <a:cubicBezTo>
                      <a:pt x="105565" y="6714"/>
                      <a:pt x="107244" y="6714"/>
                      <a:pt x="107663" y="8777"/>
                    </a:cubicBezTo>
                    <a:cubicBezTo>
                      <a:pt x="108083" y="10805"/>
                      <a:pt x="109342" y="8078"/>
                      <a:pt x="111405" y="9442"/>
                    </a:cubicBezTo>
                    <a:cubicBezTo>
                      <a:pt x="113503" y="10805"/>
                      <a:pt x="116405" y="11085"/>
                      <a:pt x="117105" y="13008"/>
                    </a:cubicBezTo>
                    <a:cubicBezTo>
                      <a:pt x="117769" y="14897"/>
                      <a:pt x="117769" y="17100"/>
                      <a:pt x="119727" y="16960"/>
                    </a:cubicBezTo>
                    <a:cubicBezTo>
                      <a:pt x="121650" y="16820"/>
                      <a:pt x="122070" y="17764"/>
                      <a:pt x="123329" y="18743"/>
                    </a:cubicBezTo>
                    <a:cubicBezTo>
                      <a:pt x="124587" y="19687"/>
                      <a:pt x="126650" y="18638"/>
                      <a:pt x="127070" y="19792"/>
                    </a:cubicBezTo>
                    <a:cubicBezTo>
                      <a:pt x="127490" y="20911"/>
                      <a:pt x="130147" y="21191"/>
                      <a:pt x="130427" y="22170"/>
                    </a:cubicBezTo>
                    <a:cubicBezTo>
                      <a:pt x="130707" y="23114"/>
                      <a:pt x="131651" y="25177"/>
                      <a:pt x="133749" y="24897"/>
                    </a:cubicBezTo>
                    <a:cubicBezTo>
                      <a:pt x="135847" y="24617"/>
                      <a:pt x="136686" y="24757"/>
                      <a:pt x="137071" y="26925"/>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3"/>
              <p:cNvSpPr/>
              <p:nvPr/>
            </p:nvSpPr>
            <p:spPr>
              <a:xfrm>
                <a:off x="2469122" y="2613952"/>
                <a:ext cx="3458337" cy="1691267"/>
              </a:xfrm>
              <a:custGeom>
                <a:rect b="b" l="l" r="r" t="t"/>
                <a:pathLst>
                  <a:path extrusionOk="0" h="78746" w="141373">
                    <a:moveTo>
                      <a:pt x="1" y="6679"/>
                    </a:moveTo>
                    <a:cubicBezTo>
                      <a:pt x="1" y="6679"/>
                      <a:pt x="1784" y="11050"/>
                      <a:pt x="8113" y="15665"/>
                    </a:cubicBezTo>
                    <a:cubicBezTo>
                      <a:pt x="14477" y="20281"/>
                      <a:pt x="16785" y="28183"/>
                      <a:pt x="21086" y="31820"/>
                    </a:cubicBezTo>
                    <a:cubicBezTo>
                      <a:pt x="25422" y="35457"/>
                      <a:pt x="28953" y="40562"/>
                      <a:pt x="25911" y="43744"/>
                    </a:cubicBezTo>
                    <a:cubicBezTo>
                      <a:pt x="22834" y="46891"/>
                      <a:pt x="20841" y="46646"/>
                      <a:pt x="20596" y="53220"/>
                    </a:cubicBezTo>
                    <a:cubicBezTo>
                      <a:pt x="20317" y="59759"/>
                      <a:pt x="20596" y="63640"/>
                      <a:pt x="16016" y="61717"/>
                    </a:cubicBezTo>
                    <a:cubicBezTo>
                      <a:pt x="11435" y="59759"/>
                      <a:pt x="6645" y="68011"/>
                      <a:pt x="7903" y="68011"/>
                    </a:cubicBezTo>
                    <a:cubicBezTo>
                      <a:pt x="9162" y="68011"/>
                      <a:pt x="13463" y="63395"/>
                      <a:pt x="16785" y="65598"/>
                    </a:cubicBezTo>
                    <a:cubicBezTo>
                      <a:pt x="20072" y="67766"/>
                      <a:pt x="25387" y="68011"/>
                      <a:pt x="27030" y="63395"/>
                    </a:cubicBezTo>
                    <a:cubicBezTo>
                      <a:pt x="28709" y="58779"/>
                      <a:pt x="35038" y="63150"/>
                      <a:pt x="37835" y="58325"/>
                    </a:cubicBezTo>
                    <a:cubicBezTo>
                      <a:pt x="40632" y="53464"/>
                      <a:pt x="51787" y="62451"/>
                      <a:pt x="49234" y="65843"/>
                    </a:cubicBezTo>
                    <a:cubicBezTo>
                      <a:pt x="46717" y="69235"/>
                      <a:pt x="39339" y="71682"/>
                      <a:pt x="42136" y="73605"/>
                    </a:cubicBezTo>
                    <a:cubicBezTo>
                      <a:pt x="44933" y="75564"/>
                      <a:pt x="48745" y="67801"/>
                      <a:pt x="52276" y="69724"/>
                    </a:cubicBezTo>
                    <a:cubicBezTo>
                      <a:pt x="55843" y="71682"/>
                      <a:pt x="68781" y="75214"/>
                      <a:pt x="77138" y="73920"/>
                    </a:cubicBezTo>
                    <a:cubicBezTo>
                      <a:pt x="85495" y="72661"/>
                      <a:pt x="92873" y="78746"/>
                      <a:pt x="94621" y="76053"/>
                    </a:cubicBezTo>
                    <a:cubicBezTo>
                      <a:pt x="96370" y="73361"/>
                      <a:pt x="82453" y="72661"/>
                      <a:pt x="84971" y="68745"/>
                    </a:cubicBezTo>
                    <a:cubicBezTo>
                      <a:pt x="87523" y="64864"/>
                      <a:pt x="95635" y="65843"/>
                      <a:pt x="98922" y="68745"/>
                    </a:cubicBezTo>
                    <a:cubicBezTo>
                      <a:pt x="102244" y="71682"/>
                      <a:pt x="112629" y="76787"/>
                      <a:pt x="117700" y="72626"/>
                    </a:cubicBezTo>
                    <a:cubicBezTo>
                      <a:pt x="122770" y="68500"/>
                      <a:pt x="138190" y="68745"/>
                      <a:pt x="139764" y="61717"/>
                    </a:cubicBezTo>
                    <a:cubicBezTo>
                      <a:pt x="141372" y="54688"/>
                      <a:pt x="128609" y="50772"/>
                      <a:pt x="128120" y="49338"/>
                    </a:cubicBezTo>
                    <a:cubicBezTo>
                      <a:pt x="127595" y="47870"/>
                      <a:pt x="130148" y="47135"/>
                      <a:pt x="119238" y="42030"/>
                    </a:cubicBezTo>
                    <a:cubicBezTo>
                      <a:pt x="108818" y="35002"/>
                      <a:pt x="112385" y="27939"/>
                      <a:pt x="104762" y="28183"/>
                    </a:cubicBezTo>
                    <a:cubicBezTo>
                      <a:pt x="97174" y="28428"/>
                      <a:pt x="91335" y="29897"/>
                      <a:pt x="85250" y="25036"/>
                    </a:cubicBezTo>
                    <a:cubicBezTo>
                      <a:pt x="79166" y="20176"/>
                      <a:pt x="72592" y="18707"/>
                      <a:pt x="68291" y="14337"/>
                    </a:cubicBezTo>
                    <a:cubicBezTo>
                      <a:pt x="63955" y="9966"/>
                      <a:pt x="59410" y="3672"/>
                      <a:pt x="56368" y="4616"/>
                    </a:cubicBezTo>
                    <a:cubicBezTo>
                      <a:pt x="53325" y="5595"/>
                      <a:pt x="51542" y="1958"/>
                      <a:pt x="48255" y="979"/>
                    </a:cubicBezTo>
                    <a:cubicBezTo>
                      <a:pt x="44933" y="0"/>
                      <a:pt x="40632" y="3881"/>
                      <a:pt x="40632" y="3881"/>
                    </a:cubicBezTo>
                    <a:cubicBezTo>
                      <a:pt x="40632" y="3881"/>
                      <a:pt x="47066" y="8847"/>
                      <a:pt x="50143" y="12973"/>
                    </a:cubicBezTo>
                    <a:cubicBezTo>
                      <a:pt x="53186" y="17099"/>
                      <a:pt x="55179" y="26995"/>
                      <a:pt x="55179" y="26995"/>
                    </a:cubicBezTo>
                    <a:cubicBezTo>
                      <a:pt x="55179" y="26995"/>
                      <a:pt x="51227" y="23848"/>
                      <a:pt x="45912" y="19966"/>
                    </a:cubicBezTo>
                    <a:cubicBezTo>
                      <a:pt x="40597" y="16085"/>
                      <a:pt x="29198" y="18812"/>
                      <a:pt x="21575" y="16644"/>
                    </a:cubicBezTo>
                    <a:cubicBezTo>
                      <a:pt x="13953" y="14441"/>
                      <a:pt x="12939" y="10560"/>
                      <a:pt x="1" y="6679"/>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3"/>
              <p:cNvSpPr/>
              <p:nvPr/>
            </p:nvSpPr>
            <p:spPr>
              <a:xfrm>
                <a:off x="821588" y="2516801"/>
                <a:ext cx="2027249" cy="1509867"/>
              </a:xfrm>
              <a:custGeom>
                <a:rect b="b" l="l" r="r" t="t"/>
                <a:pathLst>
                  <a:path extrusionOk="0" h="62417" w="73571">
                    <a:moveTo>
                      <a:pt x="3462" y="44443"/>
                    </a:moveTo>
                    <a:cubicBezTo>
                      <a:pt x="3462" y="44443"/>
                      <a:pt x="2203" y="42275"/>
                      <a:pt x="6399" y="32065"/>
                    </a:cubicBezTo>
                    <a:cubicBezTo>
                      <a:pt x="10595" y="21855"/>
                      <a:pt x="16295" y="12623"/>
                      <a:pt x="21225" y="13358"/>
                    </a:cubicBezTo>
                    <a:cubicBezTo>
                      <a:pt x="26155" y="14057"/>
                      <a:pt x="29862" y="3672"/>
                      <a:pt x="32345" y="4021"/>
                    </a:cubicBezTo>
                    <a:cubicBezTo>
                      <a:pt x="34827" y="4371"/>
                      <a:pt x="33324" y="10420"/>
                      <a:pt x="36541" y="8987"/>
                    </a:cubicBezTo>
                    <a:cubicBezTo>
                      <a:pt x="39758" y="7518"/>
                      <a:pt x="42975" y="0"/>
                      <a:pt x="43989" y="3986"/>
                    </a:cubicBezTo>
                    <a:cubicBezTo>
                      <a:pt x="44968" y="8008"/>
                      <a:pt x="43464" y="21889"/>
                      <a:pt x="41995" y="22239"/>
                    </a:cubicBezTo>
                    <a:cubicBezTo>
                      <a:pt x="40527" y="22589"/>
                      <a:pt x="38534" y="13812"/>
                      <a:pt x="34582" y="15281"/>
                    </a:cubicBezTo>
                    <a:cubicBezTo>
                      <a:pt x="30596" y="16749"/>
                      <a:pt x="26890" y="22589"/>
                      <a:pt x="26155" y="26960"/>
                    </a:cubicBezTo>
                    <a:cubicBezTo>
                      <a:pt x="25421" y="31331"/>
                      <a:pt x="37939" y="37869"/>
                      <a:pt x="44268" y="30351"/>
                    </a:cubicBezTo>
                    <a:cubicBezTo>
                      <a:pt x="50632" y="22834"/>
                      <a:pt x="58290" y="21855"/>
                      <a:pt x="62241" y="26960"/>
                    </a:cubicBezTo>
                    <a:cubicBezTo>
                      <a:pt x="66193" y="32065"/>
                      <a:pt x="70144" y="22589"/>
                      <a:pt x="71857" y="27204"/>
                    </a:cubicBezTo>
                    <a:cubicBezTo>
                      <a:pt x="73571" y="31820"/>
                      <a:pt x="70109" y="54164"/>
                      <a:pt x="57766" y="58290"/>
                    </a:cubicBezTo>
                    <a:cubicBezTo>
                      <a:pt x="45457" y="62416"/>
                      <a:pt x="43954" y="58045"/>
                      <a:pt x="42940" y="49548"/>
                    </a:cubicBezTo>
                    <a:cubicBezTo>
                      <a:pt x="41960" y="41051"/>
                      <a:pt x="35527" y="36436"/>
                      <a:pt x="25666" y="47136"/>
                    </a:cubicBezTo>
                    <a:cubicBezTo>
                      <a:pt x="15805" y="57800"/>
                      <a:pt x="15281" y="47835"/>
                      <a:pt x="14546" y="44198"/>
                    </a:cubicBezTo>
                    <a:cubicBezTo>
                      <a:pt x="13777" y="40562"/>
                      <a:pt x="0" y="61472"/>
                      <a:pt x="3462" y="44443"/>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33"/>
            <p:cNvSpPr/>
            <p:nvPr/>
          </p:nvSpPr>
          <p:spPr>
            <a:xfrm flipH="1">
              <a:off x="378" y="4172595"/>
              <a:ext cx="9144122" cy="969882"/>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33"/>
            <p:cNvGrpSpPr/>
            <p:nvPr/>
          </p:nvGrpSpPr>
          <p:grpSpPr>
            <a:xfrm>
              <a:off x="7891320" y="-412"/>
              <a:ext cx="1252618" cy="5143599"/>
              <a:chOff x="7784596" y="0"/>
              <a:chExt cx="1252618" cy="5143599"/>
            </a:xfrm>
          </p:grpSpPr>
          <p:sp>
            <p:nvSpPr>
              <p:cNvPr id="376" name="Google Shape;376;p33"/>
              <p:cNvSpPr/>
              <p:nvPr/>
            </p:nvSpPr>
            <p:spPr>
              <a:xfrm>
                <a:off x="7784595" y="794"/>
                <a:ext cx="859913" cy="5142805"/>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3"/>
              <p:cNvSpPr/>
              <p:nvPr/>
            </p:nvSpPr>
            <p:spPr>
              <a:xfrm>
                <a:off x="8430713" y="0"/>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33"/>
            <p:cNvGrpSpPr/>
            <p:nvPr/>
          </p:nvGrpSpPr>
          <p:grpSpPr>
            <a:xfrm>
              <a:off x="-657200" y="-297376"/>
              <a:ext cx="10053580" cy="6136579"/>
              <a:chOff x="-657200" y="-297376"/>
              <a:chExt cx="10053580" cy="6136579"/>
            </a:xfrm>
          </p:grpSpPr>
          <p:grpSp>
            <p:nvGrpSpPr>
              <p:cNvPr id="379" name="Google Shape;379;p33"/>
              <p:cNvGrpSpPr/>
              <p:nvPr/>
            </p:nvGrpSpPr>
            <p:grpSpPr>
              <a:xfrm>
                <a:off x="-657200" y="-297376"/>
                <a:ext cx="1895017" cy="5440789"/>
                <a:chOff x="-657200" y="-297376"/>
                <a:chExt cx="1895017" cy="5440789"/>
              </a:xfrm>
            </p:grpSpPr>
            <p:sp>
              <p:nvSpPr>
                <p:cNvPr id="380" name="Google Shape;380;p33"/>
                <p:cNvSpPr/>
                <p:nvPr/>
              </p:nvSpPr>
              <p:spPr>
                <a:xfrm>
                  <a:off x="650"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3"/>
                <p:cNvSpPr/>
                <p:nvPr/>
              </p:nvSpPr>
              <p:spPr>
                <a:xfrm>
                  <a:off x="-657200"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 name="Google Shape;382;p33"/>
              <p:cNvSpPr/>
              <p:nvPr/>
            </p:nvSpPr>
            <p:spPr>
              <a:xfrm>
                <a:off x="-377375" y="43354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 name="Google Shape;383;p33"/>
          <p:cNvGrpSpPr/>
          <p:nvPr/>
        </p:nvGrpSpPr>
        <p:grpSpPr>
          <a:xfrm>
            <a:off x="878028" y="2755848"/>
            <a:ext cx="3960630" cy="241420"/>
            <a:chOff x="878028" y="2755848"/>
            <a:chExt cx="3960630" cy="241420"/>
          </a:xfrm>
        </p:grpSpPr>
        <p:grpSp>
          <p:nvGrpSpPr>
            <p:cNvPr id="384" name="Google Shape;384;p33"/>
            <p:cNvGrpSpPr/>
            <p:nvPr/>
          </p:nvGrpSpPr>
          <p:grpSpPr>
            <a:xfrm>
              <a:off x="3848796" y="2755848"/>
              <a:ext cx="989862" cy="241420"/>
              <a:chOff x="3673178" y="3472816"/>
              <a:chExt cx="1419768" cy="346321"/>
            </a:xfrm>
          </p:grpSpPr>
          <p:sp>
            <p:nvSpPr>
              <p:cNvPr id="385" name="Google Shape;385;p33"/>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3"/>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 name="Google Shape;388;p33"/>
            <p:cNvSpPr/>
            <p:nvPr/>
          </p:nvSpPr>
          <p:spPr>
            <a:xfrm>
              <a:off x="878028" y="28340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1_1">
    <p:spTree>
      <p:nvGrpSpPr>
        <p:cNvPr id="389" name="Shape 389"/>
        <p:cNvGrpSpPr/>
        <p:nvPr/>
      </p:nvGrpSpPr>
      <p:grpSpPr>
        <a:xfrm>
          <a:off x="0" y="0"/>
          <a:ext cx="0" cy="0"/>
          <a:chOff x="0" y="0"/>
          <a:chExt cx="0" cy="0"/>
        </a:xfrm>
      </p:grpSpPr>
      <p:grpSp>
        <p:nvGrpSpPr>
          <p:cNvPr id="390" name="Google Shape;390;p34"/>
          <p:cNvGrpSpPr/>
          <p:nvPr/>
        </p:nvGrpSpPr>
        <p:grpSpPr>
          <a:xfrm>
            <a:off x="-377375" y="-412"/>
            <a:ext cx="9773755" cy="5915815"/>
            <a:chOff x="-377375" y="-412"/>
            <a:chExt cx="9773755" cy="5915815"/>
          </a:xfrm>
        </p:grpSpPr>
        <p:sp>
          <p:nvSpPr>
            <p:cNvPr id="391" name="Google Shape;391;p34"/>
            <p:cNvSpPr/>
            <p:nvPr/>
          </p:nvSpPr>
          <p:spPr>
            <a:xfrm>
              <a:off x="0" y="4343800"/>
              <a:ext cx="9143948" cy="1389354"/>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4"/>
            <p:cNvSpPr/>
            <p:nvPr/>
          </p:nvSpPr>
          <p:spPr>
            <a:xfrm flipH="1">
              <a:off x="5" y="0"/>
              <a:ext cx="607294" cy="5142765"/>
            </a:xfrm>
            <a:custGeom>
              <a:rect b="b" l="l" r="r" t="t"/>
              <a:pathLst>
                <a:path extrusionOk="0" h="129557" w="15299">
                  <a:moveTo>
                    <a:pt x="14013" y="73692"/>
                  </a:moveTo>
                  <a:cubicBezTo>
                    <a:pt x="14241" y="65504"/>
                    <a:pt x="13246" y="52631"/>
                    <a:pt x="12396" y="42640"/>
                  </a:cubicBezTo>
                  <a:cubicBezTo>
                    <a:pt x="12666" y="41479"/>
                    <a:pt x="13163" y="40380"/>
                    <a:pt x="13868" y="39427"/>
                  </a:cubicBezTo>
                  <a:cubicBezTo>
                    <a:pt x="14345" y="38764"/>
                    <a:pt x="15298" y="36774"/>
                    <a:pt x="15298" y="36774"/>
                  </a:cubicBezTo>
                  <a:lnTo>
                    <a:pt x="14718" y="35820"/>
                  </a:lnTo>
                  <a:cubicBezTo>
                    <a:pt x="14718" y="35820"/>
                    <a:pt x="13972" y="36774"/>
                    <a:pt x="13495" y="37437"/>
                  </a:cubicBezTo>
                  <a:cubicBezTo>
                    <a:pt x="13060" y="37914"/>
                    <a:pt x="12583" y="38349"/>
                    <a:pt x="12065" y="38743"/>
                  </a:cubicBezTo>
                  <a:cubicBezTo>
                    <a:pt x="11878" y="36525"/>
                    <a:pt x="11712" y="34535"/>
                    <a:pt x="11588" y="32918"/>
                  </a:cubicBezTo>
                  <a:cubicBezTo>
                    <a:pt x="10904" y="23756"/>
                    <a:pt x="11588" y="0"/>
                    <a:pt x="11588" y="0"/>
                  </a:cubicBezTo>
                  <a:lnTo>
                    <a:pt x="5722" y="0"/>
                  </a:lnTo>
                  <a:cubicBezTo>
                    <a:pt x="5722" y="0"/>
                    <a:pt x="5058" y="7152"/>
                    <a:pt x="4457" y="14863"/>
                  </a:cubicBezTo>
                  <a:cubicBezTo>
                    <a:pt x="3690" y="13723"/>
                    <a:pt x="2633" y="12127"/>
                    <a:pt x="2198" y="11443"/>
                  </a:cubicBezTo>
                  <a:cubicBezTo>
                    <a:pt x="1659" y="10593"/>
                    <a:pt x="1223" y="9701"/>
                    <a:pt x="850" y="8769"/>
                  </a:cubicBezTo>
                  <a:lnTo>
                    <a:pt x="0" y="9162"/>
                  </a:lnTo>
                  <a:cubicBezTo>
                    <a:pt x="436" y="10655"/>
                    <a:pt x="933" y="12106"/>
                    <a:pt x="1534" y="13536"/>
                  </a:cubicBezTo>
                  <a:cubicBezTo>
                    <a:pt x="2218" y="15091"/>
                    <a:pt x="3815" y="17330"/>
                    <a:pt x="4063" y="19983"/>
                  </a:cubicBezTo>
                  <a:cubicBezTo>
                    <a:pt x="3628" y="26202"/>
                    <a:pt x="3338" y="31840"/>
                    <a:pt x="3586" y="33291"/>
                  </a:cubicBezTo>
                  <a:cubicBezTo>
                    <a:pt x="3960" y="35426"/>
                    <a:pt x="5038" y="46267"/>
                    <a:pt x="5825" y="56280"/>
                  </a:cubicBezTo>
                  <a:lnTo>
                    <a:pt x="1949" y="53253"/>
                  </a:lnTo>
                  <a:lnTo>
                    <a:pt x="1949" y="54663"/>
                  </a:lnTo>
                  <a:cubicBezTo>
                    <a:pt x="1949" y="54663"/>
                    <a:pt x="5970" y="58954"/>
                    <a:pt x="6178" y="60923"/>
                  </a:cubicBezTo>
                  <a:cubicBezTo>
                    <a:pt x="6178" y="60985"/>
                    <a:pt x="6178" y="61027"/>
                    <a:pt x="6198" y="61068"/>
                  </a:cubicBezTo>
                  <a:cubicBezTo>
                    <a:pt x="6571" y="66312"/>
                    <a:pt x="6820" y="70831"/>
                    <a:pt x="6758" y="72987"/>
                  </a:cubicBezTo>
                  <a:cubicBezTo>
                    <a:pt x="6592" y="79724"/>
                    <a:pt x="5038" y="129557"/>
                    <a:pt x="5038" y="129557"/>
                  </a:cubicBezTo>
                  <a:lnTo>
                    <a:pt x="14055" y="129557"/>
                  </a:lnTo>
                  <a:cubicBezTo>
                    <a:pt x="14055" y="129557"/>
                    <a:pt x="13682" y="84969"/>
                    <a:pt x="1401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4"/>
            <p:cNvSpPr/>
            <p:nvPr/>
          </p:nvSpPr>
          <p:spPr>
            <a:xfrm flipH="1">
              <a:off x="106373" y="794"/>
              <a:ext cx="677236" cy="5141971"/>
            </a:xfrm>
            <a:custGeom>
              <a:rect b="b" l="l" r="r" t="t"/>
              <a:pathLst>
                <a:path extrusionOk="0" h="129537" w="17061">
                  <a:moveTo>
                    <a:pt x="16500" y="13889"/>
                  </a:moveTo>
                  <a:cubicBezTo>
                    <a:pt x="16500" y="13889"/>
                    <a:pt x="13453" y="16045"/>
                    <a:pt x="12977" y="16833"/>
                  </a:cubicBezTo>
                  <a:lnTo>
                    <a:pt x="11028" y="20025"/>
                  </a:lnTo>
                  <a:cubicBezTo>
                    <a:pt x="11339" y="18118"/>
                    <a:pt x="11588" y="16481"/>
                    <a:pt x="11691" y="15278"/>
                  </a:cubicBezTo>
                  <a:cubicBezTo>
                    <a:pt x="12085" y="10448"/>
                    <a:pt x="12230" y="1"/>
                    <a:pt x="12230" y="1"/>
                  </a:cubicBezTo>
                  <a:lnTo>
                    <a:pt x="8333" y="1"/>
                  </a:lnTo>
                  <a:cubicBezTo>
                    <a:pt x="8333" y="1"/>
                    <a:pt x="7939" y="12003"/>
                    <a:pt x="7546" y="14594"/>
                  </a:cubicBezTo>
                  <a:cubicBezTo>
                    <a:pt x="7131" y="17185"/>
                    <a:pt x="4768" y="33934"/>
                    <a:pt x="4436" y="37562"/>
                  </a:cubicBezTo>
                  <a:cubicBezTo>
                    <a:pt x="4270" y="39158"/>
                    <a:pt x="4229" y="45771"/>
                    <a:pt x="4229" y="53047"/>
                  </a:cubicBezTo>
                  <a:cubicBezTo>
                    <a:pt x="3400" y="52280"/>
                    <a:pt x="2135" y="51119"/>
                    <a:pt x="1907" y="50766"/>
                  </a:cubicBezTo>
                  <a:cubicBezTo>
                    <a:pt x="1576" y="50248"/>
                    <a:pt x="746" y="49046"/>
                    <a:pt x="746" y="49046"/>
                  </a:cubicBezTo>
                  <a:lnTo>
                    <a:pt x="0" y="49999"/>
                  </a:lnTo>
                  <a:cubicBezTo>
                    <a:pt x="0" y="49999"/>
                    <a:pt x="1223" y="52155"/>
                    <a:pt x="1638" y="52839"/>
                  </a:cubicBezTo>
                  <a:cubicBezTo>
                    <a:pt x="2032" y="53544"/>
                    <a:pt x="4229" y="55265"/>
                    <a:pt x="4229" y="58022"/>
                  </a:cubicBezTo>
                  <a:cubicBezTo>
                    <a:pt x="4250" y="65629"/>
                    <a:pt x="4333" y="72905"/>
                    <a:pt x="4415" y="75040"/>
                  </a:cubicBezTo>
                  <a:cubicBezTo>
                    <a:pt x="4623" y="79704"/>
                    <a:pt x="4415" y="129537"/>
                    <a:pt x="4415" y="129537"/>
                  </a:cubicBezTo>
                  <a:lnTo>
                    <a:pt x="10054" y="129537"/>
                  </a:lnTo>
                  <a:cubicBezTo>
                    <a:pt x="10054" y="129537"/>
                    <a:pt x="8976" y="84721"/>
                    <a:pt x="8437" y="74356"/>
                  </a:cubicBezTo>
                  <a:cubicBezTo>
                    <a:pt x="7877" y="63992"/>
                    <a:pt x="8292" y="47242"/>
                    <a:pt x="8437" y="39635"/>
                  </a:cubicBezTo>
                  <a:cubicBezTo>
                    <a:pt x="8478" y="36836"/>
                    <a:pt x="8872" y="33437"/>
                    <a:pt x="9390" y="30037"/>
                  </a:cubicBezTo>
                  <a:cubicBezTo>
                    <a:pt x="9390" y="29996"/>
                    <a:pt x="9390" y="29975"/>
                    <a:pt x="9411" y="29934"/>
                  </a:cubicBezTo>
                  <a:cubicBezTo>
                    <a:pt x="9411" y="29892"/>
                    <a:pt x="9432" y="29789"/>
                    <a:pt x="9432" y="29706"/>
                  </a:cubicBezTo>
                  <a:lnTo>
                    <a:pt x="9473" y="29519"/>
                  </a:lnTo>
                  <a:cubicBezTo>
                    <a:pt x="10116" y="25560"/>
                    <a:pt x="12666" y="20585"/>
                    <a:pt x="13246" y="18823"/>
                  </a:cubicBezTo>
                  <a:cubicBezTo>
                    <a:pt x="13868" y="17019"/>
                    <a:pt x="17060" y="15112"/>
                    <a:pt x="17060"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4"/>
            <p:cNvSpPr/>
            <p:nvPr/>
          </p:nvSpPr>
          <p:spPr>
            <a:xfrm>
              <a:off x="7891320" y="381"/>
              <a:ext cx="859913" cy="5142805"/>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4"/>
            <p:cNvSpPr/>
            <p:nvPr/>
          </p:nvSpPr>
          <p:spPr>
            <a:xfrm>
              <a:off x="8537438" y="-412"/>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4"/>
            <p:cNvSpPr/>
            <p:nvPr/>
          </p:nvSpPr>
          <p:spPr>
            <a:xfrm flipH="1">
              <a:off x="-377375"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34"/>
          <p:cNvGrpSpPr/>
          <p:nvPr/>
        </p:nvGrpSpPr>
        <p:grpSpPr>
          <a:xfrm>
            <a:off x="878028" y="2755848"/>
            <a:ext cx="3960630" cy="241420"/>
            <a:chOff x="878028" y="2755848"/>
            <a:chExt cx="3960630" cy="241420"/>
          </a:xfrm>
        </p:grpSpPr>
        <p:grpSp>
          <p:nvGrpSpPr>
            <p:cNvPr id="398" name="Google Shape;398;p34"/>
            <p:cNvGrpSpPr/>
            <p:nvPr/>
          </p:nvGrpSpPr>
          <p:grpSpPr>
            <a:xfrm>
              <a:off x="3848796" y="2755848"/>
              <a:ext cx="989862" cy="241420"/>
              <a:chOff x="3673178" y="3472816"/>
              <a:chExt cx="1419768" cy="346321"/>
            </a:xfrm>
          </p:grpSpPr>
          <p:sp>
            <p:nvSpPr>
              <p:cNvPr id="399" name="Google Shape;399;p34"/>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4"/>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4"/>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 name="Google Shape;402;p34"/>
            <p:cNvSpPr/>
            <p:nvPr/>
          </p:nvSpPr>
          <p:spPr>
            <a:xfrm>
              <a:off x="878028" y="28340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34"/>
          <p:cNvGrpSpPr/>
          <p:nvPr/>
        </p:nvGrpSpPr>
        <p:grpSpPr>
          <a:xfrm flipH="1">
            <a:off x="3598453" y="1229973"/>
            <a:ext cx="3960630" cy="241420"/>
            <a:chOff x="878028" y="2755848"/>
            <a:chExt cx="3960630" cy="241420"/>
          </a:xfrm>
        </p:grpSpPr>
        <p:grpSp>
          <p:nvGrpSpPr>
            <p:cNvPr id="404" name="Google Shape;404;p34"/>
            <p:cNvGrpSpPr/>
            <p:nvPr/>
          </p:nvGrpSpPr>
          <p:grpSpPr>
            <a:xfrm>
              <a:off x="3848796" y="2755848"/>
              <a:ext cx="989862" cy="241420"/>
              <a:chOff x="3673178" y="3472816"/>
              <a:chExt cx="1419768" cy="346321"/>
            </a:xfrm>
          </p:grpSpPr>
          <p:sp>
            <p:nvSpPr>
              <p:cNvPr id="405" name="Google Shape;405;p34"/>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4"/>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4"/>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 name="Google Shape;408;p34"/>
            <p:cNvSpPr/>
            <p:nvPr/>
          </p:nvSpPr>
          <p:spPr>
            <a:xfrm>
              <a:off x="878028" y="28340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12" name="Shape 41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13" name="Shape 413"/>
        <p:cNvGrpSpPr/>
        <p:nvPr/>
      </p:nvGrpSpPr>
      <p:grpSpPr>
        <a:xfrm>
          <a:off x="0" y="0"/>
          <a:ext cx="0" cy="0"/>
          <a:chOff x="0" y="0"/>
          <a:chExt cx="0" cy="0"/>
        </a:xfrm>
      </p:grpSpPr>
      <p:sp>
        <p:nvSpPr>
          <p:cNvPr id="414" name="Google Shape;414;p3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 name="Shape 34"/>
        <p:cNvGrpSpPr/>
        <p:nvPr/>
      </p:nvGrpSpPr>
      <p:grpSpPr>
        <a:xfrm>
          <a:off x="0" y="0"/>
          <a:ext cx="0" cy="0"/>
          <a:chOff x="0" y="0"/>
          <a:chExt cx="0" cy="0"/>
        </a:xfrm>
      </p:grpSpPr>
      <p:grpSp>
        <p:nvGrpSpPr>
          <p:cNvPr id="35" name="Google Shape;35;p5"/>
          <p:cNvGrpSpPr/>
          <p:nvPr/>
        </p:nvGrpSpPr>
        <p:grpSpPr>
          <a:xfrm>
            <a:off x="-535988" y="-297376"/>
            <a:ext cx="10215976" cy="6212779"/>
            <a:chOff x="-535988" y="-297376"/>
            <a:chExt cx="10215976" cy="6212779"/>
          </a:xfrm>
        </p:grpSpPr>
        <p:grpSp>
          <p:nvGrpSpPr>
            <p:cNvPr id="36" name="Google Shape;36;p5"/>
            <p:cNvGrpSpPr/>
            <p:nvPr/>
          </p:nvGrpSpPr>
          <p:grpSpPr>
            <a:xfrm flipH="1">
              <a:off x="52" y="4346907"/>
              <a:ext cx="9143948" cy="1386275"/>
              <a:chOff x="0" y="-388301"/>
              <a:chExt cx="9143948" cy="3636607"/>
            </a:xfrm>
          </p:grpSpPr>
          <p:sp>
            <p:nvSpPr>
              <p:cNvPr id="37" name="Google Shape;37;p5"/>
              <p:cNvSpPr/>
              <p:nvPr/>
            </p:nvSpPr>
            <p:spPr>
              <a:xfrm>
                <a:off x="0" y="-388301"/>
                <a:ext cx="9143948" cy="3636545"/>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0" y="526684"/>
                <a:ext cx="9143948" cy="2721622"/>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0" y="1463878"/>
                <a:ext cx="9143948" cy="1784340"/>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5"/>
            <p:cNvGrpSpPr/>
            <p:nvPr/>
          </p:nvGrpSpPr>
          <p:grpSpPr>
            <a:xfrm flipH="1">
              <a:off x="-535988" y="-297376"/>
              <a:ext cx="10215976" cy="6212779"/>
              <a:chOff x="-535988" y="-297376"/>
              <a:chExt cx="10215976" cy="6212779"/>
            </a:xfrm>
          </p:grpSpPr>
          <p:grpSp>
            <p:nvGrpSpPr>
              <p:cNvPr id="41" name="Google Shape;41;p5"/>
              <p:cNvGrpSpPr/>
              <p:nvPr/>
            </p:nvGrpSpPr>
            <p:grpSpPr>
              <a:xfrm flipH="1">
                <a:off x="-535988" y="-297376"/>
                <a:ext cx="10215976" cy="5440789"/>
                <a:chOff x="-657200" y="-297376"/>
                <a:chExt cx="10215976" cy="5440789"/>
              </a:xfrm>
            </p:grpSpPr>
            <p:grpSp>
              <p:nvGrpSpPr>
                <p:cNvPr id="42" name="Google Shape;42;p5"/>
                <p:cNvGrpSpPr/>
                <p:nvPr/>
              </p:nvGrpSpPr>
              <p:grpSpPr>
                <a:xfrm>
                  <a:off x="-657200" y="-297376"/>
                  <a:ext cx="1895017" cy="5440789"/>
                  <a:chOff x="-657200" y="-297376"/>
                  <a:chExt cx="1895017" cy="5440789"/>
                </a:xfrm>
              </p:grpSpPr>
              <p:sp>
                <p:nvSpPr>
                  <p:cNvPr id="43" name="Google Shape;43;p5"/>
                  <p:cNvSpPr/>
                  <p:nvPr/>
                </p:nvSpPr>
                <p:spPr>
                  <a:xfrm>
                    <a:off x="650"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657200"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 name="Google Shape;45;p5"/>
                <p:cNvGrpSpPr/>
                <p:nvPr/>
              </p:nvGrpSpPr>
              <p:grpSpPr>
                <a:xfrm>
                  <a:off x="7972317" y="-925"/>
                  <a:ext cx="1586460" cy="5143413"/>
                  <a:chOff x="7972317" y="-925"/>
                  <a:chExt cx="1586460" cy="5143413"/>
                </a:xfrm>
              </p:grpSpPr>
              <p:sp>
                <p:nvSpPr>
                  <p:cNvPr id="46" name="Google Shape;46;p5"/>
                  <p:cNvSpPr/>
                  <p:nvPr/>
                </p:nvSpPr>
                <p:spPr>
                  <a:xfrm>
                    <a:off x="7972317" y="-925"/>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8584225" y="445881"/>
                    <a:ext cx="974552" cy="51331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 name="Google Shape;48;p5"/>
              <p:cNvSpPr/>
              <p:nvPr/>
            </p:nvSpPr>
            <p:spPr>
              <a:xfrm flipH="1">
                <a:off x="-314877"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 name="Google Shape;49;p5"/>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0" name="Google Shape;50;p5"/>
          <p:cNvSpPr txBox="1"/>
          <p:nvPr>
            <p:ph idx="1" type="subTitle"/>
          </p:nvPr>
        </p:nvSpPr>
        <p:spPr>
          <a:xfrm>
            <a:off x="1246613" y="2440775"/>
            <a:ext cx="3183300" cy="427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000"/>
              <a:buFont typeface="Do Hyeon"/>
              <a:buNone/>
              <a:defRPr b="1" sz="2000">
                <a:latin typeface="Do Hyeon"/>
                <a:ea typeface="Do Hyeon"/>
                <a:cs typeface="Do Hyeon"/>
                <a:sym typeface="Do Hyeon"/>
              </a:defRPr>
            </a:lvl2pPr>
            <a:lvl3pPr lvl="2" rtl="0" algn="ctr">
              <a:lnSpc>
                <a:spcPct val="100000"/>
              </a:lnSpc>
              <a:spcBef>
                <a:spcPts val="0"/>
              </a:spcBef>
              <a:spcAft>
                <a:spcPts val="0"/>
              </a:spcAft>
              <a:buSzPts val="2000"/>
              <a:buFont typeface="Do Hyeon"/>
              <a:buNone/>
              <a:defRPr b="1" sz="2000">
                <a:latin typeface="Do Hyeon"/>
                <a:ea typeface="Do Hyeon"/>
                <a:cs typeface="Do Hyeon"/>
                <a:sym typeface="Do Hyeon"/>
              </a:defRPr>
            </a:lvl3pPr>
            <a:lvl4pPr lvl="3" rtl="0" algn="ctr">
              <a:lnSpc>
                <a:spcPct val="100000"/>
              </a:lnSpc>
              <a:spcBef>
                <a:spcPts val="0"/>
              </a:spcBef>
              <a:spcAft>
                <a:spcPts val="0"/>
              </a:spcAft>
              <a:buSzPts val="2000"/>
              <a:buFont typeface="Do Hyeon"/>
              <a:buNone/>
              <a:defRPr b="1" sz="2000">
                <a:latin typeface="Do Hyeon"/>
                <a:ea typeface="Do Hyeon"/>
                <a:cs typeface="Do Hyeon"/>
                <a:sym typeface="Do Hyeon"/>
              </a:defRPr>
            </a:lvl4pPr>
            <a:lvl5pPr lvl="4" rtl="0" algn="ctr">
              <a:lnSpc>
                <a:spcPct val="100000"/>
              </a:lnSpc>
              <a:spcBef>
                <a:spcPts val="0"/>
              </a:spcBef>
              <a:spcAft>
                <a:spcPts val="0"/>
              </a:spcAft>
              <a:buSzPts val="2000"/>
              <a:buFont typeface="Do Hyeon"/>
              <a:buNone/>
              <a:defRPr b="1" sz="2000">
                <a:latin typeface="Do Hyeon"/>
                <a:ea typeface="Do Hyeon"/>
                <a:cs typeface="Do Hyeon"/>
                <a:sym typeface="Do Hyeon"/>
              </a:defRPr>
            </a:lvl5pPr>
            <a:lvl6pPr lvl="5" rtl="0" algn="ctr">
              <a:lnSpc>
                <a:spcPct val="100000"/>
              </a:lnSpc>
              <a:spcBef>
                <a:spcPts val="0"/>
              </a:spcBef>
              <a:spcAft>
                <a:spcPts val="0"/>
              </a:spcAft>
              <a:buSzPts val="2000"/>
              <a:buFont typeface="Do Hyeon"/>
              <a:buNone/>
              <a:defRPr b="1" sz="2000">
                <a:latin typeface="Do Hyeon"/>
                <a:ea typeface="Do Hyeon"/>
                <a:cs typeface="Do Hyeon"/>
                <a:sym typeface="Do Hyeon"/>
              </a:defRPr>
            </a:lvl6pPr>
            <a:lvl7pPr lvl="6" rtl="0" algn="ctr">
              <a:lnSpc>
                <a:spcPct val="100000"/>
              </a:lnSpc>
              <a:spcBef>
                <a:spcPts val="0"/>
              </a:spcBef>
              <a:spcAft>
                <a:spcPts val="0"/>
              </a:spcAft>
              <a:buSzPts val="2000"/>
              <a:buFont typeface="Do Hyeon"/>
              <a:buNone/>
              <a:defRPr b="1" sz="2000">
                <a:latin typeface="Do Hyeon"/>
                <a:ea typeface="Do Hyeon"/>
                <a:cs typeface="Do Hyeon"/>
                <a:sym typeface="Do Hyeon"/>
              </a:defRPr>
            </a:lvl7pPr>
            <a:lvl8pPr lvl="7" rtl="0" algn="ctr">
              <a:lnSpc>
                <a:spcPct val="100000"/>
              </a:lnSpc>
              <a:spcBef>
                <a:spcPts val="0"/>
              </a:spcBef>
              <a:spcAft>
                <a:spcPts val="0"/>
              </a:spcAft>
              <a:buSzPts val="2000"/>
              <a:buFont typeface="Do Hyeon"/>
              <a:buNone/>
              <a:defRPr b="1" sz="2000">
                <a:latin typeface="Do Hyeon"/>
                <a:ea typeface="Do Hyeon"/>
                <a:cs typeface="Do Hyeon"/>
                <a:sym typeface="Do Hyeon"/>
              </a:defRPr>
            </a:lvl8pPr>
            <a:lvl9pPr lvl="8" rtl="0" algn="ctr">
              <a:lnSpc>
                <a:spcPct val="100000"/>
              </a:lnSpc>
              <a:spcBef>
                <a:spcPts val="0"/>
              </a:spcBef>
              <a:spcAft>
                <a:spcPts val="0"/>
              </a:spcAft>
              <a:buSzPts val="2000"/>
              <a:buFont typeface="Do Hyeon"/>
              <a:buNone/>
              <a:defRPr b="1" sz="2000">
                <a:latin typeface="Do Hyeon"/>
                <a:ea typeface="Do Hyeon"/>
                <a:cs typeface="Do Hyeon"/>
                <a:sym typeface="Do Hyeon"/>
              </a:defRPr>
            </a:lvl9pPr>
          </a:lstStyle>
          <a:p/>
        </p:txBody>
      </p:sp>
      <p:sp>
        <p:nvSpPr>
          <p:cNvPr id="51" name="Google Shape;51;p5"/>
          <p:cNvSpPr txBox="1"/>
          <p:nvPr>
            <p:ph idx="2" type="subTitle"/>
          </p:nvPr>
        </p:nvSpPr>
        <p:spPr>
          <a:xfrm>
            <a:off x="4714088" y="2440775"/>
            <a:ext cx="3183300" cy="427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Do Hyeon"/>
              <a:buNone/>
              <a:defRPr sz="2200">
                <a:latin typeface="Do Hyeon"/>
                <a:ea typeface="Do Hyeon"/>
                <a:cs typeface="Do Hyeon"/>
                <a:sym typeface="Do Hyeon"/>
              </a:defRPr>
            </a:lvl1pPr>
            <a:lvl2pPr lvl="1" rtl="0" algn="ctr">
              <a:lnSpc>
                <a:spcPct val="100000"/>
              </a:lnSpc>
              <a:spcBef>
                <a:spcPts val="0"/>
              </a:spcBef>
              <a:spcAft>
                <a:spcPts val="0"/>
              </a:spcAft>
              <a:buSzPts val="2000"/>
              <a:buFont typeface="Do Hyeon"/>
              <a:buNone/>
              <a:defRPr b="1" sz="2000">
                <a:latin typeface="Do Hyeon"/>
                <a:ea typeface="Do Hyeon"/>
                <a:cs typeface="Do Hyeon"/>
                <a:sym typeface="Do Hyeon"/>
              </a:defRPr>
            </a:lvl2pPr>
            <a:lvl3pPr lvl="2" rtl="0" algn="ctr">
              <a:lnSpc>
                <a:spcPct val="100000"/>
              </a:lnSpc>
              <a:spcBef>
                <a:spcPts val="0"/>
              </a:spcBef>
              <a:spcAft>
                <a:spcPts val="0"/>
              </a:spcAft>
              <a:buSzPts val="2000"/>
              <a:buFont typeface="Do Hyeon"/>
              <a:buNone/>
              <a:defRPr b="1" sz="2000">
                <a:latin typeface="Do Hyeon"/>
                <a:ea typeface="Do Hyeon"/>
                <a:cs typeface="Do Hyeon"/>
                <a:sym typeface="Do Hyeon"/>
              </a:defRPr>
            </a:lvl3pPr>
            <a:lvl4pPr lvl="3" rtl="0" algn="ctr">
              <a:lnSpc>
                <a:spcPct val="100000"/>
              </a:lnSpc>
              <a:spcBef>
                <a:spcPts val="0"/>
              </a:spcBef>
              <a:spcAft>
                <a:spcPts val="0"/>
              </a:spcAft>
              <a:buSzPts val="2000"/>
              <a:buFont typeface="Do Hyeon"/>
              <a:buNone/>
              <a:defRPr b="1" sz="2000">
                <a:latin typeface="Do Hyeon"/>
                <a:ea typeface="Do Hyeon"/>
                <a:cs typeface="Do Hyeon"/>
                <a:sym typeface="Do Hyeon"/>
              </a:defRPr>
            </a:lvl4pPr>
            <a:lvl5pPr lvl="4" rtl="0" algn="ctr">
              <a:lnSpc>
                <a:spcPct val="100000"/>
              </a:lnSpc>
              <a:spcBef>
                <a:spcPts val="0"/>
              </a:spcBef>
              <a:spcAft>
                <a:spcPts val="0"/>
              </a:spcAft>
              <a:buSzPts val="2000"/>
              <a:buFont typeface="Do Hyeon"/>
              <a:buNone/>
              <a:defRPr b="1" sz="2000">
                <a:latin typeface="Do Hyeon"/>
                <a:ea typeface="Do Hyeon"/>
                <a:cs typeface="Do Hyeon"/>
                <a:sym typeface="Do Hyeon"/>
              </a:defRPr>
            </a:lvl5pPr>
            <a:lvl6pPr lvl="5" rtl="0" algn="ctr">
              <a:lnSpc>
                <a:spcPct val="100000"/>
              </a:lnSpc>
              <a:spcBef>
                <a:spcPts val="0"/>
              </a:spcBef>
              <a:spcAft>
                <a:spcPts val="0"/>
              </a:spcAft>
              <a:buSzPts val="2000"/>
              <a:buFont typeface="Do Hyeon"/>
              <a:buNone/>
              <a:defRPr b="1" sz="2000">
                <a:latin typeface="Do Hyeon"/>
                <a:ea typeface="Do Hyeon"/>
                <a:cs typeface="Do Hyeon"/>
                <a:sym typeface="Do Hyeon"/>
              </a:defRPr>
            </a:lvl6pPr>
            <a:lvl7pPr lvl="6" rtl="0" algn="ctr">
              <a:lnSpc>
                <a:spcPct val="100000"/>
              </a:lnSpc>
              <a:spcBef>
                <a:spcPts val="0"/>
              </a:spcBef>
              <a:spcAft>
                <a:spcPts val="0"/>
              </a:spcAft>
              <a:buSzPts val="2000"/>
              <a:buFont typeface="Do Hyeon"/>
              <a:buNone/>
              <a:defRPr b="1" sz="2000">
                <a:latin typeface="Do Hyeon"/>
                <a:ea typeface="Do Hyeon"/>
                <a:cs typeface="Do Hyeon"/>
                <a:sym typeface="Do Hyeon"/>
              </a:defRPr>
            </a:lvl7pPr>
            <a:lvl8pPr lvl="7" rtl="0" algn="ctr">
              <a:lnSpc>
                <a:spcPct val="100000"/>
              </a:lnSpc>
              <a:spcBef>
                <a:spcPts val="0"/>
              </a:spcBef>
              <a:spcAft>
                <a:spcPts val="0"/>
              </a:spcAft>
              <a:buSzPts val="2000"/>
              <a:buFont typeface="Do Hyeon"/>
              <a:buNone/>
              <a:defRPr b="1" sz="2000">
                <a:latin typeface="Do Hyeon"/>
                <a:ea typeface="Do Hyeon"/>
                <a:cs typeface="Do Hyeon"/>
                <a:sym typeface="Do Hyeon"/>
              </a:defRPr>
            </a:lvl8pPr>
            <a:lvl9pPr lvl="8" rtl="0" algn="ctr">
              <a:lnSpc>
                <a:spcPct val="100000"/>
              </a:lnSpc>
              <a:spcBef>
                <a:spcPts val="0"/>
              </a:spcBef>
              <a:spcAft>
                <a:spcPts val="0"/>
              </a:spcAft>
              <a:buSzPts val="2000"/>
              <a:buFont typeface="Do Hyeon"/>
              <a:buNone/>
              <a:defRPr b="1" sz="2000">
                <a:latin typeface="Do Hyeon"/>
                <a:ea typeface="Do Hyeon"/>
                <a:cs typeface="Do Hyeon"/>
                <a:sym typeface="Do Hyeon"/>
              </a:defRPr>
            </a:lvl9pPr>
          </a:lstStyle>
          <a:p/>
        </p:txBody>
      </p:sp>
      <p:sp>
        <p:nvSpPr>
          <p:cNvPr id="52" name="Google Shape;52;p5"/>
          <p:cNvSpPr txBox="1"/>
          <p:nvPr>
            <p:ph idx="3" type="body"/>
          </p:nvPr>
        </p:nvSpPr>
        <p:spPr>
          <a:xfrm>
            <a:off x="1246600" y="2940200"/>
            <a:ext cx="3183300" cy="1131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Font typeface="Roboto"/>
              <a:buChar char="●"/>
              <a:defRPr/>
            </a:lvl1pPr>
            <a:lvl2pPr indent="-304800" lvl="1" marL="914400" rtl="0">
              <a:spcBef>
                <a:spcPts val="0"/>
              </a:spcBef>
              <a:spcAft>
                <a:spcPts val="0"/>
              </a:spcAft>
              <a:buClr>
                <a:srgbClr val="201F1D"/>
              </a:buClr>
              <a:buSzPts val="1200"/>
              <a:buFont typeface="Roboto"/>
              <a:buChar char="○"/>
              <a:defRPr/>
            </a:lvl2pPr>
            <a:lvl3pPr indent="-304800" lvl="2" marL="1371600" rtl="0">
              <a:spcBef>
                <a:spcPts val="0"/>
              </a:spcBef>
              <a:spcAft>
                <a:spcPts val="0"/>
              </a:spcAft>
              <a:buClr>
                <a:srgbClr val="201F1D"/>
              </a:buClr>
              <a:buSzPts val="1200"/>
              <a:buFont typeface="Roboto"/>
              <a:buChar char="■"/>
              <a:defRPr/>
            </a:lvl3pPr>
            <a:lvl4pPr indent="-304800" lvl="3" marL="1828800" rtl="0">
              <a:spcBef>
                <a:spcPts val="0"/>
              </a:spcBef>
              <a:spcAft>
                <a:spcPts val="0"/>
              </a:spcAft>
              <a:buClr>
                <a:srgbClr val="201F1D"/>
              </a:buClr>
              <a:buSzPts val="1200"/>
              <a:buFont typeface="Roboto"/>
              <a:buChar char="●"/>
              <a:defRPr/>
            </a:lvl4pPr>
            <a:lvl5pPr indent="-304800" lvl="4" marL="2286000" rtl="0">
              <a:spcBef>
                <a:spcPts val="0"/>
              </a:spcBef>
              <a:spcAft>
                <a:spcPts val="0"/>
              </a:spcAft>
              <a:buClr>
                <a:srgbClr val="201F1D"/>
              </a:buClr>
              <a:buSzPts val="1200"/>
              <a:buFont typeface="Roboto"/>
              <a:buChar char="○"/>
              <a:defRPr/>
            </a:lvl5pPr>
            <a:lvl6pPr indent="-304800" lvl="5" marL="2743200" rtl="0">
              <a:spcBef>
                <a:spcPts val="0"/>
              </a:spcBef>
              <a:spcAft>
                <a:spcPts val="0"/>
              </a:spcAft>
              <a:buClr>
                <a:srgbClr val="201F1D"/>
              </a:buClr>
              <a:buSzPts val="1200"/>
              <a:buFont typeface="Roboto"/>
              <a:buChar char="■"/>
              <a:defRPr/>
            </a:lvl6pPr>
            <a:lvl7pPr indent="-304800" lvl="6" marL="3200400" rtl="0">
              <a:spcBef>
                <a:spcPts val="0"/>
              </a:spcBef>
              <a:spcAft>
                <a:spcPts val="0"/>
              </a:spcAft>
              <a:buClr>
                <a:srgbClr val="201F1D"/>
              </a:buClr>
              <a:buSzPts val="1200"/>
              <a:buFont typeface="Roboto"/>
              <a:buChar char="●"/>
              <a:defRPr/>
            </a:lvl7pPr>
            <a:lvl8pPr indent="-304800" lvl="7" marL="3657600" rtl="0">
              <a:spcBef>
                <a:spcPts val="0"/>
              </a:spcBef>
              <a:spcAft>
                <a:spcPts val="0"/>
              </a:spcAft>
              <a:buClr>
                <a:srgbClr val="201F1D"/>
              </a:buClr>
              <a:buSzPts val="1200"/>
              <a:buFont typeface="Roboto"/>
              <a:buChar char="○"/>
              <a:defRPr/>
            </a:lvl8pPr>
            <a:lvl9pPr indent="-304800" lvl="8" marL="4114800" rtl="0">
              <a:spcBef>
                <a:spcPts val="0"/>
              </a:spcBef>
              <a:spcAft>
                <a:spcPts val="0"/>
              </a:spcAft>
              <a:buClr>
                <a:srgbClr val="201F1D"/>
              </a:buClr>
              <a:buSzPts val="1200"/>
              <a:buFont typeface="Roboto"/>
              <a:buChar char="■"/>
              <a:defRPr/>
            </a:lvl9pPr>
          </a:lstStyle>
          <a:p/>
        </p:txBody>
      </p:sp>
      <p:sp>
        <p:nvSpPr>
          <p:cNvPr id="53" name="Google Shape;53;p5"/>
          <p:cNvSpPr txBox="1"/>
          <p:nvPr>
            <p:ph idx="4" type="body"/>
          </p:nvPr>
        </p:nvSpPr>
        <p:spPr>
          <a:xfrm>
            <a:off x="4714075" y="2940200"/>
            <a:ext cx="3183300" cy="1131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Font typeface="Roboto"/>
              <a:buChar char="●"/>
              <a:defRPr/>
            </a:lvl1pPr>
            <a:lvl2pPr indent="-304800" lvl="1" marL="914400" rtl="0">
              <a:spcBef>
                <a:spcPts val="0"/>
              </a:spcBef>
              <a:spcAft>
                <a:spcPts val="0"/>
              </a:spcAft>
              <a:buClr>
                <a:srgbClr val="201F1D"/>
              </a:buClr>
              <a:buSzPts val="1200"/>
              <a:buFont typeface="Roboto"/>
              <a:buChar char="○"/>
              <a:defRPr/>
            </a:lvl2pPr>
            <a:lvl3pPr indent="-304800" lvl="2" marL="1371600" rtl="0">
              <a:spcBef>
                <a:spcPts val="0"/>
              </a:spcBef>
              <a:spcAft>
                <a:spcPts val="0"/>
              </a:spcAft>
              <a:buClr>
                <a:srgbClr val="201F1D"/>
              </a:buClr>
              <a:buSzPts val="1200"/>
              <a:buFont typeface="Roboto"/>
              <a:buChar char="■"/>
              <a:defRPr/>
            </a:lvl3pPr>
            <a:lvl4pPr indent="-304800" lvl="3" marL="1828800" rtl="0">
              <a:spcBef>
                <a:spcPts val="0"/>
              </a:spcBef>
              <a:spcAft>
                <a:spcPts val="0"/>
              </a:spcAft>
              <a:buClr>
                <a:srgbClr val="201F1D"/>
              </a:buClr>
              <a:buSzPts val="1200"/>
              <a:buFont typeface="Roboto"/>
              <a:buChar char="●"/>
              <a:defRPr/>
            </a:lvl4pPr>
            <a:lvl5pPr indent="-304800" lvl="4" marL="2286000" rtl="0">
              <a:spcBef>
                <a:spcPts val="0"/>
              </a:spcBef>
              <a:spcAft>
                <a:spcPts val="0"/>
              </a:spcAft>
              <a:buClr>
                <a:srgbClr val="201F1D"/>
              </a:buClr>
              <a:buSzPts val="1200"/>
              <a:buFont typeface="Roboto"/>
              <a:buChar char="○"/>
              <a:defRPr/>
            </a:lvl5pPr>
            <a:lvl6pPr indent="-304800" lvl="5" marL="2743200" rtl="0">
              <a:spcBef>
                <a:spcPts val="0"/>
              </a:spcBef>
              <a:spcAft>
                <a:spcPts val="0"/>
              </a:spcAft>
              <a:buClr>
                <a:srgbClr val="201F1D"/>
              </a:buClr>
              <a:buSzPts val="1200"/>
              <a:buFont typeface="Roboto"/>
              <a:buChar char="■"/>
              <a:defRPr/>
            </a:lvl6pPr>
            <a:lvl7pPr indent="-304800" lvl="6" marL="3200400" rtl="0">
              <a:spcBef>
                <a:spcPts val="0"/>
              </a:spcBef>
              <a:spcAft>
                <a:spcPts val="0"/>
              </a:spcAft>
              <a:buClr>
                <a:srgbClr val="201F1D"/>
              </a:buClr>
              <a:buSzPts val="1200"/>
              <a:buFont typeface="Roboto"/>
              <a:buChar char="●"/>
              <a:defRPr/>
            </a:lvl7pPr>
            <a:lvl8pPr indent="-304800" lvl="7" marL="3657600" rtl="0">
              <a:spcBef>
                <a:spcPts val="0"/>
              </a:spcBef>
              <a:spcAft>
                <a:spcPts val="0"/>
              </a:spcAft>
              <a:buClr>
                <a:srgbClr val="201F1D"/>
              </a:buClr>
              <a:buSzPts val="1200"/>
              <a:buFont typeface="Roboto"/>
              <a:buChar char="○"/>
              <a:defRPr/>
            </a:lvl8pPr>
            <a:lvl9pPr indent="-304800" lvl="8" marL="4114800" rtl="0">
              <a:spcBef>
                <a:spcPts val="0"/>
              </a:spcBef>
              <a:spcAft>
                <a:spcPts val="0"/>
              </a:spcAft>
              <a:buClr>
                <a:srgbClr val="201F1D"/>
              </a:buClr>
              <a:buSzPts val="1200"/>
              <a:buFont typeface="Roboto"/>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6"/>
          <p:cNvSpPr/>
          <p:nvPr/>
        </p:nvSpPr>
        <p:spPr>
          <a:xfrm>
            <a:off x="-56700" y="4350199"/>
            <a:ext cx="9257634" cy="1382669"/>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57" name="Google Shape;57;p6"/>
          <p:cNvGrpSpPr/>
          <p:nvPr/>
        </p:nvGrpSpPr>
        <p:grpSpPr>
          <a:xfrm>
            <a:off x="-314877" y="-156374"/>
            <a:ext cx="10016444" cy="6071777"/>
            <a:chOff x="-314877" y="-156374"/>
            <a:chExt cx="10016444" cy="6071777"/>
          </a:xfrm>
        </p:grpSpPr>
        <p:sp>
          <p:nvSpPr>
            <p:cNvPr id="58" name="Google Shape;58;p6"/>
            <p:cNvSpPr/>
            <p:nvPr/>
          </p:nvSpPr>
          <p:spPr>
            <a:xfrm flipH="1">
              <a:off x="-23" y="-50"/>
              <a:ext cx="713248" cy="5143453"/>
            </a:xfrm>
            <a:custGeom>
              <a:rect b="b" l="l" r="r" t="t"/>
              <a:pathLst>
                <a:path extrusionOk="0" h="129558" w="21704">
                  <a:moveTo>
                    <a:pt x="20999" y="13889"/>
                  </a:moveTo>
                  <a:cubicBezTo>
                    <a:pt x="20999" y="13889"/>
                    <a:pt x="17102" y="16045"/>
                    <a:pt x="16501" y="16833"/>
                  </a:cubicBezTo>
                  <a:lnTo>
                    <a:pt x="14034" y="20025"/>
                  </a:lnTo>
                  <a:cubicBezTo>
                    <a:pt x="14428" y="18118"/>
                    <a:pt x="14739" y="16481"/>
                    <a:pt x="14863" y="15278"/>
                  </a:cubicBezTo>
                  <a:cubicBezTo>
                    <a:pt x="15381" y="10448"/>
                    <a:pt x="15547" y="1"/>
                    <a:pt x="15547" y="1"/>
                  </a:cubicBezTo>
                  <a:lnTo>
                    <a:pt x="10635" y="1"/>
                  </a:lnTo>
                  <a:cubicBezTo>
                    <a:pt x="10635" y="1"/>
                    <a:pt x="10116" y="12003"/>
                    <a:pt x="9598" y="14594"/>
                  </a:cubicBezTo>
                  <a:cubicBezTo>
                    <a:pt x="9080" y="17185"/>
                    <a:pt x="6074" y="33934"/>
                    <a:pt x="5639" y="37562"/>
                  </a:cubicBezTo>
                  <a:cubicBezTo>
                    <a:pt x="5432" y="39179"/>
                    <a:pt x="5369" y="45771"/>
                    <a:pt x="5369" y="53047"/>
                  </a:cubicBezTo>
                  <a:cubicBezTo>
                    <a:pt x="4312" y="52300"/>
                    <a:pt x="2716" y="51119"/>
                    <a:pt x="2426" y="50787"/>
                  </a:cubicBezTo>
                  <a:cubicBezTo>
                    <a:pt x="1991" y="50269"/>
                    <a:pt x="954" y="49046"/>
                    <a:pt x="954" y="49046"/>
                  </a:cubicBezTo>
                  <a:lnTo>
                    <a:pt x="1" y="49999"/>
                  </a:lnTo>
                  <a:cubicBezTo>
                    <a:pt x="1" y="49999"/>
                    <a:pt x="1555" y="52155"/>
                    <a:pt x="2073" y="52860"/>
                  </a:cubicBezTo>
                  <a:cubicBezTo>
                    <a:pt x="2592" y="53544"/>
                    <a:pt x="5369" y="55265"/>
                    <a:pt x="5390" y="58042"/>
                  </a:cubicBezTo>
                  <a:cubicBezTo>
                    <a:pt x="5411" y="65650"/>
                    <a:pt x="5514" y="72926"/>
                    <a:pt x="5639" y="75061"/>
                  </a:cubicBezTo>
                  <a:cubicBezTo>
                    <a:pt x="5908" y="79725"/>
                    <a:pt x="5639" y="129558"/>
                    <a:pt x="5639" y="129558"/>
                  </a:cubicBezTo>
                  <a:lnTo>
                    <a:pt x="12811" y="129558"/>
                  </a:lnTo>
                  <a:cubicBezTo>
                    <a:pt x="12811" y="129558"/>
                    <a:pt x="11422" y="84721"/>
                    <a:pt x="10738" y="74356"/>
                  </a:cubicBezTo>
                  <a:cubicBezTo>
                    <a:pt x="10033" y="63992"/>
                    <a:pt x="10552" y="47242"/>
                    <a:pt x="10738" y="39635"/>
                  </a:cubicBezTo>
                  <a:cubicBezTo>
                    <a:pt x="10800" y="36836"/>
                    <a:pt x="11298" y="33437"/>
                    <a:pt x="11940" y="30058"/>
                  </a:cubicBezTo>
                  <a:cubicBezTo>
                    <a:pt x="11940" y="30017"/>
                    <a:pt x="11961" y="29975"/>
                    <a:pt x="11961" y="29934"/>
                  </a:cubicBezTo>
                  <a:cubicBezTo>
                    <a:pt x="11982" y="29892"/>
                    <a:pt x="12003" y="29789"/>
                    <a:pt x="12003" y="29726"/>
                  </a:cubicBezTo>
                  <a:lnTo>
                    <a:pt x="12044" y="29540"/>
                  </a:lnTo>
                  <a:cubicBezTo>
                    <a:pt x="12873" y="25560"/>
                    <a:pt x="16107" y="20585"/>
                    <a:pt x="16853" y="18844"/>
                  </a:cubicBezTo>
                  <a:cubicBezTo>
                    <a:pt x="17641" y="17019"/>
                    <a:pt x="21704" y="15112"/>
                    <a:pt x="21704"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a:off x="8430770" y="-98"/>
              <a:ext cx="606614" cy="5143413"/>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a:off x="-314877"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a:off x="7766582" y="-156374"/>
              <a:ext cx="1934985" cy="1019201"/>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sp>
        <p:nvSpPr>
          <p:cNvPr id="63" name="Google Shape;63;p7"/>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Clr>
                <a:schemeClr val="dk1"/>
              </a:buClr>
              <a:buSzPts val="3000"/>
              <a:buFont typeface="Do Hyeon"/>
              <a:buNone/>
              <a:defRPr sz="3000">
                <a:solidFill>
                  <a:schemeClr val="dk1"/>
                </a:solidFill>
                <a:latin typeface="Do Hyeon"/>
                <a:ea typeface="Do Hyeon"/>
                <a:cs typeface="Do Hyeon"/>
                <a:sym typeface="Do Hyeon"/>
              </a:defRPr>
            </a:lvl1pPr>
            <a:lvl2pPr lvl="1" rtl="0">
              <a:spcBef>
                <a:spcPts val="0"/>
              </a:spcBef>
              <a:spcAft>
                <a:spcPts val="0"/>
              </a:spcAft>
              <a:buClr>
                <a:schemeClr val="dk1"/>
              </a:buClr>
              <a:buSzPts val="2800"/>
              <a:buNone/>
              <a:defRPr b="1" sz="2800">
                <a:solidFill>
                  <a:schemeClr val="dk1"/>
                </a:solidFill>
              </a:defRPr>
            </a:lvl2pPr>
            <a:lvl3pPr lvl="2" rtl="0">
              <a:spcBef>
                <a:spcPts val="0"/>
              </a:spcBef>
              <a:spcAft>
                <a:spcPts val="0"/>
              </a:spcAft>
              <a:buClr>
                <a:schemeClr val="dk1"/>
              </a:buClr>
              <a:buSzPts val="2800"/>
              <a:buNone/>
              <a:defRPr b="1" sz="2800">
                <a:solidFill>
                  <a:schemeClr val="dk1"/>
                </a:solidFill>
              </a:defRPr>
            </a:lvl3pPr>
            <a:lvl4pPr lvl="3" rtl="0">
              <a:spcBef>
                <a:spcPts val="0"/>
              </a:spcBef>
              <a:spcAft>
                <a:spcPts val="0"/>
              </a:spcAft>
              <a:buClr>
                <a:schemeClr val="dk1"/>
              </a:buClr>
              <a:buSzPts val="2800"/>
              <a:buNone/>
              <a:defRPr b="1" sz="2800">
                <a:solidFill>
                  <a:schemeClr val="dk1"/>
                </a:solidFill>
              </a:defRPr>
            </a:lvl4pPr>
            <a:lvl5pPr lvl="4" rtl="0">
              <a:spcBef>
                <a:spcPts val="0"/>
              </a:spcBef>
              <a:spcAft>
                <a:spcPts val="0"/>
              </a:spcAft>
              <a:buClr>
                <a:schemeClr val="dk1"/>
              </a:buClr>
              <a:buSzPts val="2800"/>
              <a:buNone/>
              <a:defRPr b="1" sz="2800">
                <a:solidFill>
                  <a:schemeClr val="dk1"/>
                </a:solidFill>
              </a:defRPr>
            </a:lvl5pPr>
            <a:lvl6pPr lvl="5" rtl="0">
              <a:spcBef>
                <a:spcPts val="0"/>
              </a:spcBef>
              <a:spcAft>
                <a:spcPts val="0"/>
              </a:spcAft>
              <a:buClr>
                <a:schemeClr val="dk1"/>
              </a:buClr>
              <a:buSzPts val="2800"/>
              <a:buNone/>
              <a:defRPr b="1" sz="2800">
                <a:solidFill>
                  <a:schemeClr val="dk1"/>
                </a:solidFill>
              </a:defRPr>
            </a:lvl6pPr>
            <a:lvl7pPr lvl="6" rtl="0">
              <a:spcBef>
                <a:spcPts val="0"/>
              </a:spcBef>
              <a:spcAft>
                <a:spcPts val="0"/>
              </a:spcAft>
              <a:buClr>
                <a:schemeClr val="dk1"/>
              </a:buClr>
              <a:buSzPts val="2800"/>
              <a:buNone/>
              <a:defRPr b="1" sz="2800">
                <a:solidFill>
                  <a:schemeClr val="dk1"/>
                </a:solidFill>
              </a:defRPr>
            </a:lvl7pPr>
            <a:lvl8pPr lvl="7" rtl="0">
              <a:spcBef>
                <a:spcPts val="0"/>
              </a:spcBef>
              <a:spcAft>
                <a:spcPts val="0"/>
              </a:spcAft>
              <a:buClr>
                <a:schemeClr val="dk1"/>
              </a:buClr>
              <a:buSzPts val="2800"/>
              <a:buNone/>
              <a:defRPr b="1" sz="2800">
                <a:solidFill>
                  <a:schemeClr val="dk1"/>
                </a:solidFill>
              </a:defRPr>
            </a:lvl8pPr>
            <a:lvl9pPr lvl="8" rtl="0">
              <a:spcBef>
                <a:spcPts val="0"/>
              </a:spcBef>
              <a:spcAft>
                <a:spcPts val="0"/>
              </a:spcAft>
              <a:buClr>
                <a:schemeClr val="dk1"/>
              </a:buClr>
              <a:buSzPts val="2800"/>
              <a:buNone/>
              <a:defRPr b="1" sz="2800">
                <a:solidFill>
                  <a:schemeClr val="dk1"/>
                </a:solidFill>
              </a:defRPr>
            </a:lvl9pPr>
          </a:lstStyle>
          <a:p/>
        </p:txBody>
      </p:sp>
      <p:sp>
        <p:nvSpPr>
          <p:cNvPr id="64" name="Google Shape;64;p7"/>
          <p:cNvSpPr txBox="1"/>
          <p:nvPr>
            <p:ph idx="1" type="body"/>
          </p:nvPr>
        </p:nvSpPr>
        <p:spPr>
          <a:xfrm>
            <a:off x="713225" y="1235100"/>
            <a:ext cx="4008600" cy="22068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chemeClr val="accent3"/>
              </a:buClr>
              <a:buSzPts val="1000"/>
              <a:buFont typeface="Anaheim"/>
              <a:buChar char="●"/>
              <a:defRPr>
                <a:solidFill>
                  <a:schemeClr val="dk1"/>
                </a:solidFill>
                <a:latin typeface="Roboto Condensed"/>
                <a:ea typeface="Roboto Condensed"/>
                <a:cs typeface="Roboto Condensed"/>
                <a:sym typeface="Roboto Condensed"/>
              </a:defRPr>
            </a:lvl1pPr>
            <a:lvl2pPr indent="-317500" lvl="1" marL="914400" rtl="0">
              <a:lnSpc>
                <a:spcPct val="100000"/>
              </a:lnSpc>
              <a:spcBef>
                <a:spcPts val="0"/>
              </a:spcBef>
              <a:spcAft>
                <a:spcPts val="0"/>
              </a:spcAft>
              <a:buClr>
                <a:srgbClr val="595959"/>
              </a:buClr>
              <a:buSzPts val="1400"/>
              <a:buFont typeface="Anaheim"/>
              <a:buChar char="○"/>
              <a:defRPr>
                <a:solidFill>
                  <a:schemeClr val="dk1"/>
                </a:solidFill>
                <a:latin typeface="Roboto Condensed"/>
                <a:ea typeface="Roboto Condensed"/>
                <a:cs typeface="Roboto Condensed"/>
                <a:sym typeface="Roboto Condensed"/>
              </a:defRPr>
            </a:lvl2pPr>
            <a:lvl3pPr indent="-317500" lvl="2" marL="1371600" rtl="0">
              <a:lnSpc>
                <a:spcPct val="100000"/>
              </a:lnSpc>
              <a:spcBef>
                <a:spcPts val="0"/>
              </a:spcBef>
              <a:spcAft>
                <a:spcPts val="0"/>
              </a:spcAft>
              <a:buClr>
                <a:srgbClr val="595959"/>
              </a:buClr>
              <a:buSzPts val="1400"/>
              <a:buFont typeface="Anaheim"/>
              <a:buChar char="■"/>
              <a:defRPr>
                <a:solidFill>
                  <a:schemeClr val="dk1"/>
                </a:solidFill>
                <a:latin typeface="Roboto Condensed"/>
                <a:ea typeface="Roboto Condensed"/>
                <a:cs typeface="Roboto Condensed"/>
                <a:sym typeface="Roboto Condensed"/>
              </a:defRPr>
            </a:lvl3pPr>
            <a:lvl4pPr indent="-317500" lvl="3" marL="1828800" rtl="0">
              <a:lnSpc>
                <a:spcPct val="100000"/>
              </a:lnSpc>
              <a:spcBef>
                <a:spcPts val="0"/>
              </a:spcBef>
              <a:spcAft>
                <a:spcPts val="0"/>
              </a:spcAft>
              <a:buClr>
                <a:srgbClr val="595959"/>
              </a:buClr>
              <a:buSzPts val="1400"/>
              <a:buFont typeface="Anaheim"/>
              <a:buChar char="●"/>
              <a:defRPr>
                <a:solidFill>
                  <a:schemeClr val="dk1"/>
                </a:solidFill>
                <a:latin typeface="Roboto Condensed"/>
                <a:ea typeface="Roboto Condensed"/>
                <a:cs typeface="Roboto Condensed"/>
                <a:sym typeface="Roboto Condensed"/>
              </a:defRPr>
            </a:lvl4pPr>
            <a:lvl5pPr indent="-317500" lvl="4" marL="2286000" rtl="0">
              <a:lnSpc>
                <a:spcPct val="100000"/>
              </a:lnSpc>
              <a:spcBef>
                <a:spcPts val="0"/>
              </a:spcBef>
              <a:spcAft>
                <a:spcPts val="0"/>
              </a:spcAft>
              <a:buClr>
                <a:srgbClr val="595959"/>
              </a:buClr>
              <a:buSzPts val="1400"/>
              <a:buFont typeface="Anaheim"/>
              <a:buChar char="○"/>
              <a:defRPr>
                <a:solidFill>
                  <a:schemeClr val="dk1"/>
                </a:solidFill>
                <a:latin typeface="Roboto Condensed"/>
                <a:ea typeface="Roboto Condensed"/>
                <a:cs typeface="Roboto Condensed"/>
                <a:sym typeface="Roboto Condensed"/>
              </a:defRPr>
            </a:lvl5pPr>
            <a:lvl6pPr indent="-317500" lvl="5" marL="2743200" rtl="0">
              <a:lnSpc>
                <a:spcPct val="100000"/>
              </a:lnSpc>
              <a:spcBef>
                <a:spcPts val="0"/>
              </a:spcBef>
              <a:spcAft>
                <a:spcPts val="0"/>
              </a:spcAft>
              <a:buClr>
                <a:srgbClr val="595959"/>
              </a:buClr>
              <a:buSzPts val="1400"/>
              <a:buFont typeface="Anaheim"/>
              <a:buChar char="■"/>
              <a:defRPr>
                <a:solidFill>
                  <a:schemeClr val="dk1"/>
                </a:solidFill>
                <a:latin typeface="Roboto Condensed"/>
                <a:ea typeface="Roboto Condensed"/>
                <a:cs typeface="Roboto Condensed"/>
                <a:sym typeface="Roboto Condensed"/>
              </a:defRPr>
            </a:lvl6pPr>
            <a:lvl7pPr indent="-317500" lvl="6" marL="3200400" rtl="0">
              <a:lnSpc>
                <a:spcPct val="100000"/>
              </a:lnSpc>
              <a:spcBef>
                <a:spcPts val="0"/>
              </a:spcBef>
              <a:spcAft>
                <a:spcPts val="0"/>
              </a:spcAft>
              <a:buClr>
                <a:srgbClr val="595959"/>
              </a:buClr>
              <a:buSzPts val="1400"/>
              <a:buFont typeface="Anaheim"/>
              <a:buChar char="●"/>
              <a:defRPr>
                <a:solidFill>
                  <a:schemeClr val="dk1"/>
                </a:solidFill>
                <a:latin typeface="Roboto Condensed"/>
                <a:ea typeface="Roboto Condensed"/>
                <a:cs typeface="Roboto Condensed"/>
                <a:sym typeface="Roboto Condensed"/>
              </a:defRPr>
            </a:lvl7pPr>
            <a:lvl8pPr indent="-317500" lvl="7" marL="3657600" rtl="0">
              <a:lnSpc>
                <a:spcPct val="100000"/>
              </a:lnSpc>
              <a:spcBef>
                <a:spcPts val="0"/>
              </a:spcBef>
              <a:spcAft>
                <a:spcPts val="0"/>
              </a:spcAft>
              <a:buClr>
                <a:srgbClr val="595959"/>
              </a:buClr>
              <a:buSzPts val="1400"/>
              <a:buFont typeface="Anaheim"/>
              <a:buChar char="○"/>
              <a:defRPr>
                <a:solidFill>
                  <a:schemeClr val="dk1"/>
                </a:solidFill>
                <a:latin typeface="Roboto Condensed"/>
                <a:ea typeface="Roboto Condensed"/>
                <a:cs typeface="Roboto Condensed"/>
                <a:sym typeface="Roboto Condensed"/>
              </a:defRPr>
            </a:lvl8pPr>
            <a:lvl9pPr indent="-317500" lvl="8" marL="4114800" rtl="0">
              <a:lnSpc>
                <a:spcPct val="100000"/>
              </a:lnSpc>
              <a:spcBef>
                <a:spcPts val="0"/>
              </a:spcBef>
              <a:spcAft>
                <a:spcPts val="0"/>
              </a:spcAft>
              <a:buClr>
                <a:srgbClr val="595959"/>
              </a:buClr>
              <a:buSzPts val="1400"/>
              <a:buFont typeface="Anaheim"/>
              <a:buChar char="■"/>
              <a:defRPr>
                <a:solidFill>
                  <a:schemeClr val="dk1"/>
                </a:solidFill>
                <a:latin typeface="Roboto Condensed"/>
                <a:ea typeface="Roboto Condensed"/>
                <a:cs typeface="Roboto Condensed"/>
                <a:sym typeface="Roboto Condensed"/>
              </a:defRPr>
            </a:lvl9pPr>
          </a:lstStyle>
          <a:p/>
        </p:txBody>
      </p:sp>
      <p:grpSp>
        <p:nvGrpSpPr>
          <p:cNvPr id="65" name="Google Shape;65;p7"/>
          <p:cNvGrpSpPr/>
          <p:nvPr/>
        </p:nvGrpSpPr>
        <p:grpSpPr>
          <a:xfrm flipH="1">
            <a:off x="-314877" y="4343800"/>
            <a:ext cx="9773755" cy="1571603"/>
            <a:chOff x="-377375" y="4343800"/>
            <a:chExt cx="9773755" cy="1571603"/>
          </a:xfrm>
        </p:grpSpPr>
        <p:sp>
          <p:nvSpPr>
            <p:cNvPr id="66" name="Google Shape;66;p7"/>
            <p:cNvSpPr/>
            <p:nvPr/>
          </p:nvSpPr>
          <p:spPr>
            <a:xfrm>
              <a:off x="0" y="4343800"/>
              <a:ext cx="9143948" cy="1389354"/>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p:nvPr/>
          </p:nvSpPr>
          <p:spPr>
            <a:xfrm flipH="1">
              <a:off x="2" y="4694132"/>
              <a:ext cx="9143948" cy="1038921"/>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7"/>
            <p:cNvSpPr/>
            <p:nvPr/>
          </p:nvSpPr>
          <p:spPr>
            <a:xfrm flipH="1">
              <a:off x="-377375"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377375" y="-19"/>
            <a:ext cx="9773755" cy="5915422"/>
            <a:chOff x="-377375" y="-19"/>
            <a:chExt cx="9773755" cy="5915422"/>
          </a:xfrm>
        </p:grpSpPr>
        <p:grpSp>
          <p:nvGrpSpPr>
            <p:cNvPr id="71" name="Google Shape;71;p8"/>
            <p:cNvGrpSpPr/>
            <p:nvPr/>
          </p:nvGrpSpPr>
          <p:grpSpPr>
            <a:xfrm>
              <a:off x="0" y="3605857"/>
              <a:ext cx="9143948" cy="2127088"/>
              <a:chOff x="0" y="-388301"/>
              <a:chExt cx="9143948" cy="3636670"/>
            </a:xfrm>
          </p:grpSpPr>
          <p:sp>
            <p:nvSpPr>
              <p:cNvPr id="72" name="Google Shape;72;p8"/>
              <p:cNvSpPr/>
              <p:nvPr/>
            </p:nvSpPr>
            <p:spPr>
              <a:xfrm>
                <a:off x="0" y="-388301"/>
                <a:ext cx="9143948" cy="3636545"/>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0" y="847250"/>
                <a:ext cx="9143948" cy="2401119"/>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0" y="1463878"/>
                <a:ext cx="9143948" cy="1784340"/>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8"/>
            <p:cNvGrpSpPr/>
            <p:nvPr/>
          </p:nvGrpSpPr>
          <p:grpSpPr>
            <a:xfrm>
              <a:off x="-377375" y="381"/>
              <a:ext cx="9773755" cy="5915022"/>
              <a:chOff x="-377375" y="381"/>
              <a:chExt cx="9773755" cy="5915022"/>
            </a:xfrm>
          </p:grpSpPr>
          <p:sp>
            <p:nvSpPr>
              <p:cNvPr id="76" name="Google Shape;76;p8"/>
              <p:cNvSpPr/>
              <p:nvPr/>
            </p:nvSpPr>
            <p:spPr>
              <a:xfrm>
                <a:off x="0" y="4343800"/>
                <a:ext cx="9143948" cy="1389354"/>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a:off x="7185045" y="381"/>
                <a:ext cx="859913" cy="5142805"/>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2" y="4694132"/>
                <a:ext cx="9143948" cy="1038921"/>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a:off x="179905" y="794"/>
                <a:ext cx="919138" cy="5141971"/>
              </a:xfrm>
              <a:custGeom>
                <a:rect b="b" l="l" r="r" t="t"/>
                <a:pathLst>
                  <a:path extrusionOk="0" h="129537" w="23155">
                    <a:moveTo>
                      <a:pt x="22637" y="34100"/>
                    </a:moveTo>
                    <a:cubicBezTo>
                      <a:pt x="22637" y="34100"/>
                      <a:pt x="18760" y="36360"/>
                      <a:pt x="19009" y="35489"/>
                    </a:cubicBezTo>
                    <a:cubicBezTo>
                      <a:pt x="19279" y="34618"/>
                      <a:pt x="22201" y="27633"/>
                      <a:pt x="22201" y="27633"/>
                    </a:cubicBezTo>
                    <a:lnTo>
                      <a:pt x="21352" y="27633"/>
                    </a:lnTo>
                    <a:cubicBezTo>
                      <a:pt x="21352" y="27633"/>
                      <a:pt x="19444" y="32110"/>
                      <a:pt x="18491" y="34017"/>
                    </a:cubicBezTo>
                    <a:cubicBezTo>
                      <a:pt x="17952" y="35095"/>
                      <a:pt x="16584" y="37645"/>
                      <a:pt x="15506" y="39676"/>
                    </a:cubicBezTo>
                    <a:cubicBezTo>
                      <a:pt x="15672" y="30763"/>
                      <a:pt x="15444" y="20461"/>
                      <a:pt x="15174" y="14760"/>
                    </a:cubicBezTo>
                    <a:cubicBezTo>
                      <a:pt x="14946" y="9827"/>
                      <a:pt x="15071" y="4893"/>
                      <a:pt x="15568" y="1"/>
                    </a:cubicBezTo>
                    <a:lnTo>
                      <a:pt x="7007" y="1"/>
                    </a:lnTo>
                    <a:cubicBezTo>
                      <a:pt x="7007" y="1"/>
                      <a:pt x="8044" y="21621"/>
                      <a:pt x="8044" y="35365"/>
                    </a:cubicBezTo>
                    <a:cubicBezTo>
                      <a:pt x="8044" y="43822"/>
                      <a:pt x="7277" y="55244"/>
                      <a:pt x="6530" y="65463"/>
                    </a:cubicBezTo>
                    <a:cubicBezTo>
                      <a:pt x="5556" y="63743"/>
                      <a:pt x="4540" y="61836"/>
                      <a:pt x="4250" y="60882"/>
                    </a:cubicBezTo>
                    <a:cubicBezTo>
                      <a:pt x="3649" y="58892"/>
                      <a:pt x="975" y="53026"/>
                      <a:pt x="975" y="53026"/>
                    </a:cubicBezTo>
                    <a:lnTo>
                      <a:pt x="1" y="53461"/>
                    </a:lnTo>
                    <a:cubicBezTo>
                      <a:pt x="1" y="53461"/>
                      <a:pt x="3379" y="61400"/>
                      <a:pt x="3898" y="63121"/>
                    </a:cubicBezTo>
                    <a:cubicBezTo>
                      <a:pt x="4416" y="64841"/>
                      <a:pt x="6261" y="69174"/>
                      <a:pt x="6116" y="71226"/>
                    </a:cubicBezTo>
                    <a:lnTo>
                      <a:pt x="6116" y="71226"/>
                    </a:lnTo>
                    <a:cubicBezTo>
                      <a:pt x="5826" y="75330"/>
                      <a:pt x="5597" y="79082"/>
                      <a:pt x="5452" y="82109"/>
                    </a:cubicBezTo>
                    <a:cubicBezTo>
                      <a:pt x="4934" y="93655"/>
                      <a:pt x="3379" y="129537"/>
                      <a:pt x="3379" y="129537"/>
                    </a:cubicBezTo>
                    <a:lnTo>
                      <a:pt x="11277" y="129537"/>
                    </a:lnTo>
                    <a:cubicBezTo>
                      <a:pt x="11277" y="129537"/>
                      <a:pt x="10635" y="103625"/>
                      <a:pt x="11277" y="89882"/>
                    </a:cubicBezTo>
                    <a:cubicBezTo>
                      <a:pt x="11920" y="76159"/>
                      <a:pt x="14511" y="58312"/>
                      <a:pt x="15174" y="48569"/>
                    </a:cubicBezTo>
                    <a:cubicBezTo>
                      <a:pt x="15547" y="43947"/>
                      <a:pt x="17724" y="39200"/>
                      <a:pt x="18574" y="37977"/>
                    </a:cubicBezTo>
                    <a:cubicBezTo>
                      <a:pt x="19444" y="36774"/>
                      <a:pt x="23155" y="35054"/>
                      <a:pt x="23155"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a:off x="-70685" y="794"/>
                <a:ext cx="677236" cy="5141971"/>
              </a:xfrm>
              <a:custGeom>
                <a:rect b="b" l="l" r="r" t="t"/>
                <a:pathLst>
                  <a:path extrusionOk="0" h="129537" w="17061">
                    <a:moveTo>
                      <a:pt x="16500" y="13889"/>
                    </a:moveTo>
                    <a:cubicBezTo>
                      <a:pt x="16500" y="13889"/>
                      <a:pt x="13453" y="16045"/>
                      <a:pt x="12977" y="16833"/>
                    </a:cubicBezTo>
                    <a:lnTo>
                      <a:pt x="11028" y="20025"/>
                    </a:lnTo>
                    <a:cubicBezTo>
                      <a:pt x="11339" y="18118"/>
                      <a:pt x="11588" y="16481"/>
                      <a:pt x="11691" y="15278"/>
                    </a:cubicBezTo>
                    <a:cubicBezTo>
                      <a:pt x="12085" y="10448"/>
                      <a:pt x="12230" y="1"/>
                      <a:pt x="12230" y="1"/>
                    </a:cubicBezTo>
                    <a:lnTo>
                      <a:pt x="8333" y="1"/>
                    </a:lnTo>
                    <a:cubicBezTo>
                      <a:pt x="8333" y="1"/>
                      <a:pt x="7939" y="12003"/>
                      <a:pt x="7546" y="14594"/>
                    </a:cubicBezTo>
                    <a:cubicBezTo>
                      <a:pt x="7131" y="17185"/>
                      <a:pt x="4768" y="33934"/>
                      <a:pt x="4436" y="37562"/>
                    </a:cubicBezTo>
                    <a:cubicBezTo>
                      <a:pt x="4270" y="39158"/>
                      <a:pt x="4229" y="45771"/>
                      <a:pt x="4229" y="53047"/>
                    </a:cubicBezTo>
                    <a:cubicBezTo>
                      <a:pt x="3400" y="52280"/>
                      <a:pt x="2135" y="51119"/>
                      <a:pt x="1907" y="50766"/>
                    </a:cubicBezTo>
                    <a:cubicBezTo>
                      <a:pt x="1576" y="50248"/>
                      <a:pt x="746" y="49046"/>
                      <a:pt x="746" y="49046"/>
                    </a:cubicBezTo>
                    <a:lnTo>
                      <a:pt x="0" y="49999"/>
                    </a:lnTo>
                    <a:cubicBezTo>
                      <a:pt x="0" y="49999"/>
                      <a:pt x="1223" y="52155"/>
                      <a:pt x="1638" y="52839"/>
                    </a:cubicBezTo>
                    <a:cubicBezTo>
                      <a:pt x="2032" y="53544"/>
                      <a:pt x="4229" y="55265"/>
                      <a:pt x="4229" y="58022"/>
                    </a:cubicBezTo>
                    <a:cubicBezTo>
                      <a:pt x="4250" y="65629"/>
                      <a:pt x="4333" y="72905"/>
                      <a:pt x="4415" y="75040"/>
                    </a:cubicBezTo>
                    <a:cubicBezTo>
                      <a:pt x="4623" y="79704"/>
                      <a:pt x="4415" y="129537"/>
                      <a:pt x="4415" y="129537"/>
                    </a:cubicBezTo>
                    <a:lnTo>
                      <a:pt x="10054" y="129537"/>
                    </a:lnTo>
                    <a:cubicBezTo>
                      <a:pt x="10054" y="129537"/>
                      <a:pt x="8976" y="84721"/>
                      <a:pt x="8437" y="74356"/>
                    </a:cubicBezTo>
                    <a:cubicBezTo>
                      <a:pt x="7877" y="63992"/>
                      <a:pt x="8292" y="47242"/>
                      <a:pt x="8437" y="39635"/>
                    </a:cubicBezTo>
                    <a:cubicBezTo>
                      <a:pt x="8478" y="36836"/>
                      <a:pt x="8872" y="33437"/>
                      <a:pt x="9390" y="30037"/>
                    </a:cubicBezTo>
                    <a:cubicBezTo>
                      <a:pt x="9390" y="29996"/>
                      <a:pt x="9390" y="29975"/>
                      <a:pt x="9411" y="29934"/>
                    </a:cubicBezTo>
                    <a:cubicBezTo>
                      <a:pt x="9411" y="29892"/>
                      <a:pt x="9432" y="29789"/>
                      <a:pt x="9432" y="29706"/>
                    </a:cubicBezTo>
                    <a:lnTo>
                      <a:pt x="9473" y="29519"/>
                    </a:lnTo>
                    <a:cubicBezTo>
                      <a:pt x="10116" y="25560"/>
                      <a:pt x="12666" y="20585"/>
                      <a:pt x="13246" y="18823"/>
                    </a:cubicBezTo>
                    <a:cubicBezTo>
                      <a:pt x="13868" y="17019"/>
                      <a:pt x="17060" y="15112"/>
                      <a:pt x="17060"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377375"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8"/>
            <p:cNvSpPr/>
            <p:nvPr/>
          </p:nvSpPr>
          <p:spPr>
            <a:xfrm flipH="1">
              <a:off x="7955013" y="2788"/>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8315255" y="-19"/>
              <a:ext cx="919138" cy="5141971"/>
            </a:xfrm>
            <a:custGeom>
              <a:rect b="b" l="l" r="r" t="t"/>
              <a:pathLst>
                <a:path extrusionOk="0" h="129537" w="23155">
                  <a:moveTo>
                    <a:pt x="22637" y="34100"/>
                  </a:moveTo>
                  <a:cubicBezTo>
                    <a:pt x="22637" y="34100"/>
                    <a:pt x="18760" y="36360"/>
                    <a:pt x="19009" y="35489"/>
                  </a:cubicBezTo>
                  <a:cubicBezTo>
                    <a:pt x="19279" y="34618"/>
                    <a:pt x="22201" y="27633"/>
                    <a:pt x="22201" y="27633"/>
                  </a:cubicBezTo>
                  <a:lnTo>
                    <a:pt x="21352" y="27633"/>
                  </a:lnTo>
                  <a:cubicBezTo>
                    <a:pt x="21352" y="27633"/>
                    <a:pt x="19444" y="32110"/>
                    <a:pt x="18491" y="34017"/>
                  </a:cubicBezTo>
                  <a:cubicBezTo>
                    <a:pt x="17952" y="35095"/>
                    <a:pt x="16584" y="37645"/>
                    <a:pt x="15506" y="39676"/>
                  </a:cubicBezTo>
                  <a:cubicBezTo>
                    <a:pt x="15672" y="30763"/>
                    <a:pt x="15444" y="20461"/>
                    <a:pt x="15174" y="14760"/>
                  </a:cubicBezTo>
                  <a:cubicBezTo>
                    <a:pt x="14946" y="9827"/>
                    <a:pt x="15071" y="4893"/>
                    <a:pt x="15568" y="1"/>
                  </a:cubicBezTo>
                  <a:lnTo>
                    <a:pt x="7007" y="1"/>
                  </a:lnTo>
                  <a:cubicBezTo>
                    <a:pt x="7007" y="1"/>
                    <a:pt x="8044" y="21621"/>
                    <a:pt x="8044" y="35365"/>
                  </a:cubicBezTo>
                  <a:cubicBezTo>
                    <a:pt x="8044" y="43822"/>
                    <a:pt x="7277" y="55244"/>
                    <a:pt x="6530" y="65463"/>
                  </a:cubicBezTo>
                  <a:cubicBezTo>
                    <a:pt x="5556" y="63743"/>
                    <a:pt x="4540" y="61836"/>
                    <a:pt x="4250" y="60882"/>
                  </a:cubicBezTo>
                  <a:cubicBezTo>
                    <a:pt x="3649" y="58892"/>
                    <a:pt x="975" y="53026"/>
                    <a:pt x="975" y="53026"/>
                  </a:cubicBezTo>
                  <a:lnTo>
                    <a:pt x="1" y="53461"/>
                  </a:lnTo>
                  <a:cubicBezTo>
                    <a:pt x="1" y="53461"/>
                    <a:pt x="3379" y="61400"/>
                    <a:pt x="3898" y="63121"/>
                  </a:cubicBezTo>
                  <a:cubicBezTo>
                    <a:pt x="4416" y="64841"/>
                    <a:pt x="6261" y="69174"/>
                    <a:pt x="6116" y="71226"/>
                  </a:cubicBezTo>
                  <a:lnTo>
                    <a:pt x="6116" y="71226"/>
                  </a:lnTo>
                  <a:cubicBezTo>
                    <a:pt x="5826" y="75330"/>
                    <a:pt x="5597" y="79082"/>
                    <a:pt x="5452" y="82109"/>
                  </a:cubicBezTo>
                  <a:cubicBezTo>
                    <a:pt x="4934" y="93655"/>
                    <a:pt x="3379" y="129537"/>
                    <a:pt x="3379" y="129537"/>
                  </a:cubicBezTo>
                  <a:lnTo>
                    <a:pt x="11277" y="129537"/>
                  </a:lnTo>
                  <a:cubicBezTo>
                    <a:pt x="11277" y="129537"/>
                    <a:pt x="10635" y="103625"/>
                    <a:pt x="11277" y="89882"/>
                  </a:cubicBezTo>
                  <a:cubicBezTo>
                    <a:pt x="11920" y="76159"/>
                    <a:pt x="14511" y="58312"/>
                    <a:pt x="15174" y="48569"/>
                  </a:cubicBezTo>
                  <a:cubicBezTo>
                    <a:pt x="15547" y="43947"/>
                    <a:pt x="17724" y="39200"/>
                    <a:pt x="18574" y="37977"/>
                  </a:cubicBezTo>
                  <a:cubicBezTo>
                    <a:pt x="19444" y="36774"/>
                    <a:pt x="23155" y="35054"/>
                    <a:pt x="23155"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a:off x="713213" y="2788"/>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rot="10800000">
              <a:off x="-186677" y="1866479"/>
              <a:ext cx="1099439" cy="805065"/>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 name="Google Shape;86;p8"/>
          <p:cNvSpPr txBox="1"/>
          <p:nvPr>
            <p:ph type="title"/>
          </p:nvPr>
        </p:nvSpPr>
        <p:spPr>
          <a:xfrm flipH="1">
            <a:off x="2268450" y="1359475"/>
            <a:ext cx="4607100" cy="24294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7" name="Shape 87"/>
        <p:cNvGrpSpPr/>
        <p:nvPr/>
      </p:nvGrpSpPr>
      <p:grpSpPr>
        <a:xfrm>
          <a:off x="0" y="0"/>
          <a:ext cx="0" cy="0"/>
          <a:chOff x="0" y="0"/>
          <a:chExt cx="0" cy="0"/>
        </a:xfrm>
      </p:grpSpPr>
      <p:grpSp>
        <p:nvGrpSpPr>
          <p:cNvPr id="88" name="Google Shape;88;p9"/>
          <p:cNvGrpSpPr/>
          <p:nvPr/>
        </p:nvGrpSpPr>
        <p:grpSpPr>
          <a:xfrm>
            <a:off x="-377375" y="-250"/>
            <a:ext cx="9773755" cy="5915653"/>
            <a:chOff x="-377375" y="-250"/>
            <a:chExt cx="9773755" cy="5915653"/>
          </a:xfrm>
        </p:grpSpPr>
        <p:grpSp>
          <p:nvGrpSpPr>
            <p:cNvPr id="89" name="Google Shape;89;p9"/>
            <p:cNvGrpSpPr/>
            <p:nvPr/>
          </p:nvGrpSpPr>
          <p:grpSpPr>
            <a:xfrm>
              <a:off x="-377375" y="-250"/>
              <a:ext cx="9773755" cy="5915653"/>
              <a:chOff x="-377375" y="-250"/>
              <a:chExt cx="9773755" cy="5915653"/>
            </a:xfrm>
          </p:grpSpPr>
          <p:grpSp>
            <p:nvGrpSpPr>
              <p:cNvPr id="90" name="Google Shape;90;p9"/>
              <p:cNvGrpSpPr/>
              <p:nvPr/>
            </p:nvGrpSpPr>
            <p:grpSpPr>
              <a:xfrm>
                <a:off x="0" y="2581117"/>
                <a:ext cx="9143948" cy="3151901"/>
                <a:chOff x="0" y="-388301"/>
                <a:chExt cx="9143948" cy="3636670"/>
              </a:xfrm>
            </p:grpSpPr>
            <p:sp>
              <p:nvSpPr>
                <p:cNvPr id="91" name="Google Shape;91;p9"/>
                <p:cNvSpPr/>
                <p:nvPr/>
              </p:nvSpPr>
              <p:spPr>
                <a:xfrm>
                  <a:off x="0" y="-388301"/>
                  <a:ext cx="9143948" cy="3636545"/>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a:off x="0" y="847250"/>
                  <a:ext cx="9143948" cy="2401119"/>
                </a:xfrm>
                <a:custGeom>
                  <a:rect b="b" l="l" r="r" t="t"/>
                  <a:pathLst>
                    <a:path extrusionOk="0" h="73216" w="194335">
                      <a:moveTo>
                        <a:pt x="194335" y="7525"/>
                      </a:moveTo>
                      <a:cubicBezTo>
                        <a:pt x="181442" y="5971"/>
                        <a:pt x="156836" y="3587"/>
                        <a:pt x="140481" y="5722"/>
                      </a:cubicBezTo>
                      <a:cubicBezTo>
                        <a:pt x="117472" y="8686"/>
                        <a:pt x="90794" y="9930"/>
                        <a:pt x="68925" y="6779"/>
                      </a:cubicBezTo>
                      <a:cubicBezTo>
                        <a:pt x="52238" y="4375"/>
                        <a:pt x="16169" y="1307"/>
                        <a:pt x="1" y="1"/>
                      </a:cubicBezTo>
                      <a:lnTo>
                        <a:pt x="1" y="73216"/>
                      </a:lnTo>
                      <a:lnTo>
                        <a:pt x="194335" y="7321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9"/>
                <p:cNvSpPr/>
                <p:nvPr/>
              </p:nvSpPr>
              <p:spPr>
                <a:xfrm>
                  <a:off x="0" y="1463878"/>
                  <a:ext cx="9143948" cy="1784340"/>
                </a:xfrm>
                <a:custGeom>
                  <a:rect b="b" l="l" r="r" t="t"/>
                  <a:pathLst>
                    <a:path extrusionOk="0" h="63494" w="194335">
                      <a:moveTo>
                        <a:pt x="194335" y="1"/>
                      </a:moveTo>
                      <a:cubicBezTo>
                        <a:pt x="178125" y="42"/>
                        <a:pt x="142533" y="913"/>
                        <a:pt x="120229" y="7380"/>
                      </a:cubicBezTo>
                      <a:cubicBezTo>
                        <a:pt x="90586" y="16004"/>
                        <a:pt x="70977" y="14594"/>
                        <a:pt x="50662" y="11837"/>
                      </a:cubicBezTo>
                      <a:cubicBezTo>
                        <a:pt x="37914" y="10096"/>
                        <a:pt x="15154" y="5867"/>
                        <a:pt x="1" y="2965"/>
                      </a:cubicBezTo>
                      <a:lnTo>
                        <a:pt x="1" y="63494"/>
                      </a:lnTo>
                      <a:lnTo>
                        <a:pt x="194335" y="634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9"/>
              <p:cNvSpPr/>
              <p:nvPr/>
            </p:nvSpPr>
            <p:spPr>
              <a:xfrm>
                <a:off x="8010473" y="-250"/>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9"/>
              <p:cNvSpPr/>
              <p:nvPr/>
            </p:nvSpPr>
            <p:spPr>
              <a:xfrm>
                <a:off x="-59100" y="-125"/>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
              <p:cNvSpPr/>
              <p:nvPr/>
            </p:nvSpPr>
            <p:spPr>
              <a:xfrm flipH="1">
                <a:off x="-377375"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9"/>
            <p:cNvSpPr/>
            <p:nvPr/>
          </p:nvSpPr>
          <p:spPr>
            <a:xfrm>
              <a:off x="6561150" y="311700"/>
              <a:ext cx="2436700" cy="1784275"/>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9"/>
          <p:cNvSpPr txBox="1"/>
          <p:nvPr>
            <p:ph type="title"/>
          </p:nvPr>
        </p:nvSpPr>
        <p:spPr>
          <a:xfrm>
            <a:off x="2657978" y="981650"/>
            <a:ext cx="3828000" cy="729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99" name="Google Shape;99;p9"/>
          <p:cNvSpPr txBox="1"/>
          <p:nvPr>
            <p:ph idx="1" type="subTitle"/>
          </p:nvPr>
        </p:nvSpPr>
        <p:spPr>
          <a:xfrm>
            <a:off x="2658022" y="1798475"/>
            <a:ext cx="3828000" cy="1383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1600">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0" name="Shape 100"/>
        <p:cNvGrpSpPr/>
        <p:nvPr/>
      </p:nvGrpSpPr>
      <p:grpSpPr>
        <a:xfrm>
          <a:off x="0" y="0"/>
          <a:ext cx="0" cy="0"/>
          <a:chOff x="0" y="0"/>
          <a:chExt cx="0" cy="0"/>
        </a:xfrm>
      </p:grpSpPr>
      <p:sp>
        <p:nvSpPr>
          <p:cNvPr id="101" name="Google Shape;101;p10"/>
          <p:cNvSpPr/>
          <p:nvPr/>
        </p:nvSpPr>
        <p:spPr>
          <a:xfrm>
            <a:off x="8675" y="0"/>
            <a:ext cx="9144000" cy="5143500"/>
          </a:xfrm>
          <a:prstGeom prst="rect">
            <a:avLst/>
          </a:prstGeom>
          <a:gradFill>
            <a:gsLst>
              <a:gs pos="0">
                <a:srgbClr val="286079">
                  <a:alpha val="54117"/>
                  <a:alpha val="31760"/>
                </a:srgbClr>
              </a:gs>
              <a:gs pos="24000">
                <a:srgbClr val="7797AA">
                  <a:alpha val="27058"/>
                  <a:alpha val="31760"/>
                </a:srgbClr>
              </a:gs>
              <a:gs pos="68000">
                <a:srgbClr val="C6CDDA">
                  <a:alpha val="26666"/>
                  <a:alpha val="31760"/>
                </a:srgbClr>
              </a:gs>
              <a:gs pos="100000">
                <a:srgbClr val="F3F3F3">
                  <a:alpha val="24705"/>
                  <a:alpha val="3176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txBox="1"/>
          <p:nvPr>
            <p:ph idx="1" type="body"/>
          </p:nvPr>
        </p:nvSpPr>
        <p:spPr>
          <a:xfrm>
            <a:off x="5180875" y="2646775"/>
            <a:ext cx="2945100" cy="1688700"/>
          </a:xfrm>
          <a:prstGeom prst="rect">
            <a:avLst/>
          </a:prstGeom>
        </p:spPr>
        <p:txBody>
          <a:bodyPr anchorCtr="0" anchor="ctr" bIns="91425" lIns="91425" spcFirstLastPara="1" rIns="91425" wrap="square" tIns="91425">
            <a:noAutofit/>
          </a:bodyPr>
          <a:lstStyle>
            <a:lvl1pPr indent="-228600" lvl="0" marL="457200" algn="r">
              <a:lnSpc>
                <a:spcPct val="90000"/>
              </a:lnSpc>
              <a:spcBef>
                <a:spcPts val="0"/>
              </a:spcBef>
              <a:spcAft>
                <a:spcPts val="0"/>
              </a:spcAft>
              <a:buSzPts val="1400"/>
              <a:buNone/>
              <a:defRPr sz="3000">
                <a:latin typeface="Do Hyeon"/>
                <a:ea typeface="Do Hyeon"/>
                <a:cs typeface="Do Hyeon"/>
                <a:sym typeface="Do Hyeon"/>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24000">
              <a:srgbClr val="7797AA"/>
            </a:gs>
            <a:gs pos="68000">
              <a:srgbClr val="C6CDDA"/>
            </a:gs>
            <a:gs pos="100000">
              <a:schemeClr val="accent6"/>
            </a:gs>
          </a:gsLst>
          <a:lin ang="5400700"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anchorCtr="0" anchor="b" bIns="91425" lIns="91425" spcFirstLastPara="1" rIns="91425" wrap="square" tIns="91425">
            <a:noAutofit/>
          </a:bodyPr>
          <a:lstStyle>
            <a:lvl1pPr lvl="0">
              <a:lnSpc>
                <a:spcPct val="90000"/>
              </a:lnSpc>
              <a:spcBef>
                <a:spcPts val="0"/>
              </a:spcBef>
              <a:spcAft>
                <a:spcPts val="0"/>
              </a:spcAft>
              <a:buClr>
                <a:schemeClr val="dk1"/>
              </a:buClr>
              <a:buSzPts val="3000"/>
              <a:buFont typeface="Do Hyeon"/>
              <a:buNone/>
              <a:defRPr sz="3000">
                <a:solidFill>
                  <a:schemeClr val="dk1"/>
                </a:solidFill>
                <a:latin typeface="Do Hyeon"/>
                <a:ea typeface="Do Hyeon"/>
                <a:cs typeface="Do Hyeon"/>
                <a:sym typeface="Do Hyeon"/>
              </a:defRPr>
            </a:lvl1pPr>
            <a:lvl2pPr lvl="1">
              <a:spcBef>
                <a:spcPts val="0"/>
              </a:spcBef>
              <a:spcAft>
                <a:spcPts val="0"/>
              </a:spcAft>
              <a:buClr>
                <a:schemeClr val="dk1"/>
              </a:buClr>
              <a:buSzPts val="2800"/>
              <a:buNone/>
              <a:defRPr b="1" sz="2800">
                <a:solidFill>
                  <a:schemeClr val="dk1"/>
                </a:solidFill>
              </a:defRPr>
            </a:lvl2pPr>
            <a:lvl3pPr lvl="2">
              <a:spcBef>
                <a:spcPts val="0"/>
              </a:spcBef>
              <a:spcAft>
                <a:spcPts val="0"/>
              </a:spcAft>
              <a:buClr>
                <a:schemeClr val="dk1"/>
              </a:buClr>
              <a:buSzPts val="2800"/>
              <a:buNone/>
              <a:defRPr b="1" sz="2800">
                <a:solidFill>
                  <a:schemeClr val="dk1"/>
                </a:solidFill>
              </a:defRPr>
            </a:lvl3pPr>
            <a:lvl4pPr lvl="3">
              <a:spcBef>
                <a:spcPts val="0"/>
              </a:spcBef>
              <a:spcAft>
                <a:spcPts val="0"/>
              </a:spcAft>
              <a:buClr>
                <a:schemeClr val="dk1"/>
              </a:buClr>
              <a:buSzPts val="2800"/>
              <a:buNone/>
              <a:defRPr b="1" sz="2800">
                <a:solidFill>
                  <a:schemeClr val="dk1"/>
                </a:solidFill>
              </a:defRPr>
            </a:lvl4pPr>
            <a:lvl5pPr lvl="4">
              <a:spcBef>
                <a:spcPts val="0"/>
              </a:spcBef>
              <a:spcAft>
                <a:spcPts val="0"/>
              </a:spcAft>
              <a:buClr>
                <a:schemeClr val="dk1"/>
              </a:buClr>
              <a:buSzPts val="2800"/>
              <a:buNone/>
              <a:defRPr b="1" sz="2800">
                <a:solidFill>
                  <a:schemeClr val="dk1"/>
                </a:solidFill>
              </a:defRPr>
            </a:lvl5pPr>
            <a:lvl6pPr lvl="5">
              <a:spcBef>
                <a:spcPts val="0"/>
              </a:spcBef>
              <a:spcAft>
                <a:spcPts val="0"/>
              </a:spcAft>
              <a:buClr>
                <a:schemeClr val="dk1"/>
              </a:buClr>
              <a:buSzPts val="2800"/>
              <a:buNone/>
              <a:defRPr b="1" sz="2800">
                <a:solidFill>
                  <a:schemeClr val="dk1"/>
                </a:solidFill>
              </a:defRPr>
            </a:lvl6pPr>
            <a:lvl7pPr lvl="6">
              <a:spcBef>
                <a:spcPts val="0"/>
              </a:spcBef>
              <a:spcAft>
                <a:spcPts val="0"/>
              </a:spcAft>
              <a:buClr>
                <a:schemeClr val="dk1"/>
              </a:buClr>
              <a:buSzPts val="2800"/>
              <a:buNone/>
              <a:defRPr b="1" sz="2800">
                <a:solidFill>
                  <a:schemeClr val="dk1"/>
                </a:solidFill>
              </a:defRPr>
            </a:lvl7pPr>
            <a:lvl8pPr lvl="7">
              <a:spcBef>
                <a:spcPts val="0"/>
              </a:spcBef>
              <a:spcAft>
                <a:spcPts val="0"/>
              </a:spcAft>
              <a:buClr>
                <a:schemeClr val="dk1"/>
              </a:buClr>
              <a:buSzPts val="2800"/>
              <a:buNone/>
              <a:defRPr b="1" sz="2800">
                <a:solidFill>
                  <a:schemeClr val="dk1"/>
                </a:solidFill>
              </a:defRPr>
            </a:lvl8pPr>
            <a:lvl9pPr lvl="8">
              <a:spcBef>
                <a:spcPts val="0"/>
              </a:spcBef>
              <a:spcAft>
                <a:spcPts val="0"/>
              </a:spcAft>
              <a:buClr>
                <a:schemeClr val="dk1"/>
              </a:buClr>
              <a:buSzPts val="2800"/>
              <a:buNone/>
              <a:defRPr b="1" sz="2800">
                <a:solidFill>
                  <a:schemeClr val="dk1"/>
                </a:solidFill>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1pPr>
            <a:lvl2pPr indent="-317500" lvl="1" marL="9144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2pPr>
            <a:lvl3pPr indent="-317500" lvl="2" marL="13716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3pPr>
            <a:lvl4pPr indent="-317500" lvl="3" marL="18288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4pPr>
            <a:lvl5pPr indent="-317500" lvl="4" marL="22860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5pPr>
            <a:lvl6pPr indent="-317500" lvl="5" marL="27432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6pPr>
            <a:lvl7pPr indent="-317500" lvl="6" marL="32004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7pPr>
            <a:lvl8pPr indent="-317500" lvl="7" marL="36576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8pPr>
            <a:lvl9pPr indent="-317500" lvl="8" marL="41148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09" name="Shape 409"/>
        <p:cNvGrpSpPr/>
        <p:nvPr/>
      </p:nvGrpSpPr>
      <p:grpSpPr>
        <a:xfrm>
          <a:off x="0" y="0"/>
          <a:ext cx="0" cy="0"/>
          <a:chOff x="0" y="0"/>
          <a:chExt cx="0" cy="0"/>
        </a:xfrm>
      </p:grpSpPr>
      <p:sp>
        <p:nvSpPr>
          <p:cNvPr id="410" name="Google Shape;410;p3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11" name="Google Shape;411;p3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74z3S9KeGWCCnvCG2C3vbjlRQlgQHlfdN8MwoGEXlPE/copy#gid=509368585" TargetMode="External"/><Relationship Id="rId6"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2.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bit.ly/2Tynxth" TargetMode="External"/><Relationship Id="rId10" Type="http://schemas.openxmlformats.org/officeDocument/2006/relationships/slide" Target="/ppt/slides/slide48.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vidfy.com/?utm_source=slidesgo_template&amp;utm_medium=referral-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1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 Id="rId3" Type="http://schemas.openxmlformats.org/officeDocument/2006/relationships/image" Target="../media/image12.pn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 Id="rId3" Type="http://schemas.openxmlformats.org/officeDocument/2006/relationships/image" Target="../media/image4.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 Id="rId3" Type="http://schemas.openxmlformats.org/officeDocument/2006/relationships/image" Target="../media/image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 Id="rId3" Type="http://schemas.openxmlformats.org/officeDocument/2006/relationships/image" Target="../media/image9.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s://www.freepik.com/free-vector/hand-drawn-flat-design-forest-landscape_19964703.htm/?utm_source=slidesgo_template&amp;utm_medium=referral-link&amp;utm_campaign=sg_resources&amp;utm_content=freepik" TargetMode="External"/><Relationship Id="rId4" Type="http://schemas.openxmlformats.org/officeDocument/2006/relationships/hyperlink" Target="https://www.freepik.com/free-vector/flat-design-soldier-silhouette_27962572.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 Id="rId3" Type="http://schemas.openxmlformats.org/officeDocument/2006/relationships/hyperlink" Target="https://www.freepik.com/free-photo/portrait-african-american-man_17625341.htm/?utm_source=slidesgo_template&amp;utm_medium=referral-link&amp;utm_campaign=sg_resources&amp;utm_content=freepik" TargetMode="External"/><Relationship Id="rId4" Type="http://schemas.openxmlformats.org/officeDocument/2006/relationships/hyperlink" Target="https://www.freepik.com/free-photo/smiley-pregnant-woman-holding-clipboard-pointing-up-with-copy-space_11260859.htm/?utm_source=slidesgo_template&amp;utm_medium=referral-link&amp;utm_campaign=sg_resources&amp;utm_content=freepik" TargetMode="External"/><Relationship Id="rId9" Type="http://schemas.openxmlformats.org/officeDocument/2006/relationships/hyperlink" Target="https://www.freepik.com/free-vector/flat-design-summer-car-illustration_27722287.htm/?utm_source=slidesgo_template&amp;utm_medium=referral-link&amp;utm_campaign=sg_resources&amp;utm_content=freepik" TargetMode="External"/><Relationship Id="rId5" Type="http://schemas.openxmlformats.org/officeDocument/2006/relationships/hyperlink" Target="https://www.freepik.com/free-photo/stylish-man-k-pop-clothing-urban-scene_18301316.htm/?utm_source=slidesgo_template&amp;utm_medium=referral-link&amp;utm_campaign=sg_resources&amp;utm_content=freepik" TargetMode="External"/><Relationship Id="rId6" Type="http://schemas.openxmlformats.org/officeDocument/2006/relationships/hyperlink" Target="https://www.freepik.com/free-photo/beautiful-cherry-tree-with-flowers_13959681.htm/?utm_source=slidesgo_template&amp;utm_medium=referral-link&amp;utm_campaign=sg_resources&amp;utm_content=freepik" TargetMode="External"/><Relationship Id="rId7" Type="http://schemas.openxmlformats.org/officeDocument/2006/relationships/hyperlink" Target="https://www.freepik.com/free-vector/flat-design-summer-car-illustration_27722285.htm/?utm_source=slidesgo_template&amp;utm_medium=referral-link&amp;utm_campaign=sg_resources&amp;utm_content=freepik" TargetMode="External"/><Relationship Id="rId8" Type="http://schemas.openxmlformats.org/officeDocument/2006/relationships/hyperlink" Target="https://www.freepik.com/free-vector/flat-design-summer-car-illustration_27722291.htm/?utm_source=slidesgo_template&amp;utm_medium=referral-link&amp;utm_campaign=sg_resources&amp;utm_content=freepik" TargetMode="External"/><Relationship Id="rId11" Type="http://schemas.openxmlformats.org/officeDocument/2006/relationships/hyperlink" Target="https://www.freepik.com/free-vector/flat-design-summer-car-illustration_27722290.htm/?utm_source=slidesgo_template&amp;utm_medium=referral-link&amp;utm_campaign=sg_resources&amp;utm_content=freepik" TargetMode="External"/><Relationship Id="rId10" Type="http://schemas.openxmlformats.org/officeDocument/2006/relationships/hyperlink" Target="https://www.freepik.com/free-vector/flat-design-summer-car-illustration_27722295.htm/?utm_source=slidesgo_template&amp;utm_medium=referral-link&amp;utm_campaign=sg_resources&amp;utm_content=freepik" TargetMode="External"/><Relationship Id="rId13" Type="http://schemas.openxmlformats.org/officeDocument/2006/relationships/hyperlink" Target="https://www.freepik.com/free-vector/flat-design-summer-car-illustration_27722294.htm/?utm_source=slidesgo_template&amp;utm_medium=referral-link&amp;utm_campaign=sg_resources&amp;utm_content=freepik" TargetMode="External"/><Relationship Id="rId12" Type="http://schemas.openxmlformats.org/officeDocument/2006/relationships/hyperlink" Target="https://www.freepik.com/free-vector/flat-design-summer-car-illustration_27722288.htm/?utm_source=slidesgo_template&amp;utm_medium=referral-link&amp;utm_campaign=sg_resources&amp;utm_content=freepik" TargetMode="External"/><Relationship Id="rId15" Type="http://schemas.openxmlformats.org/officeDocument/2006/relationships/hyperlink" Target="https://www.freepik.com/free-vector/flat-design-forest-landscape_20282271.htm/?utm_source=slidesgo_template&amp;utm_medium=referral-link&amp;utm_campaign=sg_resources&amp;utm_content=freepik" TargetMode="External"/><Relationship Id="rId14" Type="http://schemas.openxmlformats.org/officeDocument/2006/relationships/hyperlink" Target="https://www.freepik.com/free-vector/flat-design-summer-car-illustration_27722290.htm/?utm_source=slidesgo_template&amp;utm_medium=referral-link&amp;utm_campaign=sg_resources&amp;utm_content=freepik" TargetMode="External"/><Relationship Id="rId16" Type="http://schemas.openxmlformats.org/officeDocument/2006/relationships/hyperlink" Target="https://www.freepik.com/free-vector/welcome-south-korea-landing-page_556874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8.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5.xml"/><Relationship Id="rId7" Type="http://schemas.openxmlformats.org/officeDocument/2006/relationships/slide" Target="/ppt/slides/slide3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slide" Target="/ppt/slides/slide35.xml"/><Relationship Id="rId6" Type="http://schemas.openxmlformats.org/officeDocument/2006/relationships/hyperlink" Target="http://bit.ly/33VAFh3" TargetMode="External"/><Relationship Id="rId7"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 Id="rId3" Type="http://schemas.openxmlformats.org/officeDocument/2006/relationships/hyperlink" Target="https://fonts.google.com/specimen/Do+Hyeon" TargetMode="External"/><Relationship Id="rId4" Type="http://schemas.openxmlformats.org/officeDocument/2006/relationships/hyperlink" Target="https://fonts.google.com/specimen/Roboto+Condensed?query=Roboto+Condensed"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5.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6.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png"/><Relationship Id="rId14" Type="http://schemas.openxmlformats.org/officeDocument/2006/relationships/image" Target="../media/image7.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3.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grpSp>
        <p:nvGrpSpPr>
          <p:cNvPr id="419" name="Google Shape;419;p38"/>
          <p:cNvGrpSpPr/>
          <p:nvPr/>
        </p:nvGrpSpPr>
        <p:grpSpPr>
          <a:xfrm>
            <a:off x="4387551" y="2466988"/>
            <a:ext cx="3680912" cy="2125817"/>
            <a:chOff x="4191069" y="2770016"/>
            <a:chExt cx="3045600" cy="1758909"/>
          </a:xfrm>
        </p:grpSpPr>
        <p:sp>
          <p:nvSpPr>
            <p:cNvPr id="420" name="Google Shape;420;p38"/>
            <p:cNvSpPr/>
            <p:nvPr/>
          </p:nvSpPr>
          <p:spPr>
            <a:xfrm>
              <a:off x="4191069" y="4261925"/>
              <a:ext cx="3045600" cy="267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8"/>
            <p:cNvSpPr/>
            <p:nvPr/>
          </p:nvSpPr>
          <p:spPr>
            <a:xfrm>
              <a:off x="4715024" y="4211650"/>
              <a:ext cx="1997715" cy="158898"/>
            </a:xfrm>
            <a:custGeom>
              <a:rect b="b" l="l" r="r" t="t"/>
              <a:pathLst>
                <a:path extrusionOk="0" h="7554" w="94971">
                  <a:moveTo>
                    <a:pt x="0" y="1"/>
                  </a:moveTo>
                  <a:lnTo>
                    <a:pt x="94970" y="1"/>
                  </a:lnTo>
                  <a:lnTo>
                    <a:pt x="94970" y="7553"/>
                  </a:lnTo>
                  <a:lnTo>
                    <a:pt x="0" y="7553"/>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8"/>
            <p:cNvSpPr/>
            <p:nvPr/>
          </p:nvSpPr>
          <p:spPr>
            <a:xfrm>
              <a:off x="4842264" y="4052048"/>
              <a:ext cx="1743213" cy="158898"/>
            </a:xfrm>
            <a:custGeom>
              <a:rect b="b" l="l" r="r" t="t"/>
              <a:pathLst>
                <a:path extrusionOk="0" h="7554" w="82872">
                  <a:moveTo>
                    <a:pt x="0" y="1"/>
                  </a:moveTo>
                  <a:lnTo>
                    <a:pt x="82872" y="1"/>
                  </a:lnTo>
                  <a:lnTo>
                    <a:pt x="82872" y="7554"/>
                  </a:lnTo>
                  <a:lnTo>
                    <a:pt x="0" y="755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8"/>
            <p:cNvSpPr/>
            <p:nvPr/>
          </p:nvSpPr>
          <p:spPr>
            <a:xfrm>
              <a:off x="4945231" y="3892459"/>
              <a:ext cx="1537280" cy="158898"/>
            </a:xfrm>
            <a:custGeom>
              <a:rect b="b" l="l" r="r" t="t"/>
              <a:pathLst>
                <a:path extrusionOk="0" h="7554" w="73082">
                  <a:moveTo>
                    <a:pt x="1" y="1"/>
                  </a:moveTo>
                  <a:lnTo>
                    <a:pt x="73082" y="1"/>
                  </a:lnTo>
                  <a:lnTo>
                    <a:pt x="73082" y="7554"/>
                  </a:lnTo>
                  <a:lnTo>
                    <a:pt x="1" y="755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8"/>
            <p:cNvSpPr/>
            <p:nvPr/>
          </p:nvSpPr>
          <p:spPr>
            <a:xfrm>
              <a:off x="5376259" y="3474647"/>
              <a:ext cx="675224" cy="83130"/>
            </a:xfrm>
            <a:custGeom>
              <a:rect b="b" l="l" r="r" t="t"/>
              <a:pathLst>
                <a:path extrusionOk="0" h="3952" w="32100">
                  <a:moveTo>
                    <a:pt x="16050" y="1"/>
                  </a:moveTo>
                  <a:lnTo>
                    <a:pt x="0" y="1"/>
                  </a:lnTo>
                  <a:lnTo>
                    <a:pt x="0" y="3952"/>
                  </a:lnTo>
                  <a:lnTo>
                    <a:pt x="16050" y="3952"/>
                  </a:lnTo>
                  <a:lnTo>
                    <a:pt x="32100" y="3952"/>
                  </a:lnTo>
                  <a:lnTo>
                    <a:pt x="3210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8"/>
            <p:cNvSpPr/>
            <p:nvPr/>
          </p:nvSpPr>
          <p:spPr>
            <a:xfrm>
              <a:off x="5226952" y="3342989"/>
              <a:ext cx="974594" cy="112558"/>
            </a:xfrm>
            <a:custGeom>
              <a:rect b="b" l="l" r="r" t="t"/>
              <a:pathLst>
                <a:path extrusionOk="0" h="5351" w="46332">
                  <a:moveTo>
                    <a:pt x="35946" y="1"/>
                  </a:moveTo>
                  <a:lnTo>
                    <a:pt x="10385" y="1"/>
                  </a:lnTo>
                  <a:cubicBezTo>
                    <a:pt x="7098" y="1434"/>
                    <a:pt x="3532" y="1959"/>
                    <a:pt x="0" y="1574"/>
                  </a:cubicBezTo>
                  <a:cubicBezTo>
                    <a:pt x="0" y="1574"/>
                    <a:pt x="6294" y="5351"/>
                    <a:pt x="23148" y="5351"/>
                  </a:cubicBezTo>
                  <a:cubicBezTo>
                    <a:pt x="40037" y="5351"/>
                    <a:pt x="46331" y="1574"/>
                    <a:pt x="46331" y="1574"/>
                  </a:cubicBezTo>
                  <a:cubicBezTo>
                    <a:pt x="42800" y="1994"/>
                    <a:pt x="39198" y="1434"/>
                    <a:pt x="35946"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8"/>
            <p:cNvSpPr/>
            <p:nvPr/>
          </p:nvSpPr>
          <p:spPr>
            <a:xfrm>
              <a:off x="5445401" y="3237078"/>
              <a:ext cx="537697" cy="105932"/>
            </a:xfrm>
            <a:custGeom>
              <a:rect b="b" l="l" r="r" t="t"/>
              <a:pathLst>
                <a:path extrusionOk="0" h="5036" w="25562">
                  <a:moveTo>
                    <a:pt x="12763" y="0"/>
                  </a:moveTo>
                  <a:lnTo>
                    <a:pt x="0" y="0"/>
                  </a:lnTo>
                  <a:lnTo>
                    <a:pt x="0" y="5036"/>
                  </a:lnTo>
                  <a:lnTo>
                    <a:pt x="12763" y="5036"/>
                  </a:lnTo>
                  <a:lnTo>
                    <a:pt x="25561" y="5036"/>
                  </a:lnTo>
                  <a:lnTo>
                    <a:pt x="2556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8"/>
            <p:cNvSpPr/>
            <p:nvPr/>
          </p:nvSpPr>
          <p:spPr>
            <a:xfrm>
              <a:off x="5444665" y="2770016"/>
              <a:ext cx="541357" cy="301579"/>
            </a:xfrm>
            <a:custGeom>
              <a:rect b="b" l="l" r="r" t="t"/>
              <a:pathLst>
                <a:path extrusionOk="0" h="14337" w="25736">
                  <a:moveTo>
                    <a:pt x="24862" y="12309"/>
                  </a:moveTo>
                  <a:cubicBezTo>
                    <a:pt x="21470" y="12379"/>
                    <a:pt x="16924" y="11225"/>
                    <a:pt x="14022" y="9057"/>
                  </a:cubicBezTo>
                  <a:lnTo>
                    <a:pt x="12763" y="1189"/>
                  </a:lnTo>
                  <a:lnTo>
                    <a:pt x="12798" y="0"/>
                  </a:lnTo>
                  <a:lnTo>
                    <a:pt x="12693" y="665"/>
                  </a:lnTo>
                  <a:lnTo>
                    <a:pt x="12588" y="0"/>
                  </a:lnTo>
                  <a:lnTo>
                    <a:pt x="12623" y="1189"/>
                  </a:lnTo>
                  <a:lnTo>
                    <a:pt x="11434" y="8742"/>
                  </a:lnTo>
                  <a:cubicBezTo>
                    <a:pt x="9651" y="10071"/>
                    <a:pt x="5805" y="12239"/>
                    <a:pt x="0" y="12239"/>
                  </a:cubicBezTo>
                  <a:cubicBezTo>
                    <a:pt x="0" y="12239"/>
                    <a:pt x="3497" y="14337"/>
                    <a:pt x="12798" y="14337"/>
                  </a:cubicBezTo>
                  <a:cubicBezTo>
                    <a:pt x="22064" y="14337"/>
                    <a:pt x="25561" y="12239"/>
                    <a:pt x="25561" y="12239"/>
                  </a:cubicBezTo>
                  <a:cubicBezTo>
                    <a:pt x="24862" y="12309"/>
                    <a:pt x="25736" y="12274"/>
                    <a:pt x="24862" y="12309"/>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8"/>
            <p:cNvSpPr/>
            <p:nvPr/>
          </p:nvSpPr>
          <p:spPr>
            <a:xfrm>
              <a:off x="5518203" y="3085563"/>
              <a:ext cx="391335" cy="97834"/>
            </a:xfrm>
            <a:custGeom>
              <a:rect b="b" l="l" r="r" t="t"/>
              <a:pathLst>
                <a:path extrusionOk="0" h="4651" w="18604">
                  <a:moveTo>
                    <a:pt x="9302" y="0"/>
                  </a:moveTo>
                  <a:lnTo>
                    <a:pt x="1" y="0"/>
                  </a:lnTo>
                  <a:lnTo>
                    <a:pt x="1" y="4651"/>
                  </a:lnTo>
                  <a:lnTo>
                    <a:pt x="9302" y="4651"/>
                  </a:lnTo>
                  <a:lnTo>
                    <a:pt x="18603" y="4651"/>
                  </a:lnTo>
                  <a:lnTo>
                    <a:pt x="1860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8"/>
            <p:cNvSpPr/>
            <p:nvPr/>
          </p:nvSpPr>
          <p:spPr>
            <a:xfrm>
              <a:off x="5273275" y="3699752"/>
              <a:ext cx="881198" cy="204592"/>
            </a:xfrm>
            <a:custGeom>
              <a:rect b="b" l="l" r="r" t="t"/>
              <a:pathLst>
                <a:path extrusionOk="0" h="7553" w="41892">
                  <a:moveTo>
                    <a:pt x="1" y="0"/>
                  </a:moveTo>
                  <a:lnTo>
                    <a:pt x="41891" y="0"/>
                  </a:lnTo>
                  <a:lnTo>
                    <a:pt x="41891" y="7553"/>
                  </a:lnTo>
                  <a:lnTo>
                    <a:pt x="1" y="7553"/>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8"/>
            <p:cNvSpPr/>
            <p:nvPr/>
          </p:nvSpPr>
          <p:spPr>
            <a:xfrm>
              <a:off x="5101899" y="3557756"/>
              <a:ext cx="1223943" cy="141986"/>
            </a:xfrm>
            <a:custGeom>
              <a:rect b="b" l="l" r="r" t="t"/>
              <a:pathLst>
                <a:path extrusionOk="0" h="6750" w="58186">
                  <a:moveTo>
                    <a:pt x="45178" y="1"/>
                  </a:moveTo>
                  <a:lnTo>
                    <a:pt x="13043" y="1"/>
                  </a:lnTo>
                  <a:cubicBezTo>
                    <a:pt x="8952" y="1819"/>
                    <a:pt x="4441" y="2484"/>
                    <a:pt x="1" y="1994"/>
                  </a:cubicBezTo>
                  <a:cubicBezTo>
                    <a:pt x="1" y="1994"/>
                    <a:pt x="7903" y="6750"/>
                    <a:pt x="29093" y="6750"/>
                  </a:cubicBezTo>
                  <a:cubicBezTo>
                    <a:pt x="50283" y="6750"/>
                    <a:pt x="58186" y="1994"/>
                    <a:pt x="58186" y="1994"/>
                  </a:cubicBezTo>
                  <a:cubicBezTo>
                    <a:pt x="53745" y="2484"/>
                    <a:pt x="49234" y="1819"/>
                    <a:pt x="45178"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8"/>
            <p:cNvSpPr/>
            <p:nvPr/>
          </p:nvSpPr>
          <p:spPr>
            <a:xfrm>
              <a:off x="5599861" y="4017508"/>
              <a:ext cx="228040" cy="477389"/>
            </a:xfrm>
            <a:custGeom>
              <a:rect b="b" l="l" r="r" t="t"/>
              <a:pathLst>
                <a:path extrusionOk="0" h="22695" w="10841">
                  <a:moveTo>
                    <a:pt x="0" y="1"/>
                  </a:moveTo>
                  <a:lnTo>
                    <a:pt x="10840" y="1"/>
                  </a:lnTo>
                  <a:lnTo>
                    <a:pt x="10840" y="22694"/>
                  </a:lnTo>
                  <a:lnTo>
                    <a:pt x="0" y="226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8"/>
            <p:cNvSpPr/>
            <p:nvPr/>
          </p:nvSpPr>
          <p:spPr>
            <a:xfrm>
              <a:off x="5320278" y="4017497"/>
              <a:ext cx="228777" cy="317776"/>
            </a:xfrm>
            <a:custGeom>
              <a:rect b="b" l="l" r="r" t="t"/>
              <a:pathLst>
                <a:path extrusionOk="0" h="15107" w="10876">
                  <a:moveTo>
                    <a:pt x="1" y="1"/>
                  </a:moveTo>
                  <a:lnTo>
                    <a:pt x="10875" y="1"/>
                  </a:lnTo>
                  <a:lnTo>
                    <a:pt x="10875" y="15106"/>
                  </a:lnTo>
                  <a:lnTo>
                    <a:pt x="1" y="1510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8"/>
            <p:cNvSpPr/>
            <p:nvPr/>
          </p:nvSpPr>
          <p:spPr>
            <a:xfrm>
              <a:off x="5878728" y="4017497"/>
              <a:ext cx="228756" cy="317776"/>
            </a:xfrm>
            <a:custGeom>
              <a:rect b="b" l="l" r="r" t="t"/>
              <a:pathLst>
                <a:path extrusionOk="0" h="15107" w="10875">
                  <a:moveTo>
                    <a:pt x="0" y="1"/>
                  </a:moveTo>
                  <a:lnTo>
                    <a:pt x="10875" y="1"/>
                  </a:lnTo>
                  <a:lnTo>
                    <a:pt x="10875" y="15106"/>
                  </a:lnTo>
                  <a:lnTo>
                    <a:pt x="0" y="1510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8"/>
            <p:cNvSpPr/>
            <p:nvPr/>
          </p:nvSpPr>
          <p:spPr>
            <a:xfrm>
              <a:off x="5226952" y="3376098"/>
              <a:ext cx="973857" cy="146383"/>
            </a:xfrm>
            <a:custGeom>
              <a:rect b="b" l="l" r="r" t="t"/>
              <a:pathLst>
                <a:path extrusionOk="0" h="6959" w="46297">
                  <a:moveTo>
                    <a:pt x="23148" y="3777"/>
                  </a:moveTo>
                  <a:cubicBezTo>
                    <a:pt x="23148" y="3777"/>
                    <a:pt x="7203" y="2867"/>
                    <a:pt x="0" y="0"/>
                  </a:cubicBezTo>
                  <a:cubicBezTo>
                    <a:pt x="0" y="0"/>
                    <a:pt x="455" y="3252"/>
                    <a:pt x="6469" y="5105"/>
                  </a:cubicBezTo>
                  <a:cubicBezTo>
                    <a:pt x="12483" y="6959"/>
                    <a:pt x="23148" y="6854"/>
                    <a:pt x="23148" y="6854"/>
                  </a:cubicBezTo>
                  <a:cubicBezTo>
                    <a:pt x="23148" y="6854"/>
                    <a:pt x="33778" y="6924"/>
                    <a:pt x="39827" y="5105"/>
                  </a:cubicBezTo>
                  <a:cubicBezTo>
                    <a:pt x="45842" y="3252"/>
                    <a:pt x="46296" y="0"/>
                    <a:pt x="46296" y="0"/>
                  </a:cubicBezTo>
                  <a:cubicBezTo>
                    <a:pt x="39093" y="2867"/>
                    <a:pt x="23148" y="3777"/>
                    <a:pt x="23148" y="377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8"/>
            <p:cNvSpPr/>
            <p:nvPr/>
          </p:nvSpPr>
          <p:spPr>
            <a:xfrm>
              <a:off x="5445401" y="3027443"/>
              <a:ext cx="537697" cy="80206"/>
            </a:xfrm>
            <a:custGeom>
              <a:rect b="b" l="l" r="r" t="t"/>
              <a:pathLst>
                <a:path extrusionOk="0" h="3813" w="25562">
                  <a:moveTo>
                    <a:pt x="12763" y="2099"/>
                  </a:moveTo>
                  <a:cubicBezTo>
                    <a:pt x="12763" y="2099"/>
                    <a:pt x="3986" y="1574"/>
                    <a:pt x="0" y="1"/>
                  </a:cubicBezTo>
                  <a:cubicBezTo>
                    <a:pt x="0" y="1"/>
                    <a:pt x="245" y="1784"/>
                    <a:pt x="3567" y="2798"/>
                  </a:cubicBezTo>
                  <a:cubicBezTo>
                    <a:pt x="6889" y="3812"/>
                    <a:pt x="12763" y="3777"/>
                    <a:pt x="12763" y="3777"/>
                  </a:cubicBezTo>
                  <a:cubicBezTo>
                    <a:pt x="12763" y="3777"/>
                    <a:pt x="18638" y="3812"/>
                    <a:pt x="21959" y="2798"/>
                  </a:cubicBezTo>
                  <a:cubicBezTo>
                    <a:pt x="25316" y="1784"/>
                    <a:pt x="25561" y="1"/>
                    <a:pt x="25561" y="1"/>
                  </a:cubicBezTo>
                  <a:cubicBezTo>
                    <a:pt x="21575" y="1574"/>
                    <a:pt x="12763" y="2099"/>
                    <a:pt x="12763" y="209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8"/>
            <p:cNvSpPr/>
            <p:nvPr/>
          </p:nvSpPr>
          <p:spPr>
            <a:xfrm>
              <a:off x="5101899" y="3599700"/>
              <a:ext cx="1223943" cy="183152"/>
            </a:xfrm>
            <a:custGeom>
              <a:rect b="b" l="l" r="r" t="t"/>
              <a:pathLst>
                <a:path extrusionOk="0" h="8707" w="58186">
                  <a:moveTo>
                    <a:pt x="29093" y="4756"/>
                  </a:moveTo>
                  <a:cubicBezTo>
                    <a:pt x="29093" y="4756"/>
                    <a:pt x="9092" y="3602"/>
                    <a:pt x="1" y="0"/>
                  </a:cubicBezTo>
                  <a:cubicBezTo>
                    <a:pt x="1" y="0"/>
                    <a:pt x="595" y="4056"/>
                    <a:pt x="8148" y="6399"/>
                  </a:cubicBezTo>
                  <a:cubicBezTo>
                    <a:pt x="15701" y="8707"/>
                    <a:pt x="29093" y="8602"/>
                    <a:pt x="29093" y="8602"/>
                  </a:cubicBezTo>
                  <a:cubicBezTo>
                    <a:pt x="29093" y="8602"/>
                    <a:pt x="42485" y="8707"/>
                    <a:pt x="50038" y="6399"/>
                  </a:cubicBezTo>
                  <a:cubicBezTo>
                    <a:pt x="57591" y="4056"/>
                    <a:pt x="58186" y="0"/>
                    <a:pt x="58186" y="0"/>
                  </a:cubicBezTo>
                  <a:cubicBezTo>
                    <a:pt x="49094" y="3602"/>
                    <a:pt x="29093" y="4756"/>
                    <a:pt x="29093" y="475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8"/>
            <p:cNvSpPr/>
            <p:nvPr/>
          </p:nvSpPr>
          <p:spPr>
            <a:xfrm>
              <a:off x="5360083" y="3183375"/>
              <a:ext cx="709069" cy="82415"/>
            </a:xfrm>
            <a:custGeom>
              <a:rect b="b" l="l" r="r" t="t"/>
              <a:pathLst>
                <a:path extrusionOk="0" h="3918" w="33709">
                  <a:moveTo>
                    <a:pt x="26120" y="1"/>
                  </a:moveTo>
                  <a:lnTo>
                    <a:pt x="7553" y="1"/>
                  </a:lnTo>
                  <a:cubicBezTo>
                    <a:pt x="5175" y="1050"/>
                    <a:pt x="2553" y="1469"/>
                    <a:pt x="0" y="1155"/>
                  </a:cubicBezTo>
                  <a:cubicBezTo>
                    <a:pt x="0" y="1155"/>
                    <a:pt x="4581" y="3917"/>
                    <a:pt x="16854" y="3917"/>
                  </a:cubicBezTo>
                  <a:cubicBezTo>
                    <a:pt x="29128" y="3917"/>
                    <a:pt x="33708" y="1155"/>
                    <a:pt x="33708" y="1155"/>
                  </a:cubicBezTo>
                  <a:cubicBezTo>
                    <a:pt x="31121" y="1469"/>
                    <a:pt x="28498" y="1050"/>
                    <a:pt x="2612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8"/>
            <p:cNvSpPr/>
            <p:nvPr/>
          </p:nvSpPr>
          <p:spPr>
            <a:xfrm>
              <a:off x="5359347" y="3207650"/>
              <a:ext cx="709069" cy="106668"/>
            </a:xfrm>
            <a:custGeom>
              <a:rect b="b" l="l" r="r" t="t"/>
              <a:pathLst>
                <a:path extrusionOk="0" h="5071" w="33709">
                  <a:moveTo>
                    <a:pt x="16854" y="2763"/>
                  </a:moveTo>
                  <a:cubicBezTo>
                    <a:pt x="16854" y="2763"/>
                    <a:pt x="5245" y="2099"/>
                    <a:pt x="0" y="1"/>
                  </a:cubicBezTo>
                  <a:cubicBezTo>
                    <a:pt x="0" y="1"/>
                    <a:pt x="350" y="2379"/>
                    <a:pt x="4721" y="3707"/>
                  </a:cubicBezTo>
                  <a:cubicBezTo>
                    <a:pt x="9091" y="5071"/>
                    <a:pt x="16854" y="5001"/>
                    <a:pt x="16854" y="5001"/>
                  </a:cubicBezTo>
                  <a:cubicBezTo>
                    <a:pt x="16854" y="5001"/>
                    <a:pt x="24617" y="5071"/>
                    <a:pt x="28988" y="3707"/>
                  </a:cubicBezTo>
                  <a:cubicBezTo>
                    <a:pt x="33394" y="2379"/>
                    <a:pt x="33708" y="1"/>
                    <a:pt x="33708" y="1"/>
                  </a:cubicBezTo>
                  <a:cubicBezTo>
                    <a:pt x="28463" y="2099"/>
                    <a:pt x="16854" y="2763"/>
                    <a:pt x="16854" y="276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38"/>
          <p:cNvGrpSpPr/>
          <p:nvPr/>
        </p:nvGrpSpPr>
        <p:grpSpPr>
          <a:xfrm>
            <a:off x="1096913" y="1943252"/>
            <a:ext cx="2198917" cy="3214144"/>
            <a:chOff x="1096913" y="1943252"/>
            <a:chExt cx="2198917" cy="3214144"/>
          </a:xfrm>
        </p:grpSpPr>
        <p:grpSp>
          <p:nvGrpSpPr>
            <p:cNvPr id="440" name="Google Shape;440;p38"/>
            <p:cNvGrpSpPr/>
            <p:nvPr/>
          </p:nvGrpSpPr>
          <p:grpSpPr>
            <a:xfrm>
              <a:off x="1096913" y="2837103"/>
              <a:ext cx="2198917" cy="2320293"/>
              <a:chOff x="1096915" y="3105926"/>
              <a:chExt cx="1944223" cy="2051541"/>
            </a:xfrm>
          </p:grpSpPr>
          <p:sp>
            <p:nvSpPr>
              <p:cNvPr id="441" name="Google Shape;441;p38"/>
              <p:cNvSpPr/>
              <p:nvPr/>
            </p:nvSpPr>
            <p:spPr>
              <a:xfrm flipH="1">
                <a:off x="1096915" y="3105926"/>
                <a:ext cx="900460" cy="1805842"/>
              </a:xfrm>
              <a:custGeom>
                <a:rect b="b" l="l" r="r" t="t"/>
                <a:pathLst>
                  <a:path extrusionOk="0" h="174267" w="86896">
                    <a:moveTo>
                      <a:pt x="76068" y="84789"/>
                    </a:moveTo>
                    <a:cubicBezTo>
                      <a:pt x="76212" y="84789"/>
                      <a:pt x="76293" y="84800"/>
                      <a:pt x="76288" y="84828"/>
                    </a:cubicBezTo>
                    <a:cubicBezTo>
                      <a:pt x="76256" y="85055"/>
                      <a:pt x="74133" y="87468"/>
                      <a:pt x="73870" y="87468"/>
                    </a:cubicBezTo>
                    <a:cubicBezTo>
                      <a:pt x="73863" y="87468"/>
                      <a:pt x="73858" y="87466"/>
                      <a:pt x="73853" y="87463"/>
                    </a:cubicBezTo>
                    <a:cubicBezTo>
                      <a:pt x="73686" y="87329"/>
                      <a:pt x="71752" y="85261"/>
                      <a:pt x="71752" y="85261"/>
                    </a:cubicBezTo>
                    <a:cubicBezTo>
                      <a:pt x="71752" y="85261"/>
                      <a:pt x="75160" y="84789"/>
                      <a:pt x="76068" y="84789"/>
                    </a:cubicBezTo>
                    <a:close/>
                    <a:moveTo>
                      <a:pt x="33851" y="114925"/>
                    </a:moveTo>
                    <a:cubicBezTo>
                      <a:pt x="33890" y="114925"/>
                      <a:pt x="33916" y="114943"/>
                      <a:pt x="33925" y="114983"/>
                    </a:cubicBezTo>
                    <a:cubicBezTo>
                      <a:pt x="34025" y="115316"/>
                      <a:pt x="34425" y="115716"/>
                      <a:pt x="34392" y="116450"/>
                    </a:cubicBezTo>
                    <a:cubicBezTo>
                      <a:pt x="34325" y="117184"/>
                      <a:pt x="34892" y="120620"/>
                      <a:pt x="34992" y="121220"/>
                    </a:cubicBezTo>
                    <a:cubicBezTo>
                      <a:pt x="35059" y="121787"/>
                      <a:pt x="33958" y="123122"/>
                      <a:pt x="33891" y="124256"/>
                    </a:cubicBezTo>
                    <a:cubicBezTo>
                      <a:pt x="33791" y="125390"/>
                      <a:pt x="34659" y="126324"/>
                      <a:pt x="34759" y="127225"/>
                    </a:cubicBezTo>
                    <a:cubicBezTo>
                      <a:pt x="34825" y="128159"/>
                      <a:pt x="35326" y="128192"/>
                      <a:pt x="35426" y="129193"/>
                    </a:cubicBezTo>
                    <a:cubicBezTo>
                      <a:pt x="35526" y="130193"/>
                      <a:pt x="34959" y="132028"/>
                      <a:pt x="34859" y="132528"/>
                    </a:cubicBezTo>
                    <a:cubicBezTo>
                      <a:pt x="34759" y="133029"/>
                      <a:pt x="34158" y="135164"/>
                      <a:pt x="34025" y="135164"/>
                    </a:cubicBezTo>
                    <a:cubicBezTo>
                      <a:pt x="33858" y="135164"/>
                      <a:pt x="33057" y="133396"/>
                      <a:pt x="33024" y="132895"/>
                    </a:cubicBezTo>
                    <a:cubicBezTo>
                      <a:pt x="32957" y="132395"/>
                      <a:pt x="31923" y="130894"/>
                      <a:pt x="31390" y="130193"/>
                    </a:cubicBezTo>
                    <a:cubicBezTo>
                      <a:pt x="30823" y="129526"/>
                      <a:pt x="31223" y="129326"/>
                      <a:pt x="31156" y="128859"/>
                    </a:cubicBezTo>
                    <a:cubicBezTo>
                      <a:pt x="31590" y="128392"/>
                      <a:pt x="31957" y="127892"/>
                      <a:pt x="32257" y="127325"/>
                    </a:cubicBezTo>
                    <a:cubicBezTo>
                      <a:pt x="32557" y="126591"/>
                      <a:pt x="32557" y="121521"/>
                      <a:pt x="32290" y="120787"/>
                    </a:cubicBezTo>
                    <a:cubicBezTo>
                      <a:pt x="32023" y="120053"/>
                      <a:pt x="32057" y="117184"/>
                      <a:pt x="32424" y="116417"/>
                    </a:cubicBezTo>
                    <a:cubicBezTo>
                      <a:pt x="32742" y="115721"/>
                      <a:pt x="33590" y="114925"/>
                      <a:pt x="33851" y="114925"/>
                    </a:cubicBezTo>
                    <a:close/>
                    <a:moveTo>
                      <a:pt x="41664" y="154978"/>
                    </a:moveTo>
                    <a:cubicBezTo>
                      <a:pt x="41864" y="155545"/>
                      <a:pt x="42064" y="156079"/>
                      <a:pt x="42197" y="156646"/>
                    </a:cubicBezTo>
                    <a:lnTo>
                      <a:pt x="42197" y="156612"/>
                    </a:lnTo>
                    <a:lnTo>
                      <a:pt x="42197" y="156612"/>
                    </a:lnTo>
                    <a:cubicBezTo>
                      <a:pt x="42654" y="158177"/>
                      <a:pt x="43269" y="160887"/>
                      <a:pt x="41556" y="160887"/>
                    </a:cubicBezTo>
                    <a:cubicBezTo>
                      <a:pt x="41515" y="160887"/>
                      <a:pt x="41473" y="160885"/>
                      <a:pt x="41430" y="160882"/>
                    </a:cubicBezTo>
                    <a:cubicBezTo>
                      <a:pt x="41163" y="159314"/>
                      <a:pt x="40963" y="157813"/>
                      <a:pt x="41063" y="157313"/>
                    </a:cubicBezTo>
                    <a:cubicBezTo>
                      <a:pt x="41130" y="156913"/>
                      <a:pt x="41363" y="156012"/>
                      <a:pt x="41664" y="154978"/>
                    </a:cubicBezTo>
                    <a:close/>
                    <a:moveTo>
                      <a:pt x="33691" y="146272"/>
                    </a:moveTo>
                    <a:cubicBezTo>
                      <a:pt x="33858" y="146839"/>
                      <a:pt x="34759" y="147439"/>
                      <a:pt x="34825" y="148273"/>
                    </a:cubicBezTo>
                    <a:cubicBezTo>
                      <a:pt x="34859" y="149107"/>
                      <a:pt x="34592" y="150708"/>
                      <a:pt x="34258" y="150942"/>
                    </a:cubicBezTo>
                    <a:lnTo>
                      <a:pt x="34292" y="150942"/>
                    </a:lnTo>
                    <a:cubicBezTo>
                      <a:pt x="33958" y="151175"/>
                      <a:pt x="33825" y="152976"/>
                      <a:pt x="33291" y="153910"/>
                    </a:cubicBezTo>
                    <a:cubicBezTo>
                      <a:pt x="32757" y="154878"/>
                      <a:pt x="33224" y="160715"/>
                      <a:pt x="33291" y="161683"/>
                    </a:cubicBezTo>
                    <a:cubicBezTo>
                      <a:pt x="33350" y="162542"/>
                      <a:pt x="32936" y="163428"/>
                      <a:pt x="32772" y="163428"/>
                    </a:cubicBezTo>
                    <a:cubicBezTo>
                      <a:pt x="32752" y="163428"/>
                      <a:pt x="32735" y="163414"/>
                      <a:pt x="32724" y="163384"/>
                    </a:cubicBezTo>
                    <a:cubicBezTo>
                      <a:pt x="32624" y="163084"/>
                      <a:pt x="32490" y="156346"/>
                      <a:pt x="32390" y="155211"/>
                    </a:cubicBezTo>
                    <a:cubicBezTo>
                      <a:pt x="32324" y="153910"/>
                      <a:pt x="32190" y="152643"/>
                      <a:pt x="31957" y="151375"/>
                    </a:cubicBezTo>
                    <a:cubicBezTo>
                      <a:pt x="31757" y="150775"/>
                      <a:pt x="31757" y="148340"/>
                      <a:pt x="31757" y="148340"/>
                    </a:cubicBezTo>
                    <a:cubicBezTo>
                      <a:pt x="32724" y="147839"/>
                      <a:pt x="33691" y="146272"/>
                      <a:pt x="33691" y="146272"/>
                    </a:cubicBezTo>
                    <a:close/>
                    <a:moveTo>
                      <a:pt x="24518" y="158080"/>
                    </a:moveTo>
                    <a:cubicBezTo>
                      <a:pt x="24585" y="158647"/>
                      <a:pt x="24618" y="159248"/>
                      <a:pt x="24618" y="159815"/>
                    </a:cubicBezTo>
                    <a:cubicBezTo>
                      <a:pt x="24485" y="161216"/>
                      <a:pt x="24251" y="162583"/>
                      <a:pt x="23851" y="163918"/>
                    </a:cubicBezTo>
                    <a:lnTo>
                      <a:pt x="23851" y="163984"/>
                    </a:lnTo>
                    <a:cubicBezTo>
                      <a:pt x="23651" y="162016"/>
                      <a:pt x="24151" y="159314"/>
                      <a:pt x="24485" y="158080"/>
                    </a:cubicBezTo>
                    <a:close/>
                    <a:moveTo>
                      <a:pt x="34670" y="0"/>
                    </a:moveTo>
                    <a:cubicBezTo>
                      <a:pt x="27207" y="0"/>
                      <a:pt x="24617" y="6740"/>
                      <a:pt x="24218" y="7572"/>
                    </a:cubicBezTo>
                    <a:cubicBezTo>
                      <a:pt x="23851" y="8373"/>
                      <a:pt x="23784" y="11008"/>
                      <a:pt x="23551" y="11475"/>
                    </a:cubicBezTo>
                    <a:cubicBezTo>
                      <a:pt x="23317" y="11909"/>
                      <a:pt x="22817" y="15211"/>
                      <a:pt x="23250" y="16312"/>
                    </a:cubicBezTo>
                    <a:cubicBezTo>
                      <a:pt x="23717" y="17446"/>
                      <a:pt x="26253" y="20281"/>
                      <a:pt x="26253" y="20281"/>
                    </a:cubicBezTo>
                    <a:cubicBezTo>
                      <a:pt x="26286" y="20815"/>
                      <a:pt x="26386" y="21349"/>
                      <a:pt x="26486" y="21849"/>
                    </a:cubicBezTo>
                    <a:cubicBezTo>
                      <a:pt x="26620" y="22316"/>
                      <a:pt x="27120" y="23651"/>
                      <a:pt x="27120" y="24251"/>
                    </a:cubicBezTo>
                    <a:cubicBezTo>
                      <a:pt x="27120" y="24806"/>
                      <a:pt x="27184" y="26255"/>
                      <a:pt x="26655" y="26255"/>
                    </a:cubicBezTo>
                    <a:cubicBezTo>
                      <a:pt x="26644" y="26255"/>
                      <a:pt x="26632" y="26254"/>
                      <a:pt x="26620" y="26252"/>
                    </a:cubicBezTo>
                    <a:cubicBezTo>
                      <a:pt x="26601" y="26250"/>
                      <a:pt x="26578" y="26249"/>
                      <a:pt x="26550" y="26249"/>
                    </a:cubicBezTo>
                    <a:cubicBezTo>
                      <a:pt x="25651" y="26249"/>
                      <a:pt x="19836" y="27255"/>
                      <a:pt x="19448" y="27320"/>
                    </a:cubicBezTo>
                    <a:cubicBezTo>
                      <a:pt x="19014" y="27420"/>
                      <a:pt x="18847" y="28087"/>
                      <a:pt x="17780" y="28587"/>
                    </a:cubicBezTo>
                    <a:cubicBezTo>
                      <a:pt x="16679" y="29088"/>
                      <a:pt x="13410" y="32824"/>
                      <a:pt x="13410" y="32824"/>
                    </a:cubicBezTo>
                    <a:cubicBezTo>
                      <a:pt x="13410" y="32824"/>
                      <a:pt x="12773" y="32485"/>
                      <a:pt x="12206" y="32485"/>
                    </a:cubicBezTo>
                    <a:cubicBezTo>
                      <a:pt x="12039" y="32485"/>
                      <a:pt x="11879" y="32514"/>
                      <a:pt x="11742" y="32590"/>
                    </a:cubicBezTo>
                    <a:cubicBezTo>
                      <a:pt x="11175" y="32924"/>
                      <a:pt x="5004" y="41430"/>
                      <a:pt x="4904" y="42030"/>
                    </a:cubicBezTo>
                    <a:cubicBezTo>
                      <a:pt x="4837" y="42597"/>
                      <a:pt x="5671" y="43765"/>
                      <a:pt x="5671" y="43765"/>
                    </a:cubicBezTo>
                    <a:cubicBezTo>
                      <a:pt x="5671" y="43765"/>
                      <a:pt x="4070" y="45866"/>
                      <a:pt x="3737" y="46433"/>
                    </a:cubicBezTo>
                    <a:cubicBezTo>
                      <a:pt x="3403" y="47034"/>
                      <a:pt x="1068" y="49636"/>
                      <a:pt x="668" y="50103"/>
                    </a:cubicBezTo>
                    <a:cubicBezTo>
                      <a:pt x="234" y="50603"/>
                      <a:pt x="1168" y="53038"/>
                      <a:pt x="1168" y="53805"/>
                    </a:cubicBezTo>
                    <a:cubicBezTo>
                      <a:pt x="1168" y="54539"/>
                      <a:pt x="334" y="55640"/>
                      <a:pt x="167" y="55974"/>
                    </a:cubicBezTo>
                    <a:cubicBezTo>
                      <a:pt x="1" y="56307"/>
                      <a:pt x="901" y="61644"/>
                      <a:pt x="901" y="61978"/>
                    </a:cubicBezTo>
                    <a:cubicBezTo>
                      <a:pt x="901" y="62312"/>
                      <a:pt x="2235" y="64913"/>
                      <a:pt x="2736" y="65414"/>
                    </a:cubicBezTo>
                    <a:cubicBezTo>
                      <a:pt x="2866" y="65544"/>
                      <a:pt x="3485" y="65595"/>
                      <a:pt x="4343" y="65595"/>
                    </a:cubicBezTo>
                    <a:cubicBezTo>
                      <a:pt x="6789" y="65595"/>
                      <a:pt x="11173" y="65178"/>
                      <a:pt x="11642" y="64980"/>
                    </a:cubicBezTo>
                    <a:cubicBezTo>
                      <a:pt x="12543" y="64680"/>
                      <a:pt x="13443" y="64446"/>
                      <a:pt x="14344" y="64246"/>
                    </a:cubicBezTo>
                    <a:cubicBezTo>
                      <a:pt x="14444" y="64246"/>
                      <a:pt x="14344" y="65947"/>
                      <a:pt x="14344" y="66481"/>
                    </a:cubicBezTo>
                    <a:cubicBezTo>
                      <a:pt x="14344" y="67015"/>
                      <a:pt x="12643" y="70117"/>
                      <a:pt x="12409" y="71251"/>
                    </a:cubicBezTo>
                    <a:cubicBezTo>
                      <a:pt x="12209" y="72352"/>
                      <a:pt x="11542" y="76855"/>
                      <a:pt x="11676" y="78123"/>
                    </a:cubicBezTo>
                    <a:cubicBezTo>
                      <a:pt x="11809" y="79424"/>
                      <a:pt x="14945" y="81158"/>
                      <a:pt x="15311" y="81358"/>
                    </a:cubicBezTo>
                    <a:cubicBezTo>
                      <a:pt x="15645" y="81525"/>
                      <a:pt x="15645" y="83293"/>
                      <a:pt x="15612" y="83960"/>
                    </a:cubicBezTo>
                    <a:cubicBezTo>
                      <a:pt x="15578" y="84594"/>
                      <a:pt x="14144" y="87296"/>
                      <a:pt x="14044" y="88263"/>
                    </a:cubicBezTo>
                    <a:cubicBezTo>
                      <a:pt x="13944" y="89231"/>
                      <a:pt x="14945" y="91966"/>
                      <a:pt x="14945" y="92266"/>
                    </a:cubicBezTo>
                    <a:cubicBezTo>
                      <a:pt x="14945" y="92600"/>
                      <a:pt x="15445" y="105876"/>
                      <a:pt x="15445" y="106410"/>
                    </a:cubicBezTo>
                    <a:cubicBezTo>
                      <a:pt x="15445" y="106943"/>
                      <a:pt x="16679" y="109479"/>
                      <a:pt x="16646" y="110179"/>
                    </a:cubicBezTo>
                    <a:cubicBezTo>
                      <a:pt x="16579" y="110880"/>
                      <a:pt x="16179" y="111547"/>
                      <a:pt x="15578" y="111947"/>
                    </a:cubicBezTo>
                    <a:cubicBezTo>
                      <a:pt x="15111" y="112247"/>
                      <a:pt x="14978" y="114315"/>
                      <a:pt x="14978" y="115083"/>
                    </a:cubicBezTo>
                    <a:cubicBezTo>
                      <a:pt x="14978" y="115883"/>
                      <a:pt x="18747" y="116884"/>
                      <a:pt x="19081" y="116984"/>
                    </a:cubicBezTo>
                    <a:cubicBezTo>
                      <a:pt x="19448" y="117117"/>
                      <a:pt x="19681" y="118919"/>
                      <a:pt x="19748" y="119686"/>
                    </a:cubicBezTo>
                    <a:cubicBezTo>
                      <a:pt x="19781" y="121254"/>
                      <a:pt x="19748" y="122822"/>
                      <a:pt x="19581" y="124389"/>
                    </a:cubicBezTo>
                    <a:cubicBezTo>
                      <a:pt x="19481" y="125423"/>
                      <a:pt x="19948" y="130060"/>
                      <a:pt x="19781" y="130360"/>
                    </a:cubicBezTo>
                    <a:cubicBezTo>
                      <a:pt x="19615" y="130694"/>
                      <a:pt x="18447" y="132962"/>
                      <a:pt x="18514" y="133896"/>
                    </a:cubicBezTo>
                    <a:cubicBezTo>
                      <a:pt x="18547" y="134830"/>
                      <a:pt x="19615" y="138032"/>
                      <a:pt x="19748" y="138599"/>
                    </a:cubicBezTo>
                    <a:cubicBezTo>
                      <a:pt x="19881" y="139167"/>
                      <a:pt x="20649" y="145171"/>
                      <a:pt x="21016" y="146305"/>
                    </a:cubicBezTo>
                    <a:cubicBezTo>
                      <a:pt x="21349" y="147439"/>
                      <a:pt x="22950" y="148306"/>
                      <a:pt x="23184" y="148707"/>
                    </a:cubicBezTo>
                    <a:cubicBezTo>
                      <a:pt x="23384" y="149007"/>
                      <a:pt x="24184" y="154711"/>
                      <a:pt x="24485" y="157880"/>
                    </a:cubicBezTo>
                    <a:cubicBezTo>
                      <a:pt x="24084" y="159081"/>
                      <a:pt x="23417" y="162216"/>
                      <a:pt x="23651" y="164351"/>
                    </a:cubicBezTo>
                    <a:cubicBezTo>
                      <a:pt x="23184" y="165385"/>
                      <a:pt x="22050" y="167520"/>
                      <a:pt x="21849" y="168421"/>
                    </a:cubicBezTo>
                    <a:cubicBezTo>
                      <a:pt x="21649" y="169488"/>
                      <a:pt x="21683" y="172557"/>
                      <a:pt x="22617" y="173358"/>
                    </a:cubicBezTo>
                    <a:cubicBezTo>
                      <a:pt x="23315" y="173932"/>
                      <a:pt x="26272" y="174225"/>
                      <a:pt x="28444" y="174225"/>
                    </a:cubicBezTo>
                    <a:cubicBezTo>
                      <a:pt x="29176" y="174225"/>
                      <a:pt x="29818" y="174192"/>
                      <a:pt x="30255" y="174125"/>
                    </a:cubicBezTo>
                    <a:cubicBezTo>
                      <a:pt x="31290" y="173958"/>
                      <a:pt x="32757" y="172123"/>
                      <a:pt x="32757" y="172123"/>
                    </a:cubicBezTo>
                    <a:cubicBezTo>
                      <a:pt x="32757" y="172123"/>
                      <a:pt x="33491" y="173458"/>
                      <a:pt x="33891" y="173691"/>
                    </a:cubicBezTo>
                    <a:cubicBezTo>
                      <a:pt x="34624" y="174066"/>
                      <a:pt x="36053" y="174267"/>
                      <a:pt x="37561" y="174267"/>
                    </a:cubicBezTo>
                    <a:cubicBezTo>
                      <a:pt x="39004" y="174267"/>
                      <a:pt x="40519" y="174083"/>
                      <a:pt x="41564" y="173691"/>
                    </a:cubicBezTo>
                    <a:cubicBezTo>
                      <a:pt x="43698" y="172891"/>
                      <a:pt x="43932" y="170956"/>
                      <a:pt x="43865" y="169655"/>
                    </a:cubicBezTo>
                    <a:cubicBezTo>
                      <a:pt x="43832" y="168354"/>
                      <a:pt x="42297" y="166219"/>
                      <a:pt x="42197" y="165419"/>
                    </a:cubicBezTo>
                    <a:cubicBezTo>
                      <a:pt x="42164" y="164985"/>
                      <a:pt x="41730" y="162917"/>
                      <a:pt x="41397" y="160982"/>
                    </a:cubicBezTo>
                    <a:lnTo>
                      <a:pt x="41397" y="160982"/>
                    </a:lnTo>
                    <a:cubicBezTo>
                      <a:pt x="41473" y="160991"/>
                      <a:pt x="41545" y="160995"/>
                      <a:pt x="41614" y="160995"/>
                    </a:cubicBezTo>
                    <a:cubicBezTo>
                      <a:pt x="43594" y="160995"/>
                      <a:pt x="42569" y="157356"/>
                      <a:pt x="41730" y="154744"/>
                    </a:cubicBezTo>
                    <a:cubicBezTo>
                      <a:pt x="42331" y="152609"/>
                      <a:pt x="43131" y="150008"/>
                      <a:pt x="43198" y="149607"/>
                    </a:cubicBezTo>
                    <a:cubicBezTo>
                      <a:pt x="43239" y="149412"/>
                      <a:pt x="43423" y="149347"/>
                      <a:pt x="43668" y="149347"/>
                    </a:cubicBezTo>
                    <a:cubicBezTo>
                      <a:pt x="44166" y="149347"/>
                      <a:pt x="44918" y="149617"/>
                      <a:pt x="45245" y="149617"/>
                    </a:cubicBezTo>
                    <a:cubicBezTo>
                      <a:pt x="45279" y="149617"/>
                      <a:pt x="45309" y="149614"/>
                      <a:pt x="45333" y="149607"/>
                    </a:cubicBezTo>
                    <a:cubicBezTo>
                      <a:pt x="46100" y="149140"/>
                      <a:pt x="46600" y="148340"/>
                      <a:pt x="46701" y="147472"/>
                    </a:cubicBezTo>
                    <a:cubicBezTo>
                      <a:pt x="46701" y="146472"/>
                      <a:pt x="45466" y="144704"/>
                      <a:pt x="45466" y="144070"/>
                    </a:cubicBezTo>
                    <a:cubicBezTo>
                      <a:pt x="45466" y="143470"/>
                      <a:pt x="44966" y="141068"/>
                      <a:pt x="44532" y="140467"/>
                    </a:cubicBezTo>
                    <a:cubicBezTo>
                      <a:pt x="44099" y="139834"/>
                      <a:pt x="45833" y="139200"/>
                      <a:pt x="45833" y="138333"/>
                    </a:cubicBezTo>
                    <a:cubicBezTo>
                      <a:pt x="45933" y="137198"/>
                      <a:pt x="46334" y="136131"/>
                      <a:pt x="46967" y="135197"/>
                    </a:cubicBezTo>
                    <a:cubicBezTo>
                      <a:pt x="47468" y="134563"/>
                      <a:pt x="47701" y="130060"/>
                      <a:pt x="47701" y="129560"/>
                    </a:cubicBezTo>
                    <a:cubicBezTo>
                      <a:pt x="47701" y="129059"/>
                      <a:pt x="48569" y="127191"/>
                      <a:pt x="48468" y="126291"/>
                    </a:cubicBezTo>
                    <a:cubicBezTo>
                      <a:pt x="48335" y="125423"/>
                      <a:pt x="47201" y="122655"/>
                      <a:pt x="47201" y="122655"/>
                    </a:cubicBezTo>
                    <a:cubicBezTo>
                      <a:pt x="47334" y="121787"/>
                      <a:pt x="47201" y="118785"/>
                      <a:pt x="47201" y="118285"/>
                    </a:cubicBezTo>
                    <a:cubicBezTo>
                      <a:pt x="47201" y="117785"/>
                      <a:pt x="48202" y="117284"/>
                      <a:pt x="48702" y="116550"/>
                    </a:cubicBezTo>
                    <a:cubicBezTo>
                      <a:pt x="49202" y="115783"/>
                      <a:pt x="51838" y="115283"/>
                      <a:pt x="52338" y="114415"/>
                    </a:cubicBezTo>
                    <a:cubicBezTo>
                      <a:pt x="52838" y="113515"/>
                      <a:pt x="52838" y="110780"/>
                      <a:pt x="52605" y="109412"/>
                    </a:cubicBezTo>
                    <a:cubicBezTo>
                      <a:pt x="52338" y="108044"/>
                      <a:pt x="51771" y="101339"/>
                      <a:pt x="51771" y="99772"/>
                    </a:cubicBezTo>
                    <a:cubicBezTo>
                      <a:pt x="51771" y="98171"/>
                      <a:pt x="51504" y="96102"/>
                      <a:pt x="51637" y="95435"/>
                    </a:cubicBezTo>
                    <a:cubicBezTo>
                      <a:pt x="51771" y="94768"/>
                      <a:pt x="51971" y="91299"/>
                      <a:pt x="51971" y="90332"/>
                    </a:cubicBezTo>
                    <a:cubicBezTo>
                      <a:pt x="51971" y="89364"/>
                      <a:pt x="51537" y="80992"/>
                      <a:pt x="51537" y="80992"/>
                    </a:cubicBezTo>
                    <a:cubicBezTo>
                      <a:pt x="51537" y="80992"/>
                      <a:pt x="54706" y="80658"/>
                      <a:pt x="55173" y="80358"/>
                    </a:cubicBezTo>
                    <a:cubicBezTo>
                      <a:pt x="55640" y="80058"/>
                      <a:pt x="56808" y="78523"/>
                      <a:pt x="56808" y="78523"/>
                    </a:cubicBezTo>
                    <a:cubicBezTo>
                      <a:pt x="56808" y="78523"/>
                      <a:pt x="67215" y="87496"/>
                      <a:pt x="67315" y="87496"/>
                    </a:cubicBezTo>
                    <a:cubicBezTo>
                      <a:pt x="67449" y="87496"/>
                      <a:pt x="68650" y="87329"/>
                      <a:pt x="68650" y="87329"/>
                    </a:cubicBezTo>
                    <a:cubicBezTo>
                      <a:pt x="68650" y="87329"/>
                      <a:pt x="68683" y="90165"/>
                      <a:pt x="68750" y="90198"/>
                    </a:cubicBezTo>
                    <a:cubicBezTo>
                      <a:pt x="68916" y="90265"/>
                      <a:pt x="69083" y="90265"/>
                      <a:pt x="69250" y="90265"/>
                    </a:cubicBezTo>
                    <a:cubicBezTo>
                      <a:pt x="69383" y="90265"/>
                      <a:pt x="69350" y="88297"/>
                      <a:pt x="69350" y="88063"/>
                    </a:cubicBezTo>
                    <a:cubicBezTo>
                      <a:pt x="69350" y="87830"/>
                      <a:pt x="70117" y="87363"/>
                      <a:pt x="70117" y="87363"/>
                    </a:cubicBezTo>
                    <a:lnTo>
                      <a:pt x="71485" y="88664"/>
                    </a:lnTo>
                    <a:cubicBezTo>
                      <a:pt x="71485" y="88664"/>
                      <a:pt x="71185" y="90332"/>
                      <a:pt x="71185" y="90398"/>
                    </a:cubicBezTo>
                    <a:cubicBezTo>
                      <a:pt x="71485" y="90732"/>
                      <a:pt x="71852" y="90999"/>
                      <a:pt x="72252" y="91232"/>
                    </a:cubicBezTo>
                    <a:cubicBezTo>
                      <a:pt x="72652" y="90865"/>
                      <a:pt x="73019" y="90465"/>
                      <a:pt x="73353" y="90031"/>
                    </a:cubicBezTo>
                    <a:lnTo>
                      <a:pt x="85495" y="101673"/>
                    </a:lnTo>
                    <a:cubicBezTo>
                      <a:pt x="86195" y="101440"/>
                      <a:pt x="86762" y="100839"/>
                      <a:pt x="86896" y="100072"/>
                    </a:cubicBezTo>
                    <a:cubicBezTo>
                      <a:pt x="86896" y="100072"/>
                      <a:pt x="85562" y="98504"/>
                      <a:pt x="85395" y="98371"/>
                    </a:cubicBezTo>
                    <a:cubicBezTo>
                      <a:pt x="85339" y="98326"/>
                      <a:pt x="85221" y="98311"/>
                      <a:pt x="85087" y="98311"/>
                    </a:cubicBezTo>
                    <a:cubicBezTo>
                      <a:pt x="84820" y="98311"/>
                      <a:pt x="84494" y="98371"/>
                      <a:pt x="84494" y="98371"/>
                    </a:cubicBezTo>
                    <a:lnTo>
                      <a:pt x="74487" y="88263"/>
                    </a:lnTo>
                    <a:lnTo>
                      <a:pt x="77456" y="84828"/>
                    </a:lnTo>
                    <a:cubicBezTo>
                      <a:pt x="77456" y="84828"/>
                      <a:pt x="77689" y="83994"/>
                      <a:pt x="77456" y="83794"/>
                    </a:cubicBezTo>
                    <a:cubicBezTo>
                      <a:pt x="77420" y="83752"/>
                      <a:pt x="77187" y="83734"/>
                      <a:pt x="76830" y="83734"/>
                    </a:cubicBezTo>
                    <a:cubicBezTo>
                      <a:pt x="75196" y="83734"/>
                      <a:pt x="70951" y="84094"/>
                      <a:pt x="70951" y="84094"/>
                    </a:cubicBezTo>
                    <a:cubicBezTo>
                      <a:pt x="70951" y="84094"/>
                      <a:pt x="60844" y="73820"/>
                      <a:pt x="60711" y="73586"/>
                    </a:cubicBezTo>
                    <a:cubicBezTo>
                      <a:pt x="60477" y="72986"/>
                      <a:pt x="60277" y="72352"/>
                      <a:pt x="60110" y="71718"/>
                    </a:cubicBezTo>
                    <a:cubicBezTo>
                      <a:pt x="60010" y="71518"/>
                      <a:pt x="60777" y="70984"/>
                      <a:pt x="61211" y="70517"/>
                    </a:cubicBezTo>
                    <a:cubicBezTo>
                      <a:pt x="61678" y="70084"/>
                      <a:pt x="62112" y="68516"/>
                      <a:pt x="62045" y="67849"/>
                    </a:cubicBezTo>
                    <a:cubicBezTo>
                      <a:pt x="61978" y="67148"/>
                      <a:pt x="61211" y="65881"/>
                      <a:pt x="61211" y="65447"/>
                    </a:cubicBezTo>
                    <a:cubicBezTo>
                      <a:pt x="61211" y="64980"/>
                      <a:pt x="62112" y="64847"/>
                      <a:pt x="62712" y="64480"/>
                    </a:cubicBezTo>
                    <a:cubicBezTo>
                      <a:pt x="63312" y="64079"/>
                      <a:pt x="62045" y="62211"/>
                      <a:pt x="61978" y="61478"/>
                    </a:cubicBezTo>
                    <a:cubicBezTo>
                      <a:pt x="61911" y="60710"/>
                      <a:pt x="61578" y="59610"/>
                      <a:pt x="61578" y="59143"/>
                    </a:cubicBezTo>
                    <a:cubicBezTo>
                      <a:pt x="61578" y="58709"/>
                      <a:pt x="62412" y="57742"/>
                      <a:pt x="62278" y="57208"/>
                    </a:cubicBezTo>
                    <a:cubicBezTo>
                      <a:pt x="62112" y="56674"/>
                      <a:pt x="61077" y="55707"/>
                      <a:pt x="60777" y="55040"/>
                    </a:cubicBezTo>
                    <a:cubicBezTo>
                      <a:pt x="60477" y="54373"/>
                      <a:pt x="60711" y="49636"/>
                      <a:pt x="60410" y="48735"/>
                    </a:cubicBezTo>
                    <a:cubicBezTo>
                      <a:pt x="60110" y="47834"/>
                      <a:pt x="58676" y="46267"/>
                      <a:pt x="58442" y="45533"/>
                    </a:cubicBezTo>
                    <a:cubicBezTo>
                      <a:pt x="58209" y="44766"/>
                      <a:pt x="58142" y="42364"/>
                      <a:pt x="57475" y="40930"/>
                    </a:cubicBezTo>
                    <a:cubicBezTo>
                      <a:pt x="56808" y="39495"/>
                      <a:pt x="55473" y="35159"/>
                      <a:pt x="55006" y="35092"/>
                    </a:cubicBezTo>
                    <a:cubicBezTo>
                      <a:pt x="54573" y="35025"/>
                      <a:pt x="53806" y="33024"/>
                      <a:pt x="53505" y="31956"/>
                    </a:cubicBezTo>
                    <a:cubicBezTo>
                      <a:pt x="53205" y="30889"/>
                      <a:pt x="50970" y="30155"/>
                      <a:pt x="49836" y="29488"/>
                    </a:cubicBezTo>
                    <a:cubicBezTo>
                      <a:pt x="48702" y="28821"/>
                      <a:pt x="44165" y="26853"/>
                      <a:pt x="43865" y="26786"/>
                    </a:cubicBezTo>
                    <a:cubicBezTo>
                      <a:pt x="43565" y="26719"/>
                      <a:pt x="43398" y="24718"/>
                      <a:pt x="43165" y="24318"/>
                    </a:cubicBezTo>
                    <a:cubicBezTo>
                      <a:pt x="42898" y="24017"/>
                      <a:pt x="42564" y="23784"/>
                      <a:pt x="42197" y="23651"/>
                    </a:cubicBezTo>
                    <a:cubicBezTo>
                      <a:pt x="42564" y="22883"/>
                      <a:pt x="43098" y="20315"/>
                      <a:pt x="43098" y="20315"/>
                    </a:cubicBezTo>
                    <a:cubicBezTo>
                      <a:pt x="43098" y="20315"/>
                      <a:pt x="45666" y="17479"/>
                      <a:pt x="46133" y="16345"/>
                    </a:cubicBezTo>
                    <a:cubicBezTo>
                      <a:pt x="46567" y="15244"/>
                      <a:pt x="46067" y="11942"/>
                      <a:pt x="45833" y="11475"/>
                    </a:cubicBezTo>
                    <a:cubicBezTo>
                      <a:pt x="45600" y="11041"/>
                      <a:pt x="45533" y="8406"/>
                      <a:pt x="45166" y="7606"/>
                    </a:cubicBezTo>
                    <a:cubicBezTo>
                      <a:pt x="44799" y="6772"/>
                      <a:pt x="42197" y="34"/>
                      <a:pt x="34725" y="0"/>
                    </a:cubicBezTo>
                    <a:cubicBezTo>
                      <a:pt x="34707" y="0"/>
                      <a:pt x="34688" y="0"/>
                      <a:pt x="34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8"/>
              <p:cNvSpPr/>
              <p:nvPr/>
            </p:nvSpPr>
            <p:spPr>
              <a:xfrm>
                <a:off x="1906288" y="3233888"/>
                <a:ext cx="1134851" cy="1923579"/>
              </a:xfrm>
              <a:custGeom>
                <a:rect b="b" l="l" r="r" t="t"/>
                <a:pathLst>
                  <a:path extrusionOk="0" h="178896" w="105543">
                    <a:moveTo>
                      <a:pt x="85990" y="47333"/>
                    </a:moveTo>
                    <a:cubicBezTo>
                      <a:pt x="85992" y="47333"/>
                      <a:pt x="85994" y="47334"/>
                      <a:pt x="85996" y="47334"/>
                    </a:cubicBezTo>
                    <a:cubicBezTo>
                      <a:pt x="86162" y="47401"/>
                      <a:pt x="86563" y="50637"/>
                      <a:pt x="86529" y="50737"/>
                    </a:cubicBezTo>
                    <a:cubicBezTo>
                      <a:pt x="85748" y="50834"/>
                      <a:pt x="84967" y="50896"/>
                      <a:pt x="84185" y="50896"/>
                    </a:cubicBezTo>
                    <a:cubicBezTo>
                      <a:pt x="83899" y="50896"/>
                      <a:pt x="83613" y="50888"/>
                      <a:pt x="83327" y="50870"/>
                    </a:cubicBezTo>
                    <a:cubicBezTo>
                      <a:pt x="83261" y="50672"/>
                      <a:pt x="85779" y="47333"/>
                      <a:pt x="85990" y="47333"/>
                    </a:cubicBezTo>
                    <a:close/>
                    <a:moveTo>
                      <a:pt x="86329" y="51571"/>
                    </a:moveTo>
                    <a:cubicBezTo>
                      <a:pt x="86396" y="51571"/>
                      <a:pt x="86463" y="52104"/>
                      <a:pt x="86329" y="52171"/>
                    </a:cubicBezTo>
                    <a:cubicBezTo>
                      <a:pt x="86229" y="52238"/>
                      <a:pt x="83694" y="52338"/>
                      <a:pt x="83694" y="52338"/>
                    </a:cubicBezTo>
                    <a:cubicBezTo>
                      <a:pt x="83694" y="52338"/>
                      <a:pt x="83561" y="51938"/>
                      <a:pt x="83694" y="51837"/>
                    </a:cubicBezTo>
                    <a:cubicBezTo>
                      <a:pt x="83827" y="51737"/>
                      <a:pt x="86263" y="51571"/>
                      <a:pt x="86329" y="51571"/>
                    </a:cubicBezTo>
                    <a:close/>
                    <a:moveTo>
                      <a:pt x="38228" y="0"/>
                    </a:moveTo>
                    <a:cubicBezTo>
                      <a:pt x="31924" y="0"/>
                      <a:pt x="28955" y="3303"/>
                      <a:pt x="28121" y="5404"/>
                    </a:cubicBezTo>
                    <a:cubicBezTo>
                      <a:pt x="27287" y="7539"/>
                      <a:pt x="26320" y="13210"/>
                      <a:pt x="26386" y="13610"/>
                    </a:cubicBezTo>
                    <a:cubicBezTo>
                      <a:pt x="26453" y="13977"/>
                      <a:pt x="25986" y="15211"/>
                      <a:pt x="26020" y="15511"/>
                    </a:cubicBezTo>
                    <a:cubicBezTo>
                      <a:pt x="26053" y="15778"/>
                      <a:pt x="27087" y="16212"/>
                      <a:pt x="27254" y="16379"/>
                    </a:cubicBezTo>
                    <a:cubicBezTo>
                      <a:pt x="27421" y="16512"/>
                      <a:pt x="29222" y="18680"/>
                      <a:pt x="29222" y="18680"/>
                    </a:cubicBezTo>
                    <a:cubicBezTo>
                      <a:pt x="29222" y="18680"/>
                      <a:pt x="29689" y="21182"/>
                      <a:pt x="31223" y="21316"/>
                    </a:cubicBezTo>
                    <a:cubicBezTo>
                      <a:pt x="31490" y="22750"/>
                      <a:pt x="31890" y="24218"/>
                      <a:pt x="32457" y="25585"/>
                    </a:cubicBezTo>
                    <a:cubicBezTo>
                      <a:pt x="32457" y="25585"/>
                      <a:pt x="32357" y="26553"/>
                      <a:pt x="32291" y="26853"/>
                    </a:cubicBezTo>
                    <a:cubicBezTo>
                      <a:pt x="32257" y="27120"/>
                      <a:pt x="31890" y="27420"/>
                      <a:pt x="31890" y="27754"/>
                    </a:cubicBezTo>
                    <a:cubicBezTo>
                      <a:pt x="31890" y="28087"/>
                      <a:pt x="31957" y="29388"/>
                      <a:pt x="31724" y="29388"/>
                    </a:cubicBezTo>
                    <a:cubicBezTo>
                      <a:pt x="31490" y="29421"/>
                      <a:pt x="31290" y="29488"/>
                      <a:pt x="31090" y="29588"/>
                    </a:cubicBezTo>
                    <a:cubicBezTo>
                      <a:pt x="30823" y="29321"/>
                      <a:pt x="30456" y="29155"/>
                      <a:pt x="30089" y="29121"/>
                    </a:cubicBezTo>
                    <a:cubicBezTo>
                      <a:pt x="28121" y="29488"/>
                      <a:pt x="26153" y="29955"/>
                      <a:pt x="24252" y="30589"/>
                    </a:cubicBezTo>
                    <a:cubicBezTo>
                      <a:pt x="23718" y="30756"/>
                      <a:pt x="23251" y="31123"/>
                      <a:pt x="22984" y="31623"/>
                    </a:cubicBezTo>
                    <a:cubicBezTo>
                      <a:pt x="22984" y="31623"/>
                      <a:pt x="20449" y="32790"/>
                      <a:pt x="20315" y="33024"/>
                    </a:cubicBezTo>
                    <a:cubicBezTo>
                      <a:pt x="20215" y="33724"/>
                      <a:pt x="20182" y="34458"/>
                      <a:pt x="20182" y="35192"/>
                    </a:cubicBezTo>
                    <a:cubicBezTo>
                      <a:pt x="20182" y="35192"/>
                      <a:pt x="17780" y="37961"/>
                      <a:pt x="17280" y="38728"/>
                    </a:cubicBezTo>
                    <a:cubicBezTo>
                      <a:pt x="16813" y="39462"/>
                      <a:pt x="16112" y="42130"/>
                      <a:pt x="15679" y="42464"/>
                    </a:cubicBezTo>
                    <a:cubicBezTo>
                      <a:pt x="15245" y="42798"/>
                      <a:pt x="12944" y="46700"/>
                      <a:pt x="12743" y="47134"/>
                    </a:cubicBezTo>
                    <a:cubicBezTo>
                      <a:pt x="12543" y="47568"/>
                      <a:pt x="10308" y="49302"/>
                      <a:pt x="10208" y="49502"/>
                    </a:cubicBezTo>
                    <a:cubicBezTo>
                      <a:pt x="10075" y="49736"/>
                      <a:pt x="10308" y="51637"/>
                      <a:pt x="10475" y="52338"/>
                    </a:cubicBezTo>
                    <a:cubicBezTo>
                      <a:pt x="10642" y="53038"/>
                      <a:pt x="9508" y="53705"/>
                      <a:pt x="9541" y="54072"/>
                    </a:cubicBezTo>
                    <a:cubicBezTo>
                      <a:pt x="9574" y="55106"/>
                      <a:pt x="9508" y="56107"/>
                      <a:pt x="9274" y="57108"/>
                    </a:cubicBezTo>
                    <a:cubicBezTo>
                      <a:pt x="9074" y="57642"/>
                      <a:pt x="7973" y="60477"/>
                      <a:pt x="7973" y="60477"/>
                    </a:cubicBezTo>
                    <a:cubicBezTo>
                      <a:pt x="7973" y="60477"/>
                      <a:pt x="535" y="61111"/>
                      <a:pt x="268" y="61611"/>
                    </a:cubicBezTo>
                    <a:cubicBezTo>
                      <a:pt x="1" y="62111"/>
                      <a:pt x="234" y="64647"/>
                      <a:pt x="768" y="66915"/>
                    </a:cubicBezTo>
                    <a:cubicBezTo>
                      <a:pt x="1299" y="69203"/>
                      <a:pt x="2390" y="74721"/>
                      <a:pt x="2861" y="74721"/>
                    </a:cubicBezTo>
                    <a:cubicBezTo>
                      <a:pt x="2864" y="74721"/>
                      <a:pt x="2867" y="74721"/>
                      <a:pt x="2870" y="74720"/>
                    </a:cubicBezTo>
                    <a:cubicBezTo>
                      <a:pt x="3359" y="74688"/>
                      <a:pt x="9339" y="71814"/>
                      <a:pt x="9911" y="71814"/>
                    </a:cubicBezTo>
                    <a:cubicBezTo>
                      <a:pt x="9924" y="71814"/>
                      <a:pt x="9934" y="71816"/>
                      <a:pt x="9941" y="71818"/>
                    </a:cubicBezTo>
                    <a:cubicBezTo>
                      <a:pt x="10242" y="71952"/>
                      <a:pt x="12543" y="74087"/>
                      <a:pt x="13144" y="74187"/>
                    </a:cubicBezTo>
                    <a:cubicBezTo>
                      <a:pt x="13334" y="74229"/>
                      <a:pt x="13718" y="74251"/>
                      <a:pt x="14174" y="74251"/>
                    </a:cubicBezTo>
                    <a:cubicBezTo>
                      <a:pt x="15159" y="74251"/>
                      <a:pt x="16480" y="74148"/>
                      <a:pt x="16913" y="73920"/>
                    </a:cubicBezTo>
                    <a:cubicBezTo>
                      <a:pt x="17580" y="73620"/>
                      <a:pt x="19315" y="71985"/>
                      <a:pt x="19515" y="71818"/>
                    </a:cubicBezTo>
                    <a:cubicBezTo>
                      <a:pt x="19593" y="71763"/>
                      <a:pt x="19789" y="71744"/>
                      <a:pt x="20016" y="71744"/>
                    </a:cubicBezTo>
                    <a:cubicBezTo>
                      <a:pt x="20471" y="71744"/>
                      <a:pt x="21049" y="71818"/>
                      <a:pt x="21049" y="71818"/>
                    </a:cubicBezTo>
                    <a:lnTo>
                      <a:pt x="20883" y="75454"/>
                    </a:lnTo>
                    <a:cubicBezTo>
                      <a:pt x="20516" y="75888"/>
                      <a:pt x="20149" y="76322"/>
                      <a:pt x="19748" y="76689"/>
                    </a:cubicBezTo>
                    <a:cubicBezTo>
                      <a:pt x="19415" y="76989"/>
                      <a:pt x="19582" y="79257"/>
                      <a:pt x="19648" y="79857"/>
                    </a:cubicBezTo>
                    <a:cubicBezTo>
                      <a:pt x="19682" y="80458"/>
                      <a:pt x="19648" y="85128"/>
                      <a:pt x="19648" y="85595"/>
                    </a:cubicBezTo>
                    <a:cubicBezTo>
                      <a:pt x="19648" y="86095"/>
                      <a:pt x="20015" y="87330"/>
                      <a:pt x="20282" y="87430"/>
                    </a:cubicBezTo>
                    <a:cubicBezTo>
                      <a:pt x="20549" y="87563"/>
                      <a:pt x="20182" y="88464"/>
                      <a:pt x="20115" y="88697"/>
                    </a:cubicBezTo>
                    <a:cubicBezTo>
                      <a:pt x="20082" y="89765"/>
                      <a:pt x="20082" y="90832"/>
                      <a:pt x="20115" y="91899"/>
                    </a:cubicBezTo>
                    <a:cubicBezTo>
                      <a:pt x="20182" y="92266"/>
                      <a:pt x="19215" y="95435"/>
                      <a:pt x="19048" y="95902"/>
                    </a:cubicBezTo>
                    <a:cubicBezTo>
                      <a:pt x="18881" y="96403"/>
                      <a:pt x="18381" y="98738"/>
                      <a:pt x="18447" y="99271"/>
                    </a:cubicBezTo>
                    <a:cubicBezTo>
                      <a:pt x="18514" y="99805"/>
                      <a:pt x="17580" y="100906"/>
                      <a:pt x="17580" y="101606"/>
                    </a:cubicBezTo>
                    <a:cubicBezTo>
                      <a:pt x="17580" y="102307"/>
                      <a:pt x="17313" y="107210"/>
                      <a:pt x="17380" y="107511"/>
                    </a:cubicBezTo>
                    <a:cubicBezTo>
                      <a:pt x="17413" y="107844"/>
                      <a:pt x="16646" y="109312"/>
                      <a:pt x="16613" y="109979"/>
                    </a:cubicBezTo>
                    <a:cubicBezTo>
                      <a:pt x="16546" y="110613"/>
                      <a:pt x="16646" y="112781"/>
                      <a:pt x="16946" y="113181"/>
                    </a:cubicBezTo>
                    <a:cubicBezTo>
                      <a:pt x="17213" y="113548"/>
                      <a:pt x="16713" y="114015"/>
                      <a:pt x="16713" y="114015"/>
                    </a:cubicBezTo>
                    <a:cubicBezTo>
                      <a:pt x="16713" y="114015"/>
                      <a:pt x="16713" y="115450"/>
                      <a:pt x="16780" y="116017"/>
                    </a:cubicBezTo>
                    <a:cubicBezTo>
                      <a:pt x="16913" y="116684"/>
                      <a:pt x="17213" y="117351"/>
                      <a:pt x="17647" y="117918"/>
                    </a:cubicBezTo>
                    <a:cubicBezTo>
                      <a:pt x="17914" y="118185"/>
                      <a:pt x="17513" y="119152"/>
                      <a:pt x="17380" y="119519"/>
                    </a:cubicBezTo>
                    <a:cubicBezTo>
                      <a:pt x="17213" y="119920"/>
                      <a:pt x="17647" y="121554"/>
                      <a:pt x="17647" y="121554"/>
                    </a:cubicBezTo>
                    <a:cubicBezTo>
                      <a:pt x="17247" y="121988"/>
                      <a:pt x="16913" y="122521"/>
                      <a:pt x="16646" y="123055"/>
                    </a:cubicBezTo>
                    <a:cubicBezTo>
                      <a:pt x="16346" y="123822"/>
                      <a:pt x="16279" y="126057"/>
                      <a:pt x="16346" y="126591"/>
                    </a:cubicBezTo>
                    <a:cubicBezTo>
                      <a:pt x="16379" y="127125"/>
                      <a:pt x="15245" y="127558"/>
                      <a:pt x="15145" y="127892"/>
                    </a:cubicBezTo>
                    <a:cubicBezTo>
                      <a:pt x="15045" y="128659"/>
                      <a:pt x="15078" y="129460"/>
                      <a:pt x="15178" y="130227"/>
                    </a:cubicBezTo>
                    <a:cubicBezTo>
                      <a:pt x="15312" y="130927"/>
                      <a:pt x="14978" y="131461"/>
                      <a:pt x="14978" y="131961"/>
                    </a:cubicBezTo>
                    <a:cubicBezTo>
                      <a:pt x="14978" y="132428"/>
                      <a:pt x="13878" y="133696"/>
                      <a:pt x="13711" y="134263"/>
                    </a:cubicBezTo>
                    <a:cubicBezTo>
                      <a:pt x="13544" y="134864"/>
                      <a:pt x="13944" y="136398"/>
                      <a:pt x="13878" y="136898"/>
                    </a:cubicBezTo>
                    <a:cubicBezTo>
                      <a:pt x="13844" y="137365"/>
                      <a:pt x="13277" y="140801"/>
                      <a:pt x="13244" y="141402"/>
                    </a:cubicBezTo>
                    <a:cubicBezTo>
                      <a:pt x="13177" y="142002"/>
                      <a:pt x="12310" y="144470"/>
                      <a:pt x="12643" y="145338"/>
                    </a:cubicBezTo>
                    <a:cubicBezTo>
                      <a:pt x="12977" y="146205"/>
                      <a:pt x="14311" y="146372"/>
                      <a:pt x="14478" y="146705"/>
                    </a:cubicBezTo>
                    <a:cubicBezTo>
                      <a:pt x="14645" y="147039"/>
                      <a:pt x="14745" y="148006"/>
                      <a:pt x="15178" y="148206"/>
                    </a:cubicBezTo>
                    <a:cubicBezTo>
                      <a:pt x="15612" y="148440"/>
                      <a:pt x="15879" y="149674"/>
                      <a:pt x="16213" y="150608"/>
                    </a:cubicBezTo>
                    <a:cubicBezTo>
                      <a:pt x="16613" y="152109"/>
                      <a:pt x="16913" y="153610"/>
                      <a:pt x="17046" y="155178"/>
                    </a:cubicBezTo>
                    <a:cubicBezTo>
                      <a:pt x="17113" y="156045"/>
                      <a:pt x="17480" y="160182"/>
                      <a:pt x="17547" y="160482"/>
                    </a:cubicBezTo>
                    <a:cubicBezTo>
                      <a:pt x="17614" y="160782"/>
                      <a:pt x="17313" y="161749"/>
                      <a:pt x="17147" y="161783"/>
                    </a:cubicBezTo>
                    <a:cubicBezTo>
                      <a:pt x="17013" y="161850"/>
                      <a:pt x="16880" y="162917"/>
                      <a:pt x="16880" y="163517"/>
                    </a:cubicBezTo>
                    <a:cubicBezTo>
                      <a:pt x="16880" y="164118"/>
                      <a:pt x="15412" y="167387"/>
                      <a:pt x="14711" y="168554"/>
                    </a:cubicBezTo>
                    <a:cubicBezTo>
                      <a:pt x="14011" y="169755"/>
                      <a:pt x="12376" y="173224"/>
                      <a:pt x="12210" y="173491"/>
                    </a:cubicBezTo>
                    <a:cubicBezTo>
                      <a:pt x="12043" y="173758"/>
                      <a:pt x="12010" y="175726"/>
                      <a:pt x="12210" y="176260"/>
                    </a:cubicBezTo>
                    <a:cubicBezTo>
                      <a:pt x="12440" y="176820"/>
                      <a:pt x="14888" y="178228"/>
                      <a:pt x="16201" y="178228"/>
                    </a:cubicBezTo>
                    <a:cubicBezTo>
                      <a:pt x="16216" y="178228"/>
                      <a:pt x="16231" y="178228"/>
                      <a:pt x="16246" y="178228"/>
                    </a:cubicBezTo>
                    <a:cubicBezTo>
                      <a:pt x="21450" y="177994"/>
                      <a:pt x="22851" y="175726"/>
                      <a:pt x="22917" y="175192"/>
                    </a:cubicBezTo>
                    <a:cubicBezTo>
                      <a:pt x="22951" y="174659"/>
                      <a:pt x="22917" y="171757"/>
                      <a:pt x="22917" y="171757"/>
                    </a:cubicBezTo>
                    <a:cubicBezTo>
                      <a:pt x="23951" y="171490"/>
                      <a:pt x="25186" y="170289"/>
                      <a:pt x="25252" y="169822"/>
                    </a:cubicBezTo>
                    <a:cubicBezTo>
                      <a:pt x="25286" y="169322"/>
                      <a:pt x="25086" y="167087"/>
                      <a:pt x="25019" y="166453"/>
                    </a:cubicBezTo>
                    <a:cubicBezTo>
                      <a:pt x="24885" y="164618"/>
                      <a:pt x="24885" y="162750"/>
                      <a:pt x="25019" y="160916"/>
                    </a:cubicBezTo>
                    <a:cubicBezTo>
                      <a:pt x="25252" y="158581"/>
                      <a:pt x="25386" y="151976"/>
                      <a:pt x="25386" y="151976"/>
                    </a:cubicBezTo>
                    <a:cubicBezTo>
                      <a:pt x="25386" y="151976"/>
                      <a:pt x="26220" y="151575"/>
                      <a:pt x="26653" y="151309"/>
                    </a:cubicBezTo>
                    <a:cubicBezTo>
                      <a:pt x="27054" y="151042"/>
                      <a:pt x="28488" y="150441"/>
                      <a:pt x="28655" y="150074"/>
                    </a:cubicBezTo>
                    <a:cubicBezTo>
                      <a:pt x="28822" y="149541"/>
                      <a:pt x="28721" y="148974"/>
                      <a:pt x="28455" y="148507"/>
                    </a:cubicBezTo>
                    <a:cubicBezTo>
                      <a:pt x="28154" y="148206"/>
                      <a:pt x="28221" y="147506"/>
                      <a:pt x="28154" y="147206"/>
                    </a:cubicBezTo>
                    <a:cubicBezTo>
                      <a:pt x="28121" y="146872"/>
                      <a:pt x="28555" y="145571"/>
                      <a:pt x="28721" y="144804"/>
                    </a:cubicBezTo>
                    <a:cubicBezTo>
                      <a:pt x="28888" y="144037"/>
                      <a:pt x="28922" y="142269"/>
                      <a:pt x="28755" y="141935"/>
                    </a:cubicBezTo>
                    <a:cubicBezTo>
                      <a:pt x="28588" y="141602"/>
                      <a:pt x="28221" y="141235"/>
                      <a:pt x="28221" y="141001"/>
                    </a:cubicBezTo>
                    <a:cubicBezTo>
                      <a:pt x="28221" y="140401"/>
                      <a:pt x="28321" y="139834"/>
                      <a:pt x="28555" y="139267"/>
                    </a:cubicBezTo>
                    <a:cubicBezTo>
                      <a:pt x="28822" y="138800"/>
                      <a:pt x="28888" y="137065"/>
                      <a:pt x="28755" y="136164"/>
                    </a:cubicBezTo>
                    <a:cubicBezTo>
                      <a:pt x="28655" y="135297"/>
                      <a:pt x="28388" y="134163"/>
                      <a:pt x="28388" y="133663"/>
                    </a:cubicBezTo>
                    <a:cubicBezTo>
                      <a:pt x="28388" y="133196"/>
                      <a:pt x="28721" y="131394"/>
                      <a:pt x="28721" y="131394"/>
                    </a:cubicBezTo>
                    <a:cubicBezTo>
                      <a:pt x="30022" y="130260"/>
                      <a:pt x="30556" y="127825"/>
                      <a:pt x="30723" y="127325"/>
                    </a:cubicBezTo>
                    <a:cubicBezTo>
                      <a:pt x="30890" y="126858"/>
                      <a:pt x="32457" y="125223"/>
                      <a:pt x="32357" y="124690"/>
                    </a:cubicBezTo>
                    <a:cubicBezTo>
                      <a:pt x="32224" y="124123"/>
                      <a:pt x="31924" y="121587"/>
                      <a:pt x="31857" y="120987"/>
                    </a:cubicBezTo>
                    <a:cubicBezTo>
                      <a:pt x="31790" y="120387"/>
                      <a:pt x="31924" y="117685"/>
                      <a:pt x="32057" y="117218"/>
                    </a:cubicBezTo>
                    <a:cubicBezTo>
                      <a:pt x="32224" y="116784"/>
                      <a:pt x="33858" y="115783"/>
                      <a:pt x="34292" y="115049"/>
                    </a:cubicBezTo>
                    <a:cubicBezTo>
                      <a:pt x="34726" y="114349"/>
                      <a:pt x="34292" y="109846"/>
                      <a:pt x="34292" y="109846"/>
                    </a:cubicBezTo>
                    <a:cubicBezTo>
                      <a:pt x="34692" y="109412"/>
                      <a:pt x="35093" y="108978"/>
                      <a:pt x="35426" y="108511"/>
                    </a:cubicBezTo>
                    <a:cubicBezTo>
                      <a:pt x="35827" y="107944"/>
                      <a:pt x="37561" y="104175"/>
                      <a:pt x="37828" y="103941"/>
                    </a:cubicBezTo>
                    <a:cubicBezTo>
                      <a:pt x="38028" y="103791"/>
                      <a:pt x="38810" y="103773"/>
                      <a:pt x="39259" y="103773"/>
                    </a:cubicBezTo>
                    <a:cubicBezTo>
                      <a:pt x="39408" y="103773"/>
                      <a:pt x="39521" y="103775"/>
                      <a:pt x="39563" y="103775"/>
                    </a:cubicBezTo>
                    <a:cubicBezTo>
                      <a:pt x="39729" y="103775"/>
                      <a:pt x="39663" y="106810"/>
                      <a:pt x="39729" y="107144"/>
                    </a:cubicBezTo>
                    <a:cubicBezTo>
                      <a:pt x="39763" y="107477"/>
                      <a:pt x="40030" y="112881"/>
                      <a:pt x="40130" y="113548"/>
                    </a:cubicBezTo>
                    <a:cubicBezTo>
                      <a:pt x="40230" y="114182"/>
                      <a:pt x="40797" y="116417"/>
                      <a:pt x="41164" y="116751"/>
                    </a:cubicBezTo>
                    <a:cubicBezTo>
                      <a:pt x="41531" y="117084"/>
                      <a:pt x="43132" y="117351"/>
                      <a:pt x="43332" y="117718"/>
                    </a:cubicBezTo>
                    <a:cubicBezTo>
                      <a:pt x="43565" y="118118"/>
                      <a:pt x="43565" y="120220"/>
                      <a:pt x="43565" y="120653"/>
                    </a:cubicBezTo>
                    <a:cubicBezTo>
                      <a:pt x="43565" y="121054"/>
                      <a:pt x="44399" y="124289"/>
                      <a:pt x="44399" y="124289"/>
                    </a:cubicBezTo>
                    <a:cubicBezTo>
                      <a:pt x="44399" y="124289"/>
                      <a:pt x="44066" y="126057"/>
                      <a:pt x="43899" y="127191"/>
                    </a:cubicBezTo>
                    <a:cubicBezTo>
                      <a:pt x="43732" y="128326"/>
                      <a:pt x="44733" y="130460"/>
                      <a:pt x="45367" y="131094"/>
                    </a:cubicBezTo>
                    <a:cubicBezTo>
                      <a:pt x="46000" y="131861"/>
                      <a:pt x="46534" y="132729"/>
                      <a:pt x="46934" y="133663"/>
                    </a:cubicBezTo>
                    <a:cubicBezTo>
                      <a:pt x="47035" y="133930"/>
                      <a:pt x="46701" y="134697"/>
                      <a:pt x="46401" y="134730"/>
                    </a:cubicBezTo>
                    <a:cubicBezTo>
                      <a:pt x="46067" y="134797"/>
                      <a:pt x="46000" y="136031"/>
                      <a:pt x="45967" y="136531"/>
                    </a:cubicBezTo>
                    <a:cubicBezTo>
                      <a:pt x="45934" y="136998"/>
                      <a:pt x="45867" y="137666"/>
                      <a:pt x="46301" y="138099"/>
                    </a:cubicBezTo>
                    <a:cubicBezTo>
                      <a:pt x="46734" y="138533"/>
                      <a:pt x="46701" y="139667"/>
                      <a:pt x="46801" y="140101"/>
                    </a:cubicBezTo>
                    <a:cubicBezTo>
                      <a:pt x="46868" y="140534"/>
                      <a:pt x="47435" y="142769"/>
                      <a:pt x="47768" y="142936"/>
                    </a:cubicBezTo>
                    <a:cubicBezTo>
                      <a:pt x="48102" y="143069"/>
                      <a:pt x="48169" y="144270"/>
                      <a:pt x="48169" y="144771"/>
                    </a:cubicBezTo>
                    <a:cubicBezTo>
                      <a:pt x="48169" y="145271"/>
                      <a:pt x="47268" y="145905"/>
                      <a:pt x="47001" y="146238"/>
                    </a:cubicBezTo>
                    <a:cubicBezTo>
                      <a:pt x="46701" y="146572"/>
                      <a:pt x="46868" y="147539"/>
                      <a:pt x="47035" y="148407"/>
                    </a:cubicBezTo>
                    <a:cubicBezTo>
                      <a:pt x="47201" y="149274"/>
                      <a:pt x="49003" y="150842"/>
                      <a:pt x="49169" y="150842"/>
                    </a:cubicBezTo>
                    <a:cubicBezTo>
                      <a:pt x="49303" y="150842"/>
                      <a:pt x="49570" y="155578"/>
                      <a:pt x="49803" y="158447"/>
                    </a:cubicBezTo>
                    <a:cubicBezTo>
                      <a:pt x="50037" y="161316"/>
                      <a:pt x="49803" y="166486"/>
                      <a:pt x="49803" y="166486"/>
                    </a:cubicBezTo>
                    <a:cubicBezTo>
                      <a:pt x="49036" y="167554"/>
                      <a:pt x="49036" y="169555"/>
                      <a:pt x="49203" y="170122"/>
                    </a:cubicBezTo>
                    <a:cubicBezTo>
                      <a:pt x="49370" y="170656"/>
                      <a:pt x="51104" y="171857"/>
                      <a:pt x="51371" y="172324"/>
                    </a:cubicBezTo>
                    <a:cubicBezTo>
                      <a:pt x="51638" y="172824"/>
                      <a:pt x="51771" y="174659"/>
                      <a:pt x="51971" y="175759"/>
                    </a:cubicBezTo>
                    <a:cubicBezTo>
                      <a:pt x="52172" y="176827"/>
                      <a:pt x="55007" y="178895"/>
                      <a:pt x="57776" y="178895"/>
                    </a:cubicBezTo>
                    <a:cubicBezTo>
                      <a:pt x="60544" y="178895"/>
                      <a:pt x="62012" y="177561"/>
                      <a:pt x="62379" y="177060"/>
                    </a:cubicBezTo>
                    <a:cubicBezTo>
                      <a:pt x="62779" y="176560"/>
                      <a:pt x="62546" y="174025"/>
                      <a:pt x="62212" y="173191"/>
                    </a:cubicBezTo>
                    <a:cubicBezTo>
                      <a:pt x="61912" y="172390"/>
                      <a:pt x="60177" y="169455"/>
                      <a:pt x="59143" y="167554"/>
                    </a:cubicBezTo>
                    <a:cubicBezTo>
                      <a:pt x="58276" y="165986"/>
                      <a:pt x="57809" y="164251"/>
                      <a:pt x="57776" y="162450"/>
                    </a:cubicBezTo>
                    <a:cubicBezTo>
                      <a:pt x="57842" y="161483"/>
                      <a:pt x="58443" y="157313"/>
                      <a:pt x="58443" y="156546"/>
                    </a:cubicBezTo>
                    <a:lnTo>
                      <a:pt x="58443" y="151042"/>
                    </a:lnTo>
                    <a:cubicBezTo>
                      <a:pt x="59010" y="150842"/>
                      <a:pt x="59577" y="150608"/>
                      <a:pt x="60111" y="150275"/>
                    </a:cubicBezTo>
                    <a:cubicBezTo>
                      <a:pt x="60477" y="149974"/>
                      <a:pt x="61979" y="148373"/>
                      <a:pt x="62045" y="147473"/>
                    </a:cubicBezTo>
                    <a:cubicBezTo>
                      <a:pt x="62112" y="146539"/>
                      <a:pt x="62979" y="145037"/>
                      <a:pt x="62979" y="144470"/>
                    </a:cubicBezTo>
                    <a:cubicBezTo>
                      <a:pt x="62913" y="143370"/>
                      <a:pt x="62546" y="142269"/>
                      <a:pt x="61945" y="141335"/>
                    </a:cubicBezTo>
                    <a:cubicBezTo>
                      <a:pt x="61178" y="140301"/>
                      <a:pt x="59677" y="139500"/>
                      <a:pt x="59543" y="139000"/>
                    </a:cubicBezTo>
                    <a:cubicBezTo>
                      <a:pt x="59443" y="138499"/>
                      <a:pt x="59043" y="137432"/>
                      <a:pt x="59143" y="136998"/>
                    </a:cubicBezTo>
                    <a:cubicBezTo>
                      <a:pt x="59210" y="136565"/>
                      <a:pt x="59443" y="134663"/>
                      <a:pt x="59443" y="134230"/>
                    </a:cubicBezTo>
                    <a:cubicBezTo>
                      <a:pt x="59443" y="133796"/>
                      <a:pt x="58710" y="132862"/>
                      <a:pt x="58376" y="132095"/>
                    </a:cubicBezTo>
                    <a:cubicBezTo>
                      <a:pt x="58042" y="131361"/>
                      <a:pt x="58409" y="129360"/>
                      <a:pt x="58409" y="128326"/>
                    </a:cubicBezTo>
                    <a:cubicBezTo>
                      <a:pt x="58409" y="127291"/>
                      <a:pt x="57675" y="124389"/>
                      <a:pt x="57342" y="123589"/>
                    </a:cubicBezTo>
                    <a:cubicBezTo>
                      <a:pt x="57008" y="122788"/>
                      <a:pt x="57008" y="118218"/>
                      <a:pt x="57008" y="118218"/>
                    </a:cubicBezTo>
                    <a:cubicBezTo>
                      <a:pt x="57008" y="118218"/>
                      <a:pt x="59010" y="116917"/>
                      <a:pt x="59944" y="115850"/>
                    </a:cubicBezTo>
                    <a:cubicBezTo>
                      <a:pt x="60844" y="114749"/>
                      <a:pt x="60544" y="114215"/>
                      <a:pt x="60211" y="113348"/>
                    </a:cubicBezTo>
                    <a:cubicBezTo>
                      <a:pt x="59877" y="112447"/>
                      <a:pt x="60578" y="111880"/>
                      <a:pt x="60811" y="110846"/>
                    </a:cubicBezTo>
                    <a:cubicBezTo>
                      <a:pt x="61011" y="109779"/>
                      <a:pt x="59877" y="108812"/>
                      <a:pt x="59777" y="108378"/>
                    </a:cubicBezTo>
                    <a:cubicBezTo>
                      <a:pt x="59577" y="107744"/>
                      <a:pt x="59577" y="107077"/>
                      <a:pt x="59810" y="106443"/>
                    </a:cubicBezTo>
                    <a:cubicBezTo>
                      <a:pt x="60144" y="105609"/>
                      <a:pt x="59410" y="103174"/>
                      <a:pt x="59076" y="102540"/>
                    </a:cubicBezTo>
                    <a:cubicBezTo>
                      <a:pt x="58710" y="101873"/>
                      <a:pt x="59477" y="101606"/>
                      <a:pt x="59710" y="101139"/>
                    </a:cubicBezTo>
                    <a:cubicBezTo>
                      <a:pt x="59944" y="100639"/>
                      <a:pt x="59610" y="99405"/>
                      <a:pt x="59343" y="98838"/>
                    </a:cubicBezTo>
                    <a:cubicBezTo>
                      <a:pt x="59076" y="98304"/>
                      <a:pt x="59177" y="96403"/>
                      <a:pt x="59076" y="95202"/>
                    </a:cubicBezTo>
                    <a:cubicBezTo>
                      <a:pt x="58943" y="94234"/>
                      <a:pt x="59043" y="93267"/>
                      <a:pt x="59277" y="92333"/>
                    </a:cubicBezTo>
                    <a:cubicBezTo>
                      <a:pt x="59510" y="91633"/>
                      <a:pt x="59177" y="89231"/>
                      <a:pt x="58943" y="89031"/>
                    </a:cubicBezTo>
                    <a:cubicBezTo>
                      <a:pt x="58743" y="88797"/>
                      <a:pt x="58543" y="87296"/>
                      <a:pt x="58676" y="86963"/>
                    </a:cubicBezTo>
                    <a:cubicBezTo>
                      <a:pt x="58843" y="86629"/>
                      <a:pt x="59243" y="84728"/>
                      <a:pt x="59076" y="84061"/>
                    </a:cubicBezTo>
                    <a:cubicBezTo>
                      <a:pt x="58910" y="83360"/>
                      <a:pt x="58409" y="81392"/>
                      <a:pt x="58142" y="80625"/>
                    </a:cubicBezTo>
                    <a:cubicBezTo>
                      <a:pt x="57876" y="79857"/>
                      <a:pt x="58476" y="79057"/>
                      <a:pt x="58810" y="78623"/>
                    </a:cubicBezTo>
                    <a:cubicBezTo>
                      <a:pt x="59110" y="78190"/>
                      <a:pt x="58843" y="77389"/>
                      <a:pt x="58676" y="76989"/>
                    </a:cubicBezTo>
                    <a:cubicBezTo>
                      <a:pt x="58509" y="76622"/>
                      <a:pt x="57075" y="74954"/>
                      <a:pt x="57208" y="74454"/>
                    </a:cubicBezTo>
                    <a:cubicBezTo>
                      <a:pt x="57372" y="73963"/>
                      <a:pt x="56958" y="69879"/>
                      <a:pt x="57068" y="69879"/>
                    </a:cubicBezTo>
                    <a:cubicBezTo>
                      <a:pt x="57070" y="69879"/>
                      <a:pt x="57072" y="69880"/>
                      <a:pt x="57075" y="69884"/>
                    </a:cubicBezTo>
                    <a:cubicBezTo>
                      <a:pt x="57169" y="70040"/>
                      <a:pt x="59463" y="71370"/>
                      <a:pt x="60105" y="71370"/>
                    </a:cubicBezTo>
                    <a:cubicBezTo>
                      <a:pt x="60148" y="71370"/>
                      <a:pt x="60184" y="71364"/>
                      <a:pt x="60211" y="71351"/>
                    </a:cubicBezTo>
                    <a:cubicBezTo>
                      <a:pt x="60268" y="71325"/>
                      <a:pt x="60339" y="71314"/>
                      <a:pt x="60422" y="71314"/>
                    </a:cubicBezTo>
                    <a:cubicBezTo>
                      <a:pt x="60794" y="71314"/>
                      <a:pt x="61381" y="71535"/>
                      <a:pt x="61761" y="71535"/>
                    </a:cubicBezTo>
                    <a:cubicBezTo>
                      <a:pt x="61935" y="71535"/>
                      <a:pt x="62066" y="71489"/>
                      <a:pt x="62112" y="71351"/>
                    </a:cubicBezTo>
                    <a:cubicBezTo>
                      <a:pt x="62279" y="70851"/>
                      <a:pt x="64881" y="70384"/>
                      <a:pt x="65481" y="69950"/>
                    </a:cubicBezTo>
                    <a:cubicBezTo>
                      <a:pt x="66081" y="69517"/>
                      <a:pt x="66649" y="69350"/>
                      <a:pt x="66649" y="68616"/>
                    </a:cubicBezTo>
                    <a:cubicBezTo>
                      <a:pt x="66649" y="67916"/>
                      <a:pt x="66615" y="66581"/>
                      <a:pt x="66548" y="65914"/>
                    </a:cubicBezTo>
                    <a:cubicBezTo>
                      <a:pt x="66515" y="65280"/>
                      <a:pt x="67216" y="65214"/>
                      <a:pt x="67316" y="64913"/>
                    </a:cubicBezTo>
                    <a:cubicBezTo>
                      <a:pt x="67416" y="64580"/>
                      <a:pt x="67683" y="63613"/>
                      <a:pt x="67416" y="63279"/>
                    </a:cubicBezTo>
                    <a:cubicBezTo>
                      <a:pt x="67149" y="62945"/>
                      <a:pt x="67049" y="61645"/>
                      <a:pt x="67049" y="61644"/>
                    </a:cubicBezTo>
                    <a:lnTo>
                      <a:pt x="67049" y="61644"/>
                    </a:lnTo>
                    <a:cubicBezTo>
                      <a:pt x="67049" y="61644"/>
                      <a:pt x="67642" y="61793"/>
                      <a:pt x="68166" y="61793"/>
                    </a:cubicBezTo>
                    <a:cubicBezTo>
                      <a:pt x="68428" y="61793"/>
                      <a:pt x="68672" y="61756"/>
                      <a:pt x="68817" y="61644"/>
                    </a:cubicBezTo>
                    <a:cubicBezTo>
                      <a:pt x="69250" y="61311"/>
                      <a:pt x="70018" y="59810"/>
                      <a:pt x="70018" y="59810"/>
                    </a:cubicBezTo>
                    <a:cubicBezTo>
                      <a:pt x="70018" y="59810"/>
                      <a:pt x="71085" y="59825"/>
                      <a:pt x="72083" y="59825"/>
                    </a:cubicBezTo>
                    <a:cubicBezTo>
                      <a:pt x="72582" y="59825"/>
                      <a:pt x="73064" y="59821"/>
                      <a:pt x="73387" y="59810"/>
                    </a:cubicBezTo>
                    <a:cubicBezTo>
                      <a:pt x="75155" y="59776"/>
                      <a:pt x="74421" y="57708"/>
                      <a:pt x="74421" y="57708"/>
                    </a:cubicBezTo>
                    <a:cubicBezTo>
                      <a:pt x="74421" y="57708"/>
                      <a:pt x="81693" y="56541"/>
                      <a:pt x="81859" y="56374"/>
                    </a:cubicBezTo>
                    <a:cubicBezTo>
                      <a:pt x="82060" y="55940"/>
                      <a:pt x="82226" y="55507"/>
                      <a:pt x="82326" y="55040"/>
                    </a:cubicBezTo>
                    <a:cubicBezTo>
                      <a:pt x="82593" y="54973"/>
                      <a:pt x="82827" y="54940"/>
                      <a:pt x="83094" y="54906"/>
                    </a:cubicBezTo>
                    <a:cubicBezTo>
                      <a:pt x="83327" y="54906"/>
                      <a:pt x="83194" y="55940"/>
                      <a:pt x="83260" y="56808"/>
                    </a:cubicBezTo>
                    <a:cubicBezTo>
                      <a:pt x="83316" y="57524"/>
                      <a:pt x="83393" y="57694"/>
                      <a:pt x="83532" y="57694"/>
                    </a:cubicBezTo>
                    <a:cubicBezTo>
                      <a:pt x="83561" y="57694"/>
                      <a:pt x="83592" y="57687"/>
                      <a:pt x="83627" y="57675"/>
                    </a:cubicBezTo>
                    <a:cubicBezTo>
                      <a:pt x="83861" y="57642"/>
                      <a:pt x="83861" y="54206"/>
                      <a:pt x="83861" y="54206"/>
                    </a:cubicBezTo>
                    <a:lnTo>
                      <a:pt x="86763" y="53872"/>
                    </a:lnTo>
                    <a:lnTo>
                      <a:pt x="87030" y="55040"/>
                    </a:lnTo>
                    <a:cubicBezTo>
                      <a:pt x="87030" y="55040"/>
                      <a:pt x="87415" y="55099"/>
                      <a:pt x="87692" y="55099"/>
                    </a:cubicBezTo>
                    <a:cubicBezTo>
                      <a:pt x="87830" y="55099"/>
                      <a:pt x="87942" y="55084"/>
                      <a:pt x="87964" y="55040"/>
                    </a:cubicBezTo>
                    <a:cubicBezTo>
                      <a:pt x="87897" y="54539"/>
                      <a:pt x="87797" y="54039"/>
                      <a:pt x="87630" y="53572"/>
                    </a:cubicBezTo>
                    <a:cubicBezTo>
                      <a:pt x="87630" y="53572"/>
                      <a:pt x="105109" y="51571"/>
                      <a:pt x="105309" y="51437"/>
                    </a:cubicBezTo>
                    <a:cubicBezTo>
                      <a:pt x="105543" y="51337"/>
                      <a:pt x="105476" y="49736"/>
                      <a:pt x="105376" y="49502"/>
                    </a:cubicBezTo>
                    <a:cubicBezTo>
                      <a:pt x="105372" y="49494"/>
                      <a:pt x="105333" y="49489"/>
                      <a:pt x="105262" y="49489"/>
                    </a:cubicBezTo>
                    <a:cubicBezTo>
                      <a:pt x="103730" y="49489"/>
                      <a:pt x="87363" y="51471"/>
                      <a:pt x="87363" y="51471"/>
                    </a:cubicBezTo>
                    <a:cubicBezTo>
                      <a:pt x="87363" y="51471"/>
                      <a:pt x="86663" y="46700"/>
                      <a:pt x="86663" y="46200"/>
                    </a:cubicBezTo>
                    <a:cubicBezTo>
                      <a:pt x="86663" y="45700"/>
                      <a:pt x="85996" y="45766"/>
                      <a:pt x="85796" y="45700"/>
                    </a:cubicBezTo>
                    <a:cubicBezTo>
                      <a:pt x="85794" y="45699"/>
                      <a:pt x="85793" y="45699"/>
                      <a:pt x="85791" y="45699"/>
                    </a:cubicBezTo>
                    <a:cubicBezTo>
                      <a:pt x="85523" y="45699"/>
                      <a:pt x="82226" y="51304"/>
                      <a:pt x="82226" y="51304"/>
                    </a:cubicBezTo>
                    <a:lnTo>
                      <a:pt x="81826" y="51404"/>
                    </a:lnTo>
                    <a:cubicBezTo>
                      <a:pt x="81626" y="51137"/>
                      <a:pt x="81326" y="50937"/>
                      <a:pt x="80992" y="50903"/>
                    </a:cubicBezTo>
                    <a:cubicBezTo>
                      <a:pt x="80525" y="50903"/>
                      <a:pt x="68517" y="52171"/>
                      <a:pt x="68517" y="52171"/>
                    </a:cubicBezTo>
                    <a:cubicBezTo>
                      <a:pt x="68283" y="51837"/>
                      <a:pt x="67983" y="51604"/>
                      <a:pt x="67649" y="51404"/>
                    </a:cubicBezTo>
                    <a:cubicBezTo>
                      <a:pt x="67592" y="51380"/>
                      <a:pt x="67517" y="51370"/>
                      <a:pt x="67431" y="51370"/>
                    </a:cubicBezTo>
                    <a:cubicBezTo>
                      <a:pt x="66913" y="51370"/>
                      <a:pt x="65981" y="51737"/>
                      <a:pt x="65981" y="51737"/>
                    </a:cubicBezTo>
                    <a:cubicBezTo>
                      <a:pt x="65694" y="51409"/>
                      <a:pt x="65091" y="51346"/>
                      <a:pt x="64669" y="51346"/>
                    </a:cubicBezTo>
                    <a:cubicBezTo>
                      <a:pt x="64406" y="51346"/>
                      <a:pt x="64213" y="51370"/>
                      <a:pt x="64213" y="51370"/>
                    </a:cubicBezTo>
                    <a:cubicBezTo>
                      <a:pt x="63980" y="50803"/>
                      <a:pt x="62946" y="50436"/>
                      <a:pt x="62946" y="50436"/>
                    </a:cubicBezTo>
                    <a:cubicBezTo>
                      <a:pt x="62946" y="50003"/>
                      <a:pt x="61311" y="48635"/>
                      <a:pt x="61345" y="48268"/>
                    </a:cubicBezTo>
                    <a:cubicBezTo>
                      <a:pt x="61345" y="47901"/>
                      <a:pt x="61145" y="46734"/>
                      <a:pt x="61311" y="46100"/>
                    </a:cubicBezTo>
                    <a:cubicBezTo>
                      <a:pt x="61478" y="45433"/>
                      <a:pt x="60678" y="44465"/>
                      <a:pt x="60611" y="44032"/>
                    </a:cubicBezTo>
                    <a:cubicBezTo>
                      <a:pt x="60544" y="43598"/>
                      <a:pt x="60511" y="41063"/>
                      <a:pt x="60010" y="39762"/>
                    </a:cubicBezTo>
                    <a:cubicBezTo>
                      <a:pt x="59543" y="38461"/>
                      <a:pt x="57642" y="35459"/>
                      <a:pt x="57409" y="35125"/>
                    </a:cubicBezTo>
                    <a:cubicBezTo>
                      <a:pt x="57175" y="34825"/>
                      <a:pt x="57742" y="32424"/>
                      <a:pt x="57409" y="32090"/>
                    </a:cubicBezTo>
                    <a:cubicBezTo>
                      <a:pt x="57075" y="31756"/>
                      <a:pt x="54306" y="30856"/>
                      <a:pt x="54306" y="30856"/>
                    </a:cubicBezTo>
                    <a:cubicBezTo>
                      <a:pt x="54006" y="30422"/>
                      <a:pt x="53606" y="30055"/>
                      <a:pt x="53139" y="29755"/>
                    </a:cubicBezTo>
                    <a:cubicBezTo>
                      <a:pt x="52472" y="29455"/>
                      <a:pt x="47935" y="27754"/>
                      <a:pt x="47602" y="27720"/>
                    </a:cubicBezTo>
                    <a:cubicBezTo>
                      <a:pt x="47588" y="27718"/>
                      <a:pt x="47574" y="27716"/>
                      <a:pt x="47559" y="27716"/>
                    </a:cubicBezTo>
                    <a:cubicBezTo>
                      <a:pt x="47187" y="27716"/>
                      <a:pt x="46223" y="28461"/>
                      <a:pt x="45967" y="28621"/>
                    </a:cubicBezTo>
                    <a:cubicBezTo>
                      <a:pt x="45757" y="28752"/>
                      <a:pt x="45485" y="29111"/>
                      <a:pt x="45265" y="29111"/>
                    </a:cubicBezTo>
                    <a:cubicBezTo>
                      <a:pt x="45205" y="29111"/>
                      <a:pt x="45149" y="29085"/>
                      <a:pt x="45100" y="29021"/>
                    </a:cubicBezTo>
                    <a:cubicBezTo>
                      <a:pt x="44866" y="28387"/>
                      <a:pt x="44666" y="27720"/>
                      <a:pt x="44566" y="27053"/>
                    </a:cubicBezTo>
                    <a:cubicBezTo>
                      <a:pt x="44399" y="26553"/>
                      <a:pt x="44199" y="26052"/>
                      <a:pt x="43966" y="25585"/>
                    </a:cubicBezTo>
                    <a:cubicBezTo>
                      <a:pt x="44533" y="24218"/>
                      <a:pt x="44933" y="22783"/>
                      <a:pt x="45200" y="21316"/>
                    </a:cubicBezTo>
                    <a:cubicBezTo>
                      <a:pt x="46734" y="21182"/>
                      <a:pt x="47235" y="18714"/>
                      <a:pt x="47235" y="18714"/>
                    </a:cubicBezTo>
                    <a:cubicBezTo>
                      <a:pt x="47235" y="18714"/>
                      <a:pt x="49003" y="16546"/>
                      <a:pt x="49169" y="16379"/>
                    </a:cubicBezTo>
                    <a:cubicBezTo>
                      <a:pt x="49336" y="16212"/>
                      <a:pt x="50370" y="15778"/>
                      <a:pt x="50437" y="15511"/>
                    </a:cubicBezTo>
                    <a:cubicBezTo>
                      <a:pt x="50470" y="15245"/>
                      <a:pt x="50003" y="13977"/>
                      <a:pt x="50037" y="13610"/>
                    </a:cubicBezTo>
                    <a:cubicBezTo>
                      <a:pt x="50070" y="13210"/>
                      <a:pt x="49136" y="7539"/>
                      <a:pt x="48302" y="5404"/>
                    </a:cubicBezTo>
                    <a:cubicBezTo>
                      <a:pt x="47502" y="3303"/>
                      <a:pt x="44499" y="0"/>
                      <a:pt x="38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38"/>
            <p:cNvSpPr/>
            <p:nvPr/>
          </p:nvSpPr>
          <p:spPr>
            <a:xfrm>
              <a:off x="1549567" y="19432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38"/>
          <p:cNvGrpSpPr/>
          <p:nvPr/>
        </p:nvGrpSpPr>
        <p:grpSpPr>
          <a:xfrm>
            <a:off x="7085178" y="1044813"/>
            <a:ext cx="1533524" cy="1792285"/>
            <a:chOff x="7085178" y="1044813"/>
            <a:chExt cx="1533524" cy="1792285"/>
          </a:xfrm>
        </p:grpSpPr>
        <p:grpSp>
          <p:nvGrpSpPr>
            <p:cNvPr id="445" name="Google Shape;445;p38"/>
            <p:cNvGrpSpPr/>
            <p:nvPr/>
          </p:nvGrpSpPr>
          <p:grpSpPr>
            <a:xfrm>
              <a:off x="7085178" y="2573027"/>
              <a:ext cx="694965" cy="264071"/>
              <a:chOff x="6661853" y="2422752"/>
              <a:chExt cx="694965" cy="264071"/>
            </a:xfrm>
          </p:grpSpPr>
          <p:sp>
            <p:nvSpPr>
              <p:cNvPr id="446" name="Google Shape;446;p38"/>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8"/>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38"/>
            <p:cNvSpPr/>
            <p:nvPr/>
          </p:nvSpPr>
          <p:spPr>
            <a:xfrm>
              <a:off x="7848768" y="1044813"/>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8"/>
            <p:cNvSpPr/>
            <p:nvPr/>
          </p:nvSpPr>
          <p:spPr>
            <a:xfrm>
              <a:off x="7269124" y="1382652"/>
              <a:ext cx="1349578" cy="7108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38"/>
          <p:cNvSpPr txBox="1"/>
          <p:nvPr>
            <p:ph type="ctrTitle"/>
          </p:nvPr>
        </p:nvSpPr>
        <p:spPr>
          <a:xfrm>
            <a:off x="2330400" y="539500"/>
            <a:ext cx="4483200" cy="13407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THE KOREAN WAR HISTORY</a:t>
            </a:r>
            <a:endParaRPr/>
          </a:p>
        </p:txBody>
      </p:sp>
      <p:sp>
        <p:nvSpPr>
          <p:cNvPr id="451" name="Google Shape;451;p38"/>
          <p:cNvSpPr txBox="1"/>
          <p:nvPr>
            <p:ph idx="1" type="subTitle"/>
          </p:nvPr>
        </p:nvSpPr>
        <p:spPr>
          <a:xfrm>
            <a:off x="2287050" y="2377900"/>
            <a:ext cx="4569900" cy="2925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Here is where your presentation begins</a:t>
            </a:r>
            <a:endParaRPr/>
          </a:p>
        </p:txBody>
      </p:sp>
      <p:sp>
        <p:nvSpPr>
          <p:cNvPr id="452" name="Google Shape;452;p38"/>
          <p:cNvSpPr txBox="1"/>
          <p:nvPr>
            <p:ph idx="2" type="ctrTitle"/>
          </p:nvPr>
        </p:nvSpPr>
        <p:spPr>
          <a:xfrm>
            <a:off x="2287050" y="1839850"/>
            <a:ext cx="4569900" cy="4215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LESSON FOR HIGH SCHOOL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grpSp>
        <p:nvGrpSpPr>
          <p:cNvPr id="637" name="Google Shape;637;p47"/>
          <p:cNvGrpSpPr/>
          <p:nvPr/>
        </p:nvGrpSpPr>
        <p:grpSpPr>
          <a:xfrm>
            <a:off x="5741971" y="1253899"/>
            <a:ext cx="3401852" cy="3889530"/>
            <a:chOff x="4645402" y="0"/>
            <a:chExt cx="4498614" cy="5143521"/>
          </a:xfrm>
        </p:grpSpPr>
        <p:sp>
          <p:nvSpPr>
            <p:cNvPr id="638" name="Google Shape;638;p47"/>
            <p:cNvSpPr/>
            <p:nvPr/>
          </p:nvSpPr>
          <p:spPr>
            <a:xfrm>
              <a:off x="6556525" y="1365350"/>
              <a:ext cx="568775" cy="3777558"/>
            </a:xfrm>
            <a:custGeom>
              <a:rect b="b" l="l" r="r" t="t"/>
              <a:pathLst>
                <a:path extrusionOk="0" h="129557" w="19507">
                  <a:moveTo>
                    <a:pt x="19507" y="71350"/>
                  </a:moveTo>
                  <a:lnTo>
                    <a:pt x="18222" y="71350"/>
                  </a:lnTo>
                  <a:cubicBezTo>
                    <a:pt x="18222" y="71350"/>
                    <a:pt x="17185" y="74542"/>
                    <a:pt x="16398" y="75765"/>
                  </a:cubicBezTo>
                  <a:cubicBezTo>
                    <a:pt x="15631" y="76967"/>
                    <a:pt x="13661" y="79123"/>
                    <a:pt x="13661" y="79123"/>
                  </a:cubicBezTo>
                  <a:lnTo>
                    <a:pt x="13661" y="79123"/>
                  </a:lnTo>
                  <a:cubicBezTo>
                    <a:pt x="13724" y="69422"/>
                    <a:pt x="14573" y="50973"/>
                    <a:pt x="14511" y="42764"/>
                  </a:cubicBezTo>
                  <a:cubicBezTo>
                    <a:pt x="14428" y="33084"/>
                    <a:pt x="14470" y="0"/>
                    <a:pt x="14470" y="0"/>
                  </a:cubicBezTo>
                  <a:lnTo>
                    <a:pt x="5950" y="0"/>
                  </a:lnTo>
                  <a:cubicBezTo>
                    <a:pt x="5950" y="0"/>
                    <a:pt x="6199" y="2736"/>
                    <a:pt x="6468" y="6737"/>
                  </a:cubicBezTo>
                  <a:lnTo>
                    <a:pt x="6468" y="6737"/>
                  </a:lnTo>
                  <a:cubicBezTo>
                    <a:pt x="6468" y="6737"/>
                    <a:pt x="2924" y="3379"/>
                    <a:pt x="2323" y="2591"/>
                  </a:cubicBezTo>
                  <a:cubicBezTo>
                    <a:pt x="1721" y="1824"/>
                    <a:pt x="685" y="705"/>
                    <a:pt x="685" y="705"/>
                  </a:cubicBezTo>
                  <a:lnTo>
                    <a:pt x="1" y="705"/>
                  </a:lnTo>
                  <a:cubicBezTo>
                    <a:pt x="1" y="705"/>
                    <a:pt x="1473" y="3711"/>
                    <a:pt x="2157" y="4333"/>
                  </a:cubicBezTo>
                  <a:cubicBezTo>
                    <a:pt x="2841" y="4934"/>
                    <a:pt x="6614" y="8706"/>
                    <a:pt x="6696" y="9764"/>
                  </a:cubicBezTo>
                  <a:cubicBezTo>
                    <a:pt x="7215" y="17558"/>
                    <a:pt x="7774" y="28067"/>
                    <a:pt x="7422" y="33602"/>
                  </a:cubicBezTo>
                  <a:cubicBezTo>
                    <a:pt x="6821" y="43096"/>
                    <a:pt x="6137" y="71267"/>
                    <a:pt x="5950" y="76097"/>
                  </a:cubicBezTo>
                  <a:cubicBezTo>
                    <a:pt x="5784" y="80926"/>
                    <a:pt x="7422" y="129557"/>
                    <a:pt x="7422" y="129557"/>
                  </a:cubicBezTo>
                  <a:lnTo>
                    <a:pt x="15278" y="129557"/>
                  </a:lnTo>
                  <a:cubicBezTo>
                    <a:pt x="15278" y="129557"/>
                    <a:pt x="14117" y="91975"/>
                    <a:pt x="13744" y="83808"/>
                  </a:cubicBezTo>
                  <a:cubicBezTo>
                    <a:pt x="14325" y="81901"/>
                    <a:pt x="16709" y="78377"/>
                    <a:pt x="17268" y="77485"/>
                  </a:cubicBezTo>
                  <a:cubicBezTo>
                    <a:pt x="17869" y="76532"/>
                    <a:pt x="19507" y="71350"/>
                    <a:pt x="19507" y="713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7"/>
            <p:cNvSpPr/>
            <p:nvPr/>
          </p:nvSpPr>
          <p:spPr>
            <a:xfrm>
              <a:off x="6010145" y="1365350"/>
              <a:ext cx="831105" cy="3777558"/>
            </a:xfrm>
            <a:custGeom>
              <a:rect b="b" l="l" r="r" t="t"/>
              <a:pathLst>
                <a:path extrusionOk="0" h="129557" w="28504">
                  <a:moveTo>
                    <a:pt x="26762" y="37934"/>
                  </a:moveTo>
                  <a:cubicBezTo>
                    <a:pt x="26762" y="37934"/>
                    <a:pt x="23135" y="42764"/>
                    <a:pt x="21580" y="45003"/>
                  </a:cubicBezTo>
                  <a:cubicBezTo>
                    <a:pt x="20689" y="46309"/>
                    <a:pt x="17704" y="49004"/>
                    <a:pt x="15382" y="51056"/>
                  </a:cubicBezTo>
                  <a:cubicBezTo>
                    <a:pt x="16315" y="46309"/>
                    <a:pt x="17185" y="41044"/>
                    <a:pt x="17786" y="38971"/>
                  </a:cubicBezTo>
                  <a:cubicBezTo>
                    <a:pt x="18636" y="35861"/>
                    <a:pt x="19859" y="24979"/>
                    <a:pt x="20543" y="19610"/>
                  </a:cubicBezTo>
                  <a:cubicBezTo>
                    <a:pt x="21248" y="14262"/>
                    <a:pt x="24689" y="0"/>
                    <a:pt x="24689" y="0"/>
                  </a:cubicBezTo>
                  <a:lnTo>
                    <a:pt x="17268" y="0"/>
                  </a:lnTo>
                  <a:cubicBezTo>
                    <a:pt x="17268" y="0"/>
                    <a:pt x="13806" y="20128"/>
                    <a:pt x="13288" y="23590"/>
                  </a:cubicBezTo>
                  <a:cubicBezTo>
                    <a:pt x="12770" y="27031"/>
                    <a:pt x="10531" y="31011"/>
                    <a:pt x="9495" y="28938"/>
                  </a:cubicBezTo>
                  <a:cubicBezTo>
                    <a:pt x="8458" y="26865"/>
                    <a:pt x="1286" y="11152"/>
                    <a:pt x="1286" y="11152"/>
                  </a:cubicBezTo>
                  <a:cubicBezTo>
                    <a:pt x="1286" y="11152"/>
                    <a:pt x="1" y="12189"/>
                    <a:pt x="1" y="13225"/>
                  </a:cubicBezTo>
                  <a:cubicBezTo>
                    <a:pt x="1" y="14262"/>
                    <a:pt x="8624" y="36027"/>
                    <a:pt x="8624" y="40505"/>
                  </a:cubicBezTo>
                  <a:cubicBezTo>
                    <a:pt x="8624" y="45003"/>
                    <a:pt x="4997" y="65048"/>
                    <a:pt x="4665" y="75413"/>
                  </a:cubicBezTo>
                  <a:cubicBezTo>
                    <a:pt x="4313" y="85777"/>
                    <a:pt x="2924" y="129557"/>
                    <a:pt x="2924" y="129557"/>
                  </a:cubicBezTo>
                  <a:lnTo>
                    <a:pt x="12335" y="129557"/>
                  </a:lnTo>
                  <a:cubicBezTo>
                    <a:pt x="12335" y="129557"/>
                    <a:pt x="10697" y="86461"/>
                    <a:pt x="10345" y="81113"/>
                  </a:cubicBezTo>
                  <a:cubicBezTo>
                    <a:pt x="10096" y="77050"/>
                    <a:pt x="11506" y="68344"/>
                    <a:pt x="12832" y="62167"/>
                  </a:cubicBezTo>
                  <a:cubicBezTo>
                    <a:pt x="12832" y="62084"/>
                    <a:pt x="12853" y="62001"/>
                    <a:pt x="12874" y="61918"/>
                  </a:cubicBezTo>
                  <a:cubicBezTo>
                    <a:pt x="13703" y="57793"/>
                    <a:pt x="22098" y="47926"/>
                    <a:pt x="22969" y="46889"/>
                  </a:cubicBezTo>
                  <a:cubicBezTo>
                    <a:pt x="23819" y="45853"/>
                    <a:pt x="28503" y="37934"/>
                    <a:pt x="28503" y="379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7"/>
            <p:cNvSpPr/>
            <p:nvPr/>
          </p:nvSpPr>
          <p:spPr>
            <a:xfrm>
              <a:off x="6973562" y="1365350"/>
              <a:ext cx="833525" cy="3777558"/>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7"/>
            <p:cNvSpPr/>
            <p:nvPr/>
          </p:nvSpPr>
          <p:spPr>
            <a:xfrm>
              <a:off x="5589492" y="1365933"/>
              <a:ext cx="674559" cy="3776975"/>
            </a:xfrm>
            <a:custGeom>
              <a:rect b="b" l="l" r="r" t="t"/>
              <a:pathLst>
                <a:path extrusionOk="0" h="129537" w="23135">
                  <a:moveTo>
                    <a:pt x="22616" y="34100"/>
                  </a:moveTo>
                  <a:cubicBezTo>
                    <a:pt x="22616" y="34100"/>
                    <a:pt x="18740" y="36360"/>
                    <a:pt x="18988" y="35489"/>
                  </a:cubicBezTo>
                  <a:cubicBezTo>
                    <a:pt x="19258" y="34618"/>
                    <a:pt x="22201" y="27633"/>
                    <a:pt x="22201" y="27633"/>
                  </a:cubicBezTo>
                  <a:lnTo>
                    <a:pt x="21331" y="27633"/>
                  </a:lnTo>
                  <a:cubicBezTo>
                    <a:pt x="21331" y="27633"/>
                    <a:pt x="19424" y="32110"/>
                    <a:pt x="18470" y="34017"/>
                  </a:cubicBezTo>
                  <a:cubicBezTo>
                    <a:pt x="17952" y="35095"/>
                    <a:pt x="16584" y="37645"/>
                    <a:pt x="15485" y="39676"/>
                  </a:cubicBezTo>
                  <a:cubicBezTo>
                    <a:pt x="15651" y="30763"/>
                    <a:pt x="15444" y="20461"/>
                    <a:pt x="15153" y="14760"/>
                  </a:cubicBezTo>
                  <a:cubicBezTo>
                    <a:pt x="14925" y="9827"/>
                    <a:pt x="15071" y="4893"/>
                    <a:pt x="15547" y="1"/>
                  </a:cubicBezTo>
                  <a:lnTo>
                    <a:pt x="6986" y="1"/>
                  </a:lnTo>
                  <a:cubicBezTo>
                    <a:pt x="6986" y="1"/>
                    <a:pt x="8023" y="21621"/>
                    <a:pt x="8023" y="35365"/>
                  </a:cubicBezTo>
                  <a:cubicBezTo>
                    <a:pt x="8023" y="43822"/>
                    <a:pt x="7256" y="55244"/>
                    <a:pt x="6509" y="65463"/>
                  </a:cubicBezTo>
                  <a:cubicBezTo>
                    <a:pt x="5535" y="63743"/>
                    <a:pt x="4520" y="61836"/>
                    <a:pt x="4229" y="60882"/>
                  </a:cubicBezTo>
                  <a:cubicBezTo>
                    <a:pt x="3628" y="58892"/>
                    <a:pt x="954" y="53026"/>
                    <a:pt x="954" y="53026"/>
                  </a:cubicBezTo>
                  <a:lnTo>
                    <a:pt x="1" y="53461"/>
                  </a:lnTo>
                  <a:cubicBezTo>
                    <a:pt x="1" y="53461"/>
                    <a:pt x="3359" y="61400"/>
                    <a:pt x="3877" y="63121"/>
                  </a:cubicBezTo>
                  <a:cubicBezTo>
                    <a:pt x="4395" y="64841"/>
                    <a:pt x="6240" y="69174"/>
                    <a:pt x="6116" y="71226"/>
                  </a:cubicBezTo>
                  <a:lnTo>
                    <a:pt x="6116" y="71226"/>
                  </a:lnTo>
                  <a:cubicBezTo>
                    <a:pt x="5825" y="75330"/>
                    <a:pt x="5577" y="79082"/>
                    <a:pt x="5432" y="82109"/>
                  </a:cubicBezTo>
                  <a:cubicBezTo>
                    <a:pt x="4913" y="93655"/>
                    <a:pt x="3359" y="129537"/>
                    <a:pt x="3359" y="129537"/>
                  </a:cubicBezTo>
                  <a:lnTo>
                    <a:pt x="11277" y="129537"/>
                  </a:lnTo>
                  <a:cubicBezTo>
                    <a:pt x="11277" y="129537"/>
                    <a:pt x="10614" y="103625"/>
                    <a:pt x="11277" y="89882"/>
                  </a:cubicBezTo>
                  <a:cubicBezTo>
                    <a:pt x="11920" y="76159"/>
                    <a:pt x="14511" y="58312"/>
                    <a:pt x="15153" y="48569"/>
                  </a:cubicBezTo>
                  <a:cubicBezTo>
                    <a:pt x="15547" y="43947"/>
                    <a:pt x="17703" y="39200"/>
                    <a:pt x="18574" y="37977"/>
                  </a:cubicBezTo>
                  <a:cubicBezTo>
                    <a:pt x="19424" y="36774"/>
                    <a:pt x="23134" y="35054"/>
                    <a:pt x="23134"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7"/>
            <p:cNvSpPr/>
            <p:nvPr/>
          </p:nvSpPr>
          <p:spPr>
            <a:xfrm>
              <a:off x="6343793" y="1365933"/>
              <a:ext cx="497456" cy="3776975"/>
            </a:xfrm>
            <a:custGeom>
              <a:rect b="b" l="l" r="r" t="t"/>
              <a:pathLst>
                <a:path extrusionOk="0" h="129537" w="17061">
                  <a:moveTo>
                    <a:pt x="16501" y="13889"/>
                  </a:moveTo>
                  <a:cubicBezTo>
                    <a:pt x="16501" y="13889"/>
                    <a:pt x="13453" y="16045"/>
                    <a:pt x="12977" y="16833"/>
                  </a:cubicBezTo>
                  <a:lnTo>
                    <a:pt x="11028" y="20025"/>
                  </a:lnTo>
                  <a:cubicBezTo>
                    <a:pt x="11339" y="18118"/>
                    <a:pt x="11588" y="16481"/>
                    <a:pt x="11692" y="15278"/>
                  </a:cubicBezTo>
                  <a:cubicBezTo>
                    <a:pt x="12085" y="10448"/>
                    <a:pt x="12230" y="1"/>
                    <a:pt x="12230" y="1"/>
                  </a:cubicBezTo>
                  <a:lnTo>
                    <a:pt x="8333" y="1"/>
                  </a:lnTo>
                  <a:cubicBezTo>
                    <a:pt x="8333" y="1"/>
                    <a:pt x="7940" y="12003"/>
                    <a:pt x="7546" y="14594"/>
                  </a:cubicBezTo>
                  <a:cubicBezTo>
                    <a:pt x="7131" y="17185"/>
                    <a:pt x="4768" y="33934"/>
                    <a:pt x="4436" y="37562"/>
                  </a:cubicBezTo>
                  <a:cubicBezTo>
                    <a:pt x="4271" y="39158"/>
                    <a:pt x="4229" y="45771"/>
                    <a:pt x="4229" y="53047"/>
                  </a:cubicBezTo>
                  <a:cubicBezTo>
                    <a:pt x="3400" y="52280"/>
                    <a:pt x="2135" y="51119"/>
                    <a:pt x="1907" y="50766"/>
                  </a:cubicBezTo>
                  <a:cubicBezTo>
                    <a:pt x="1576" y="50248"/>
                    <a:pt x="747" y="49046"/>
                    <a:pt x="747" y="49046"/>
                  </a:cubicBezTo>
                  <a:lnTo>
                    <a:pt x="0" y="49999"/>
                  </a:lnTo>
                  <a:cubicBezTo>
                    <a:pt x="0" y="49999"/>
                    <a:pt x="1223" y="52155"/>
                    <a:pt x="1638" y="52839"/>
                  </a:cubicBezTo>
                  <a:cubicBezTo>
                    <a:pt x="2032" y="53544"/>
                    <a:pt x="4229" y="55265"/>
                    <a:pt x="4229" y="58022"/>
                  </a:cubicBezTo>
                  <a:cubicBezTo>
                    <a:pt x="4250" y="65629"/>
                    <a:pt x="4333" y="72905"/>
                    <a:pt x="4416" y="75040"/>
                  </a:cubicBezTo>
                  <a:cubicBezTo>
                    <a:pt x="4602" y="79704"/>
                    <a:pt x="4416" y="129537"/>
                    <a:pt x="4416" y="129537"/>
                  </a:cubicBezTo>
                  <a:lnTo>
                    <a:pt x="10054" y="129537"/>
                  </a:lnTo>
                  <a:cubicBezTo>
                    <a:pt x="10054" y="129537"/>
                    <a:pt x="8955" y="84721"/>
                    <a:pt x="8416" y="74356"/>
                  </a:cubicBezTo>
                  <a:cubicBezTo>
                    <a:pt x="7877" y="63992"/>
                    <a:pt x="8292" y="47242"/>
                    <a:pt x="8416" y="39635"/>
                  </a:cubicBezTo>
                  <a:cubicBezTo>
                    <a:pt x="8479" y="36836"/>
                    <a:pt x="8872" y="33437"/>
                    <a:pt x="9391" y="30037"/>
                  </a:cubicBezTo>
                  <a:cubicBezTo>
                    <a:pt x="9391" y="29996"/>
                    <a:pt x="9391" y="29975"/>
                    <a:pt x="9391" y="29934"/>
                  </a:cubicBezTo>
                  <a:cubicBezTo>
                    <a:pt x="9411" y="29892"/>
                    <a:pt x="9411" y="29789"/>
                    <a:pt x="9432" y="29706"/>
                  </a:cubicBezTo>
                  <a:lnTo>
                    <a:pt x="9453" y="29519"/>
                  </a:lnTo>
                  <a:cubicBezTo>
                    <a:pt x="10116" y="25560"/>
                    <a:pt x="12666" y="20585"/>
                    <a:pt x="13246" y="18823"/>
                  </a:cubicBezTo>
                  <a:cubicBezTo>
                    <a:pt x="13868" y="17019"/>
                    <a:pt x="17060" y="15112"/>
                    <a:pt x="17060"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7"/>
            <p:cNvSpPr/>
            <p:nvPr/>
          </p:nvSpPr>
          <p:spPr>
            <a:xfrm>
              <a:off x="7218950" y="1365933"/>
              <a:ext cx="631639" cy="3777587"/>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7"/>
            <p:cNvSpPr/>
            <p:nvPr/>
          </p:nvSpPr>
          <p:spPr>
            <a:xfrm>
              <a:off x="7771978" y="1365350"/>
              <a:ext cx="445497" cy="3777558"/>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7"/>
            <p:cNvSpPr/>
            <p:nvPr/>
          </p:nvSpPr>
          <p:spPr>
            <a:xfrm>
              <a:off x="4645402" y="516143"/>
              <a:ext cx="2319158" cy="12215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7"/>
            <p:cNvSpPr/>
            <p:nvPr/>
          </p:nvSpPr>
          <p:spPr>
            <a:xfrm>
              <a:off x="6302093" y="0"/>
              <a:ext cx="2841923" cy="2081000"/>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47"/>
          <p:cNvGrpSpPr/>
          <p:nvPr/>
        </p:nvGrpSpPr>
        <p:grpSpPr>
          <a:xfrm>
            <a:off x="4952628" y="1152464"/>
            <a:ext cx="2254390" cy="3105196"/>
            <a:chOff x="6286678" y="407464"/>
            <a:chExt cx="2254390" cy="3105196"/>
          </a:xfrm>
        </p:grpSpPr>
        <p:grpSp>
          <p:nvGrpSpPr>
            <p:cNvPr id="648" name="Google Shape;648;p47"/>
            <p:cNvGrpSpPr/>
            <p:nvPr/>
          </p:nvGrpSpPr>
          <p:grpSpPr>
            <a:xfrm>
              <a:off x="7846103" y="407464"/>
              <a:ext cx="694965" cy="264071"/>
              <a:chOff x="6661853" y="2422752"/>
              <a:chExt cx="694965" cy="264071"/>
            </a:xfrm>
          </p:grpSpPr>
          <p:sp>
            <p:nvSpPr>
              <p:cNvPr id="649" name="Google Shape;649;p47"/>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7"/>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47"/>
            <p:cNvSpPr/>
            <p:nvPr/>
          </p:nvSpPr>
          <p:spPr>
            <a:xfrm>
              <a:off x="7061717" y="18826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7"/>
            <p:cNvSpPr/>
            <p:nvPr/>
          </p:nvSpPr>
          <p:spPr>
            <a:xfrm>
              <a:off x="6356428" y="21067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7"/>
            <p:cNvSpPr/>
            <p:nvPr/>
          </p:nvSpPr>
          <p:spPr>
            <a:xfrm>
              <a:off x="6286678" y="34276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47"/>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655" name="Google Shape;655;p47"/>
          <p:cNvSpPr txBox="1"/>
          <p:nvPr>
            <p:ph idx="1" type="body"/>
          </p:nvPr>
        </p:nvSpPr>
        <p:spPr>
          <a:xfrm>
            <a:off x="713225" y="1235100"/>
            <a:ext cx="4008600" cy="220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0"/>
              </a:spcBef>
              <a:spcAft>
                <a:spcPts val="0"/>
              </a:spcAft>
              <a:buNone/>
            </a:pPr>
            <a:r>
              <a:rPr lang="en"/>
              <a:t>Lists like this one:</a:t>
            </a:r>
            <a:endParaRPr/>
          </a:p>
          <a:p>
            <a:pPr indent="-317500" lvl="0" marL="457200" rtl="0" algn="l">
              <a:spcBef>
                <a:spcPts val="1600"/>
              </a:spcBef>
              <a:spcAft>
                <a:spcPts val="0"/>
              </a:spcAft>
              <a:buSzPts val="1400"/>
              <a:buFont typeface="Roboto Condensed"/>
              <a:buChar char="●"/>
            </a:pPr>
            <a:r>
              <a:rPr lang="en"/>
              <a:t>They’re simple </a:t>
            </a:r>
            <a:endParaRPr/>
          </a:p>
          <a:p>
            <a:pPr indent="-317500" lvl="0" marL="457200" rtl="0" algn="l">
              <a:spcBef>
                <a:spcPts val="0"/>
              </a:spcBef>
              <a:spcAft>
                <a:spcPts val="0"/>
              </a:spcAft>
              <a:buSzPts val="1400"/>
              <a:buFont typeface="Roboto Condensed"/>
              <a:buChar char="●"/>
            </a:pPr>
            <a:r>
              <a:rPr lang="en"/>
              <a:t>You can organize your ideas clearly</a:t>
            </a:r>
            <a:endParaRPr/>
          </a:p>
          <a:p>
            <a:pPr indent="-317500" lvl="0" marL="457200" rtl="0" algn="l">
              <a:spcBef>
                <a:spcPts val="0"/>
              </a:spcBef>
              <a:spcAft>
                <a:spcPts val="0"/>
              </a:spcAft>
              <a:buSzPts val="1400"/>
              <a:buFont typeface="Roboto Condensed"/>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 ever again</a:t>
            </a:r>
            <a:endParaRPr/>
          </a:p>
        </p:txBody>
      </p:sp>
      <p:sp>
        <p:nvSpPr>
          <p:cNvPr id="656" name="Google Shape;656;p47"/>
          <p:cNvSpPr/>
          <p:nvPr/>
        </p:nvSpPr>
        <p:spPr>
          <a:xfrm flipH="1">
            <a:off x="5390613" y="3670463"/>
            <a:ext cx="907868" cy="1771580"/>
          </a:xfrm>
          <a:custGeom>
            <a:rect b="b" l="l" r="r" t="t"/>
            <a:pathLst>
              <a:path extrusionOk="0" h="160324" w="82160">
                <a:moveTo>
                  <a:pt x="34143" y="101257"/>
                </a:moveTo>
                <a:cubicBezTo>
                  <a:pt x="34472" y="101257"/>
                  <a:pt x="34911" y="101911"/>
                  <a:pt x="35126" y="102340"/>
                </a:cubicBezTo>
                <a:cubicBezTo>
                  <a:pt x="35393" y="102807"/>
                  <a:pt x="37061" y="105976"/>
                  <a:pt x="37127" y="107077"/>
                </a:cubicBezTo>
                <a:cubicBezTo>
                  <a:pt x="37161" y="108144"/>
                  <a:pt x="38795" y="112114"/>
                  <a:pt x="39095" y="112481"/>
                </a:cubicBezTo>
                <a:cubicBezTo>
                  <a:pt x="39362" y="112848"/>
                  <a:pt x="39229" y="114749"/>
                  <a:pt x="39496" y="115349"/>
                </a:cubicBezTo>
                <a:cubicBezTo>
                  <a:pt x="39796" y="115917"/>
                  <a:pt x="39562" y="117851"/>
                  <a:pt x="39762" y="118452"/>
                </a:cubicBezTo>
                <a:cubicBezTo>
                  <a:pt x="39963" y="119052"/>
                  <a:pt x="40663" y="120019"/>
                  <a:pt x="40730" y="120520"/>
                </a:cubicBezTo>
                <a:lnTo>
                  <a:pt x="40863" y="122455"/>
                </a:lnTo>
                <a:cubicBezTo>
                  <a:pt x="40863" y="122455"/>
                  <a:pt x="39942" y="120119"/>
                  <a:pt x="39668" y="120119"/>
                </a:cubicBezTo>
                <a:cubicBezTo>
                  <a:pt x="39666" y="120119"/>
                  <a:pt x="39664" y="120119"/>
                  <a:pt x="39662" y="120120"/>
                </a:cubicBezTo>
                <a:cubicBezTo>
                  <a:pt x="39429" y="120120"/>
                  <a:pt x="38328" y="120053"/>
                  <a:pt x="38261" y="119786"/>
                </a:cubicBezTo>
                <a:cubicBezTo>
                  <a:pt x="38161" y="119486"/>
                  <a:pt x="38028" y="118285"/>
                  <a:pt x="37894" y="118051"/>
                </a:cubicBezTo>
                <a:cubicBezTo>
                  <a:pt x="37794" y="117818"/>
                  <a:pt x="37261" y="116817"/>
                  <a:pt x="37027" y="116384"/>
                </a:cubicBezTo>
                <a:cubicBezTo>
                  <a:pt x="36794" y="115983"/>
                  <a:pt x="36127" y="114582"/>
                  <a:pt x="35926" y="114249"/>
                </a:cubicBezTo>
                <a:cubicBezTo>
                  <a:pt x="35693" y="113915"/>
                  <a:pt x="34325" y="111880"/>
                  <a:pt x="33091" y="111814"/>
                </a:cubicBezTo>
                <a:cubicBezTo>
                  <a:pt x="33047" y="111812"/>
                  <a:pt x="33001" y="111812"/>
                  <a:pt x="32954" y="111812"/>
                </a:cubicBezTo>
                <a:cubicBezTo>
                  <a:pt x="31657" y="111812"/>
                  <a:pt x="29393" y="112265"/>
                  <a:pt x="28588" y="113682"/>
                </a:cubicBezTo>
                <a:cubicBezTo>
                  <a:pt x="27754" y="115149"/>
                  <a:pt x="26186" y="119586"/>
                  <a:pt x="26253" y="120453"/>
                </a:cubicBezTo>
                <a:cubicBezTo>
                  <a:pt x="26219" y="121554"/>
                  <a:pt x="25953" y="122655"/>
                  <a:pt x="25519" y="123689"/>
                </a:cubicBezTo>
                <a:cubicBezTo>
                  <a:pt x="25219" y="124256"/>
                  <a:pt x="24351" y="125457"/>
                  <a:pt x="24351" y="125457"/>
                </a:cubicBezTo>
                <a:cubicBezTo>
                  <a:pt x="24351" y="125457"/>
                  <a:pt x="24485" y="122621"/>
                  <a:pt x="24452" y="122321"/>
                </a:cubicBezTo>
                <a:cubicBezTo>
                  <a:pt x="24351" y="121821"/>
                  <a:pt x="24151" y="121320"/>
                  <a:pt x="23851" y="120887"/>
                </a:cubicBezTo>
                <a:cubicBezTo>
                  <a:pt x="23618" y="120587"/>
                  <a:pt x="23818" y="119753"/>
                  <a:pt x="23751" y="119252"/>
                </a:cubicBezTo>
                <a:cubicBezTo>
                  <a:pt x="23718" y="118752"/>
                  <a:pt x="23551" y="117017"/>
                  <a:pt x="23051" y="116717"/>
                </a:cubicBezTo>
                <a:cubicBezTo>
                  <a:pt x="22584" y="116384"/>
                  <a:pt x="21883" y="116150"/>
                  <a:pt x="21783" y="115650"/>
                </a:cubicBezTo>
                <a:cubicBezTo>
                  <a:pt x="21683" y="115183"/>
                  <a:pt x="21549" y="109745"/>
                  <a:pt x="21249" y="108778"/>
                </a:cubicBezTo>
                <a:lnTo>
                  <a:pt x="22150" y="107611"/>
                </a:lnTo>
                <a:cubicBezTo>
                  <a:pt x="22150" y="107611"/>
                  <a:pt x="22566" y="108116"/>
                  <a:pt x="22781" y="108116"/>
                </a:cubicBezTo>
                <a:cubicBezTo>
                  <a:pt x="22794" y="108116"/>
                  <a:pt x="22806" y="108115"/>
                  <a:pt x="22817" y="108111"/>
                </a:cubicBezTo>
                <a:cubicBezTo>
                  <a:pt x="23217" y="107844"/>
                  <a:pt x="23584" y="107511"/>
                  <a:pt x="23884" y="107144"/>
                </a:cubicBezTo>
                <a:cubicBezTo>
                  <a:pt x="24018" y="106977"/>
                  <a:pt x="23751" y="105509"/>
                  <a:pt x="23751" y="105509"/>
                </a:cubicBezTo>
                <a:lnTo>
                  <a:pt x="24685" y="103941"/>
                </a:lnTo>
                <a:cubicBezTo>
                  <a:pt x="24685" y="103941"/>
                  <a:pt x="25554" y="106399"/>
                  <a:pt x="25872" y="106399"/>
                </a:cubicBezTo>
                <a:cubicBezTo>
                  <a:pt x="25890" y="106399"/>
                  <a:pt x="25905" y="106392"/>
                  <a:pt x="25919" y="106376"/>
                </a:cubicBezTo>
                <a:cubicBezTo>
                  <a:pt x="26219" y="106043"/>
                  <a:pt x="27687" y="103975"/>
                  <a:pt x="27687" y="103975"/>
                </a:cubicBezTo>
                <a:cubicBezTo>
                  <a:pt x="27921" y="103408"/>
                  <a:pt x="28188" y="102874"/>
                  <a:pt x="28521" y="102307"/>
                </a:cubicBezTo>
                <a:cubicBezTo>
                  <a:pt x="28655" y="102207"/>
                  <a:pt x="33725" y="101406"/>
                  <a:pt x="34058" y="101273"/>
                </a:cubicBezTo>
                <a:cubicBezTo>
                  <a:pt x="34085" y="101262"/>
                  <a:pt x="34114" y="101257"/>
                  <a:pt x="34143" y="101257"/>
                </a:cubicBezTo>
                <a:close/>
                <a:moveTo>
                  <a:pt x="44399" y="0"/>
                </a:moveTo>
                <a:cubicBezTo>
                  <a:pt x="37494" y="834"/>
                  <a:pt x="33792" y="3970"/>
                  <a:pt x="31990" y="5704"/>
                </a:cubicBezTo>
                <a:cubicBezTo>
                  <a:pt x="30189" y="7472"/>
                  <a:pt x="29322" y="11609"/>
                  <a:pt x="29288" y="13443"/>
                </a:cubicBezTo>
                <a:cubicBezTo>
                  <a:pt x="29222" y="15311"/>
                  <a:pt x="29955" y="21215"/>
                  <a:pt x="30322" y="23384"/>
                </a:cubicBezTo>
                <a:cubicBezTo>
                  <a:pt x="30689" y="25552"/>
                  <a:pt x="31123" y="25418"/>
                  <a:pt x="31390" y="25452"/>
                </a:cubicBezTo>
                <a:cubicBezTo>
                  <a:pt x="31425" y="25459"/>
                  <a:pt x="31463" y="25462"/>
                  <a:pt x="31503" y="25462"/>
                </a:cubicBezTo>
                <a:cubicBezTo>
                  <a:pt x="32427" y="25462"/>
                  <a:pt x="34692" y="23717"/>
                  <a:pt x="34692" y="23717"/>
                </a:cubicBezTo>
                <a:cubicBezTo>
                  <a:pt x="34926" y="24051"/>
                  <a:pt x="35193" y="24351"/>
                  <a:pt x="35526" y="24618"/>
                </a:cubicBezTo>
                <a:cubicBezTo>
                  <a:pt x="35526" y="24618"/>
                  <a:pt x="34692" y="25518"/>
                  <a:pt x="34225" y="26019"/>
                </a:cubicBezTo>
                <a:cubicBezTo>
                  <a:pt x="33792" y="26486"/>
                  <a:pt x="32524" y="28287"/>
                  <a:pt x="32190" y="28421"/>
                </a:cubicBezTo>
                <a:cubicBezTo>
                  <a:pt x="32040" y="28437"/>
                  <a:pt x="31888" y="28446"/>
                  <a:pt x="31736" y="28446"/>
                </a:cubicBezTo>
                <a:cubicBezTo>
                  <a:pt x="31279" y="28446"/>
                  <a:pt x="30823" y="28371"/>
                  <a:pt x="30422" y="28220"/>
                </a:cubicBezTo>
                <a:cubicBezTo>
                  <a:pt x="29953" y="28001"/>
                  <a:pt x="29102" y="27547"/>
                  <a:pt x="28833" y="27547"/>
                </a:cubicBezTo>
                <a:cubicBezTo>
                  <a:pt x="28815" y="27547"/>
                  <a:pt x="28800" y="27549"/>
                  <a:pt x="28788" y="27553"/>
                </a:cubicBezTo>
                <a:cubicBezTo>
                  <a:pt x="28616" y="27611"/>
                  <a:pt x="27705" y="27840"/>
                  <a:pt x="27346" y="27840"/>
                </a:cubicBezTo>
                <a:cubicBezTo>
                  <a:pt x="27288" y="27840"/>
                  <a:pt x="27244" y="27834"/>
                  <a:pt x="27220" y="27820"/>
                </a:cubicBezTo>
                <a:cubicBezTo>
                  <a:pt x="27205" y="27811"/>
                  <a:pt x="27180" y="27806"/>
                  <a:pt x="27149" y="27806"/>
                </a:cubicBezTo>
                <a:cubicBezTo>
                  <a:pt x="26846" y="27806"/>
                  <a:pt x="25880" y="28224"/>
                  <a:pt x="25819" y="28587"/>
                </a:cubicBezTo>
                <a:cubicBezTo>
                  <a:pt x="25752" y="28988"/>
                  <a:pt x="24552" y="29988"/>
                  <a:pt x="24385" y="30322"/>
                </a:cubicBezTo>
                <a:cubicBezTo>
                  <a:pt x="24151" y="30889"/>
                  <a:pt x="24085" y="31456"/>
                  <a:pt x="24118" y="32056"/>
                </a:cubicBezTo>
                <a:cubicBezTo>
                  <a:pt x="24185" y="32457"/>
                  <a:pt x="22950" y="33591"/>
                  <a:pt x="22950" y="33591"/>
                </a:cubicBezTo>
                <a:cubicBezTo>
                  <a:pt x="22950" y="33591"/>
                  <a:pt x="20449" y="34725"/>
                  <a:pt x="19515" y="35592"/>
                </a:cubicBezTo>
                <a:cubicBezTo>
                  <a:pt x="18614" y="36493"/>
                  <a:pt x="17080" y="38595"/>
                  <a:pt x="16946" y="39462"/>
                </a:cubicBezTo>
                <a:cubicBezTo>
                  <a:pt x="16813" y="40296"/>
                  <a:pt x="16746" y="41497"/>
                  <a:pt x="16379" y="41897"/>
                </a:cubicBezTo>
                <a:cubicBezTo>
                  <a:pt x="16012" y="42264"/>
                  <a:pt x="15712" y="42931"/>
                  <a:pt x="14611" y="43932"/>
                </a:cubicBezTo>
                <a:cubicBezTo>
                  <a:pt x="13477" y="44899"/>
                  <a:pt x="12376" y="47267"/>
                  <a:pt x="12443" y="47468"/>
                </a:cubicBezTo>
                <a:cubicBezTo>
                  <a:pt x="12510" y="47701"/>
                  <a:pt x="11376" y="49636"/>
                  <a:pt x="11275" y="50169"/>
                </a:cubicBezTo>
                <a:cubicBezTo>
                  <a:pt x="11175" y="50670"/>
                  <a:pt x="10308" y="52371"/>
                  <a:pt x="10108" y="53639"/>
                </a:cubicBezTo>
                <a:cubicBezTo>
                  <a:pt x="9908" y="54906"/>
                  <a:pt x="8006" y="57808"/>
                  <a:pt x="7740" y="59076"/>
                </a:cubicBezTo>
                <a:cubicBezTo>
                  <a:pt x="7506" y="60310"/>
                  <a:pt x="7406" y="62378"/>
                  <a:pt x="6939" y="63312"/>
                </a:cubicBezTo>
                <a:cubicBezTo>
                  <a:pt x="6472" y="64246"/>
                  <a:pt x="5738" y="67982"/>
                  <a:pt x="5438" y="69150"/>
                </a:cubicBezTo>
                <a:cubicBezTo>
                  <a:pt x="5138" y="70317"/>
                  <a:pt x="4904" y="72719"/>
                  <a:pt x="5371" y="73253"/>
                </a:cubicBezTo>
                <a:cubicBezTo>
                  <a:pt x="5605" y="73553"/>
                  <a:pt x="5972" y="73753"/>
                  <a:pt x="6339" y="73853"/>
                </a:cubicBezTo>
                <a:cubicBezTo>
                  <a:pt x="6372" y="74353"/>
                  <a:pt x="6472" y="74887"/>
                  <a:pt x="6639" y="75388"/>
                </a:cubicBezTo>
                <a:cubicBezTo>
                  <a:pt x="6906" y="76355"/>
                  <a:pt x="7573" y="77456"/>
                  <a:pt x="7840" y="78223"/>
                </a:cubicBezTo>
                <a:cubicBezTo>
                  <a:pt x="8107" y="78990"/>
                  <a:pt x="8073" y="79757"/>
                  <a:pt x="8974" y="80058"/>
                </a:cubicBezTo>
                <a:cubicBezTo>
                  <a:pt x="9908" y="80391"/>
                  <a:pt x="13210" y="81258"/>
                  <a:pt x="13210" y="81258"/>
                </a:cubicBezTo>
                <a:cubicBezTo>
                  <a:pt x="13210" y="81258"/>
                  <a:pt x="6272" y="84794"/>
                  <a:pt x="5705" y="85228"/>
                </a:cubicBezTo>
                <a:cubicBezTo>
                  <a:pt x="5104" y="85662"/>
                  <a:pt x="3803" y="86996"/>
                  <a:pt x="3437" y="87663"/>
                </a:cubicBezTo>
                <a:cubicBezTo>
                  <a:pt x="3103" y="88330"/>
                  <a:pt x="301" y="93067"/>
                  <a:pt x="134" y="93701"/>
                </a:cubicBezTo>
                <a:cubicBezTo>
                  <a:pt x="1" y="94334"/>
                  <a:pt x="3070" y="98704"/>
                  <a:pt x="3070" y="98704"/>
                </a:cubicBezTo>
                <a:cubicBezTo>
                  <a:pt x="3070" y="98704"/>
                  <a:pt x="3570" y="102340"/>
                  <a:pt x="4137" y="102840"/>
                </a:cubicBezTo>
                <a:cubicBezTo>
                  <a:pt x="4137" y="102840"/>
                  <a:pt x="4537" y="105809"/>
                  <a:pt x="4771" y="106176"/>
                </a:cubicBezTo>
                <a:cubicBezTo>
                  <a:pt x="5004" y="106577"/>
                  <a:pt x="5204" y="109245"/>
                  <a:pt x="5204" y="110046"/>
                </a:cubicBezTo>
                <a:cubicBezTo>
                  <a:pt x="5238" y="110813"/>
                  <a:pt x="6239" y="113982"/>
                  <a:pt x="6605" y="114749"/>
                </a:cubicBezTo>
                <a:cubicBezTo>
                  <a:pt x="6906" y="115583"/>
                  <a:pt x="7173" y="116450"/>
                  <a:pt x="7406" y="117318"/>
                </a:cubicBezTo>
                <a:cubicBezTo>
                  <a:pt x="7072" y="117484"/>
                  <a:pt x="6839" y="117751"/>
                  <a:pt x="6706" y="118085"/>
                </a:cubicBezTo>
                <a:cubicBezTo>
                  <a:pt x="6505" y="118585"/>
                  <a:pt x="6405" y="124723"/>
                  <a:pt x="6405" y="124723"/>
                </a:cubicBezTo>
                <a:cubicBezTo>
                  <a:pt x="6405" y="124723"/>
                  <a:pt x="5605" y="125290"/>
                  <a:pt x="5538" y="125690"/>
                </a:cubicBezTo>
                <a:cubicBezTo>
                  <a:pt x="5471" y="126090"/>
                  <a:pt x="5238" y="127225"/>
                  <a:pt x="5104" y="127725"/>
                </a:cubicBezTo>
                <a:cubicBezTo>
                  <a:pt x="4971" y="128225"/>
                  <a:pt x="4537" y="129226"/>
                  <a:pt x="5104" y="131261"/>
                </a:cubicBezTo>
                <a:cubicBezTo>
                  <a:pt x="5671" y="133296"/>
                  <a:pt x="7373" y="138533"/>
                  <a:pt x="7806" y="138800"/>
                </a:cubicBezTo>
                <a:cubicBezTo>
                  <a:pt x="8240" y="139066"/>
                  <a:pt x="8807" y="139033"/>
                  <a:pt x="9074" y="139400"/>
                </a:cubicBezTo>
                <a:cubicBezTo>
                  <a:pt x="9307" y="139767"/>
                  <a:pt x="11242" y="139934"/>
                  <a:pt x="11242" y="139934"/>
                </a:cubicBezTo>
                <a:cubicBezTo>
                  <a:pt x="11242" y="139934"/>
                  <a:pt x="12676" y="145171"/>
                  <a:pt x="12743" y="145671"/>
                </a:cubicBezTo>
                <a:cubicBezTo>
                  <a:pt x="12843" y="146172"/>
                  <a:pt x="13677" y="146705"/>
                  <a:pt x="13677" y="146705"/>
                </a:cubicBezTo>
                <a:cubicBezTo>
                  <a:pt x="13677" y="146705"/>
                  <a:pt x="12143" y="149307"/>
                  <a:pt x="11776" y="150074"/>
                </a:cubicBezTo>
                <a:cubicBezTo>
                  <a:pt x="11376" y="150875"/>
                  <a:pt x="10408" y="151675"/>
                  <a:pt x="9808" y="152343"/>
                </a:cubicBezTo>
                <a:cubicBezTo>
                  <a:pt x="9207" y="152976"/>
                  <a:pt x="7806" y="154010"/>
                  <a:pt x="7773" y="156679"/>
                </a:cubicBezTo>
                <a:cubicBezTo>
                  <a:pt x="7539" y="157313"/>
                  <a:pt x="7439" y="158013"/>
                  <a:pt x="7473" y="158680"/>
                </a:cubicBezTo>
                <a:cubicBezTo>
                  <a:pt x="7506" y="159481"/>
                  <a:pt x="8107" y="160148"/>
                  <a:pt x="8907" y="160282"/>
                </a:cubicBezTo>
                <a:cubicBezTo>
                  <a:pt x="9091" y="160282"/>
                  <a:pt x="10356" y="160324"/>
                  <a:pt x="11934" y="160324"/>
                </a:cubicBezTo>
                <a:cubicBezTo>
                  <a:pt x="14077" y="160324"/>
                  <a:pt x="16798" y="160246"/>
                  <a:pt x="18180" y="159881"/>
                </a:cubicBezTo>
                <a:cubicBezTo>
                  <a:pt x="20549" y="159248"/>
                  <a:pt x="21349" y="157980"/>
                  <a:pt x="21416" y="157513"/>
                </a:cubicBezTo>
                <a:cubicBezTo>
                  <a:pt x="21549" y="156979"/>
                  <a:pt x="21916" y="156546"/>
                  <a:pt x="22417" y="156312"/>
                </a:cubicBezTo>
                <a:cubicBezTo>
                  <a:pt x="22817" y="156179"/>
                  <a:pt x="24985" y="155878"/>
                  <a:pt x="26286" y="155311"/>
                </a:cubicBezTo>
                <a:cubicBezTo>
                  <a:pt x="27554" y="154711"/>
                  <a:pt x="27854" y="153877"/>
                  <a:pt x="27887" y="153510"/>
                </a:cubicBezTo>
                <a:cubicBezTo>
                  <a:pt x="27887" y="153177"/>
                  <a:pt x="27454" y="150975"/>
                  <a:pt x="27420" y="150241"/>
                </a:cubicBezTo>
                <a:cubicBezTo>
                  <a:pt x="27354" y="149474"/>
                  <a:pt x="26520" y="148440"/>
                  <a:pt x="26353" y="147472"/>
                </a:cubicBezTo>
                <a:cubicBezTo>
                  <a:pt x="26153" y="146505"/>
                  <a:pt x="25819" y="143636"/>
                  <a:pt x="25686" y="143103"/>
                </a:cubicBezTo>
                <a:cubicBezTo>
                  <a:pt x="25552" y="142569"/>
                  <a:pt x="25152" y="141201"/>
                  <a:pt x="25352" y="140734"/>
                </a:cubicBezTo>
                <a:cubicBezTo>
                  <a:pt x="26453" y="140467"/>
                  <a:pt x="27454" y="139900"/>
                  <a:pt x="28254" y="139166"/>
                </a:cubicBezTo>
                <a:cubicBezTo>
                  <a:pt x="29455" y="137966"/>
                  <a:pt x="30489" y="135030"/>
                  <a:pt x="30889" y="134363"/>
                </a:cubicBezTo>
                <a:cubicBezTo>
                  <a:pt x="31256" y="133696"/>
                  <a:pt x="31723" y="132395"/>
                  <a:pt x="31857" y="132128"/>
                </a:cubicBezTo>
                <a:cubicBezTo>
                  <a:pt x="31990" y="131895"/>
                  <a:pt x="32591" y="130994"/>
                  <a:pt x="32757" y="130961"/>
                </a:cubicBezTo>
                <a:cubicBezTo>
                  <a:pt x="32891" y="130961"/>
                  <a:pt x="33758" y="132929"/>
                  <a:pt x="34692" y="133462"/>
                </a:cubicBezTo>
                <a:cubicBezTo>
                  <a:pt x="35393" y="133896"/>
                  <a:pt x="36060" y="134430"/>
                  <a:pt x="36660" y="134997"/>
                </a:cubicBezTo>
                <a:cubicBezTo>
                  <a:pt x="36860" y="135197"/>
                  <a:pt x="39429" y="137432"/>
                  <a:pt x="39929" y="137599"/>
                </a:cubicBezTo>
                <a:cubicBezTo>
                  <a:pt x="40396" y="137732"/>
                  <a:pt x="40830" y="138032"/>
                  <a:pt x="41097" y="138433"/>
                </a:cubicBezTo>
                <a:cubicBezTo>
                  <a:pt x="41163" y="138599"/>
                  <a:pt x="43398" y="141435"/>
                  <a:pt x="43865" y="142469"/>
                </a:cubicBezTo>
                <a:cubicBezTo>
                  <a:pt x="44366" y="143536"/>
                  <a:pt x="45033" y="145338"/>
                  <a:pt x="45567" y="145738"/>
                </a:cubicBezTo>
                <a:cubicBezTo>
                  <a:pt x="46100" y="146138"/>
                  <a:pt x="50437" y="148040"/>
                  <a:pt x="52071" y="148607"/>
                </a:cubicBezTo>
                <a:cubicBezTo>
                  <a:pt x="52659" y="148807"/>
                  <a:pt x="53496" y="148940"/>
                  <a:pt x="54441" y="148940"/>
                </a:cubicBezTo>
                <a:cubicBezTo>
                  <a:pt x="56177" y="148940"/>
                  <a:pt x="58279" y="148490"/>
                  <a:pt x="59877" y="147172"/>
                </a:cubicBezTo>
                <a:cubicBezTo>
                  <a:pt x="62379" y="145137"/>
                  <a:pt x="62912" y="143236"/>
                  <a:pt x="62879" y="143003"/>
                </a:cubicBezTo>
                <a:cubicBezTo>
                  <a:pt x="62879" y="142769"/>
                  <a:pt x="61678" y="140968"/>
                  <a:pt x="61678" y="140968"/>
                </a:cubicBezTo>
                <a:cubicBezTo>
                  <a:pt x="61678" y="140968"/>
                  <a:pt x="62212" y="136898"/>
                  <a:pt x="62312" y="135631"/>
                </a:cubicBezTo>
                <a:cubicBezTo>
                  <a:pt x="62312" y="134096"/>
                  <a:pt x="62245" y="132595"/>
                  <a:pt x="62078" y="131061"/>
                </a:cubicBezTo>
                <a:cubicBezTo>
                  <a:pt x="62178" y="129826"/>
                  <a:pt x="62379" y="128592"/>
                  <a:pt x="62746" y="127391"/>
                </a:cubicBezTo>
                <a:cubicBezTo>
                  <a:pt x="62979" y="126758"/>
                  <a:pt x="63379" y="125490"/>
                  <a:pt x="63646" y="124556"/>
                </a:cubicBezTo>
                <a:cubicBezTo>
                  <a:pt x="63946" y="123355"/>
                  <a:pt x="64046" y="122088"/>
                  <a:pt x="64013" y="120820"/>
                </a:cubicBezTo>
                <a:cubicBezTo>
                  <a:pt x="63946" y="119919"/>
                  <a:pt x="64413" y="115249"/>
                  <a:pt x="64413" y="114449"/>
                </a:cubicBezTo>
                <a:cubicBezTo>
                  <a:pt x="64413" y="113648"/>
                  <a:pt x="63579" y="111847"/>
                  <a:pt x="63379" y="111213"/>
                </a:cubicBezTo>
                <a:cubicBezTo>
                  <a:pt x="63179" y="110579"/>
                  <a:pt x="62479" y="109379"/>
                  <a:pt x="62612" y="109078"/>
                </a:cubicBezTo>
                <a:cubicBezTo>
                  <a:pt x="62712" y="108778"/>
                  <a:pt x="63713" y="105009"/>
                  <a:pt x="63613" y="103608"/>
                </a:cubicBezTo>
                <a:cubicBezTo>
                  <a:pt x="63513" y="102240"/>
                  <a:pt x="63379" y="100939"/>
                  <a:pt x="63379" y="100939"/>
                </a:cubicBezTo>
                <a:cubicBezTo>
                  <a:pt x="63379" y="100939"/>
                  <a:pt x="65781" y="100105"/>
                  <a:pt x="65848" y="99305"/>
                </a:cubicBezTo>
                <a:cubicBezTo>
                  <a:pt x="65948" y="98504"/>
                  <a:pt x="64914" y="95635"/>
                  <a:pt x="64914" y="95635"/>
                </a:cubicBezTo>
                <a:cubicBezTo>
                  <a:pt x="65481" y="94868"/>
                  <a:pt x="65981" y="94068"/>
                  <a:pt x="66448" y="93234"/>
                </a:cubicBezTo>
                <a:cubicBezTo>
                  <a:pt x="66682" y="92700"/>
                  <a:pt x="66982" y="91599"/>
                  <a:pt x="67249" y="91332"/>
                </a:cubicBezTo>
                <a:cubicBezTo>
                  <a:pt x="67516" y="91065"/>
                  <a:pt x="67949" y="89464"/>
                  <a:pt x="67916" y="89064"/>
                </a:cubicBezTo>
                <a:cubicBezTo>
                  <a:pt x="67883" y="88697"/>
                  <a:pt x="64780" y="85428"/>
                  <a:pt x="64347" y="84828"/>
                </a:cubicBezTo>
                <a:cubicBezTo>
                  <a:pt x="63880" y="84227"/>
                  <a:pt x="63913" y="83460"/>
                  <a:pt x="63746" y="83427"/>
                </a:cubicBezTo>
                <a:cubicBezTo>
                  <a:pt x="63546" y="83393"/>
                  <a:pt x="62946" y="83060"/>
                  <a:pt x="63046" y="82893"/>
                </a:cubicBezTo>
                <a:cubicBezTo>
                  <a:pt x="63112" y="82726"/>
                  <a:pt x="64413" y="81992"/>
                  <a:pt x="64914" y="81392"/>
                </a:cubicBezTo>
                <a:cubicBezTo>
                  <a:pt x="65414" y="80825"/>
                  <a:pt x="65848" y="79591"/>
                  <a:pt x="65781" y="79157"/>
                </a:cubicBezTo>
                <a:cubicBezTo>
                  <a:pt x="65700" y="78781"/>
                  <a:pt x="66313" y="78339"/>
                  <a:pt x="66554" y="78339"/>
                </a:cubicBezTo>
                <a:cubicBezTo>
                  <a:pt x="66612" y="78339"/>
                  <a:pt x="66648" y="78365"/>
                  <a:pt x="66648" y="78423"/>
                </a:cubicBezTo>
                <a:cubicBezTo>
                  <a:pt x="66651" y="78443"/>
                  <a:pt x="66658" y="78452"/>
                  <a:pt x="66670" y="78452"/>
                </a:cubicBezTo>
                <a:cubicBezTo>
                  <a:pt x="66841" y="78452"/>
                  <a:pt x="67929" y="76591"/>
                  <a:pt x="68116" y="76155"/>
                </a:cubicBezTo>
                <a:cubicBezTo>
                  <a:pt x="68350" y="75688"/>
                  <a:pt x="68316" y="74220"/>
                  <a:pt x="68016" y="73953"/>
                </a:cubicBezTo>
                <a:cubicBezTo>
                  <a:pt x="67682" y="73720"/>
                  <a:pt x="67883" y="73286"/>
                  <a:pt x="68316" y="72919"/>
                </a:cubicBezTo>
                <a:cubicBezTo>
                  <a:pt x="68716" y="72519"/>
                  <a:pt x="70117" y="70617"/>
                  <a:pt x="70084" y="70117"/>
                </a:cubicBezTo>
                <a:cubicBezTo>
                  <a:pt x="70051" y="69650"/>
                  <a:pt x="70885" y="68916"/>
                  <a:pt x="70851" y="68616"/>
                </a:cubicBezTo>
                <a:cubicBezTo>
                  <a:pt x="70818" y="68316"/>
                  <a:pt x="70017" y="67782"/>
                  <a:pt x="70184" y="67749"/>
                </a:cubicBezTo>
                <a:cubicBezTo>
                  <a:pt x="70193" y="67745"/>
                  <a:pt x="70204" y="67744"/>
                  <a:pt x="70217" y="67744"/>
                </a:cubicBezTo>
                <a:cubicBezTo>
                  <a:pt x="70451" y="67744"/>
                  <a:pt x="71348" y="68288"/>
                  <a:pt x="71885" y="68382"/>
                </a:cubicBezTo>
                <a:cubicBezTo>
                  <a:pt x="71945" y="68393"/>
                  <a:pt x="72028" y="68398"/>
                  <a:pt x="72128" y="68398"/>
                </a:cubicBezTo>
                <a:cubicBezTo>
                  <a:pt x="72982" y="68398"/>
                  <a:pt x="75133" y="68037"/>
                  <a:pt x="75521" y="67649"/>
                </a:cubicBezTo>
                <a:cubicBezTo>
                  <a:pt x="75922" y="67215"/>
                  <a:pt x="76022" y="66715"/>
                  <a:pt x="76622" y="66715"/>
                </a:cubicBezTo>
                <a:cubicBezTo>
                  <a:pt x="77223" y="66715"/>
                  <a:pt x="79391" y="66481"/>
                  <a:pt x="79691" y="66281"/>
                </a:cubicBezTo>
                <a:cubicBezTo>
                  <a:pt x="79958" y="66047"/>
                  <a:pt x="80425" y="65447"/>
                  <a:pt x="80291" y="65147"/>
                </a:cubicBezTo>
                <a:cubicBezTo>
                  <a:pt x="80158" y="64813"/>
                  <a:pt x="80558" y="64213"/>
                  <a:pt x="80792" y="64079"/>
                </a:cubicBezTo>
                <a:cubicBezTo>
                  <a:pt x="81025" y="63979"/>
                  <a:pt x="81025" y="63145"/>
                  <a:pt x="80992" y="62845"/>
                </a:cubicBezTo>
                <a:cubicBezTo>
                  <a:pt x="80959" y="62545"/>
                  <a:pt x="82059" y="60410"/>
                  <a:pt x="82093" y="59910"/>
                </a:cubicBezTo>
                <a:cubicBezTo>
                  <a:pt x="82159" y="59443"/>
                  <a:pt x="81893" y="58676"/>
                  <a:pt x="81959" y="58108"/>
                </a:cubicBezTo>
                <a:cubicBezTo>
                  <a:pt x="81993" y="57508"/>
                  <a:pt x="81959" y="56874"/>
                  <a:pt x="81859" y="56274"/>
                </a:cubicBezTo>
                <a:cubicBezTo>
                  <a:pt x="81726" y="55840"/>
                  <a:pt x="81025" y="53539"/>
                  <a:pt x="80858" y="53172"/>
                </a:cubicBezTo>
                <a:cubicBezTo>
                  <a:pt x="80725" y="52771"/>
                  <a:pt x="80458" y="51237"/>
                  <a:pt x="80091" y="50870"/>
                </a:cubicBezTo>
                <a:cubicBezTo>
                  <a:pt x="79558" y="50370"/>
                  <a:pt x="78924" y="49969"/>
                  <a:pt x="78190" y="49736"/>
                </a:cubicBezTo>
                <a:cubicBezTo>
                  <a:pt x="77489" y="49602"/>
                  <a:pt x="77556" y="48635"/>
                  <a:pt x="77356" y="48268"/>
                </a:cubicBezTo>
                <a:cubicBezTo>
                  <a:pt x="77122" y="47868"/>
                  <a:pt x="75121" y="46567"/>
                  <a:pt x="75088" y="46300"/>
                </a:cubicBezTo>
                <a:cubicBezTo>
                  <a:pt x="75088" y="46067"/>
                  <a:pt x="76922" y="44766"/>
                  <a:pt x="77389" y="44332"/>
                </a:cubicBezTo>
                <a:cubicBezTo>
                  <a:pt x="77823" y="43898"/>
                  <a:pt x="77956" y="42798"/>
                  <a:pt x="77923" y="42597"/>
                </a:cubicBezTo>
                <a:cubicBezTo>
                  <a:pt x="77923" y="42397"/>
                  <a:pt x="76922" y="39829"/>
                  <a:pt x="76889" y="39395"/>
                </a:cubicBezTo>
                <a:cubicBezTo>
                  <a:pt x="76655" y="38661"/>
                  <a:pt x="76255" y="37961"/>
                  <a:pt x="75788" y="37394"/>
                </a:cubicBezTo>
                <a:cubicBezTo>
                  <a:pt x="75088" y="36493"/>
                  <a:pt x="74487" y="35559"/>
                  <a:pt x="73987" y="34525"/>
                </a:cubicBezTo>
                <a:cubicBezTo>
                  <a:pt x="73763" y="33982"/>
                  <a:pt x="72501" y="33286"/>
                  <a:pt x="71896" y="33286"/>
                </a:cubicBezTo>
                <a:cubicBezTo>
                  <a:pt x="71869" y="33286"/>
                  <a:pt x="71843" y="33288"/>
                  <a:pt x="71819" y="33291"/>
                </a:cubicBezTo>
                <a:cubicBezTo>
                  <a:pt x="71218" y="33357"/>
                  <a:pt x="70251" y="34525"/>
                  <a:pt x="69517" y="35225"/>
                </a:cubicBezTo>
                <a:cubicBezTo>
                  <a:pt x="69501" y="35233"/>
                  <a:pt x="69483" y="35237"/>
                  <a:pt x="69462" y="35237"/>
                </a:cubicBezTo>
                <a:cubicBezTo>
                  <a:pt x="69219" y="35237"/>
                  <a:pt x="68652" y="34724"/>
                  <a:pt x="68283" y="34325"/>
                </a:cubicBezTo>
                <a:cubicBezTo>
                  <a:pt x="67849" y="33858"/>
                  <a:pt x="67215" y="33591"/>
                  <a:pt x="66748" y="33191"/>
                </a:cubicBezTo>
                <a:cubicBezTo>
                  <a:pt x="66181" y="32724"/>
                  <a:pt x="65481" y="32423"/>
                  <a:pt x="64914" y="31923"/>
                </a:cubicBezTo>
                <a:cubicBezTo>
                  <a:pt x="64080" y="31223"/>
                  <a:pt x="63379" y="30489"/>
                  <a:pt x="62612" y="29721"/>
                </a:cubicBezTo>
                <a:cubicBezTo>
                  <a:pt x="62312" y="29355"/>
                  <a:pt x="61845" y="29121"/>
                  <a:pt x="61345" y="29121"/>
                </a:cubicBezTo>
                <a:cubicBezTo>
                  <a:pt x="60777" y="29121"/>
                  <a:pt x="60677" y="28988"/>
                  <a:pt x="60210" y="28687"/>
                </a:cubicBezTo>
                <a:cubicBezTo>
                  <a:pt x="59477" y="28254"/>
                  <a:pt x="58709" y="27954"/>
                  <a:pt x="57875" y="27787"/>
                </a:cubicBezTo>
                <a:cubicBezTo>
                  <a:pt x="57508" y="27787"/>
                  <a:pt x="57175" y="27687"/>
                  <a:pt x="56841" y="27487"/>
                </a:cubicBezTo>
                <a:cubicBezTo>
                  <a:pt x="56374" y="27220"/>
                  <a:pt x="55974" y="26853"/>
                  <a:pt x="55574" y="26486"/>
                </a:cubicBezTo>
                <a:cubicBezTo>
                  <a:pt x="55173" y="26052"/>
                  <a:pt x="54840" y="25585"/>
                  <a:pt x="54239" y="25385"/>
                </a:cubicBezTo>
                <a:cubicBezTo>
                  <a:pt x="53940" y="25303"/>
                  <a:pt x="53351" y="24999"/>
                  <a:pt x="52964" y="24999"/>
                </a:cubicBezTo>
                <a:cubicBezTo>
                  <a:pt x="52877" y="24999"/>
                  <a:pt x="52800" y="25015"/>
                  <a:pt x="52738" y="25051"/>
                </a:cubicBezTo>
                <a:cubicBezTo>
                  <a:pt x="53005" y="24551"/>
                  <a:pt x="53305" y="22149"/>
                  <a:pt x="53305" y="22149"/>
                </a:cubicBezTo>
                <a:cubicBezTo>
                  <a:pt x="53706" y="21616"/>
                  <a:pt x="54073" y="21049"/>
                  <a:pt x="54406" y="20482"/>
                </a:cubicBezTo>
                <a:cubicBezTo>
                  <a:pt x="55140" y="19981"/>
                  <a:pt x="55807" y="19414"/>
                  <a:pt x="56408" y="18747"/>
                </a:cubicBezTo>
                <a:cubicBezTo>
                  <a:pt x="56975" y="18046"/>
                  <a:pt x="57041" y="17079"/>
                  <a:pt x="57108" y="16178"/>
                </a:cubicBezTo>
                <a:cubicBezTo>
                  <a:pt x="57142" y="15311"/>
                  <a:pt x="56908" y="14110"/>
                  <a:pt x="57275" y="13276"/>
                </a:cubicBezTo>
                <a:cubicBezTo>
                  <a:pt x="57442" y="12843"/>
                  <a:pt x="57775" y="12676"/>
                  <a:pt x="57642" y="12176"/>
                </a:cubicBezTo>
                <a:cubicBezTo>
                  <a:pt x="57442" y="11508"/>
                  <a:pt x="56841" y="11575"/>
                  <a:pt x="56374" y="11275"/>
                </a:cubicBezTo>
                <a:cubicBezTo>
                  <a:pt x="56007" y="11008"/>
                  <a:pt x="55974" y="10508"/>
                  <a:pt x="55741" y="10141"/>
                </a:cubicBezTo>
                <a:cubicBezTo>
                  <a:pt x="55374" y="9540"/>
                  <a:pt x="54907" y="9007"/>
                  <a:pt x="54406" y="8573"/>
                </a:cubicBezTo>
                <a:cubicBezTo>
                  <a:pt x="53772" y="7939"/>
                  <a:pt x="51971" y="3770"/>
                  <a:pt x="50870" y="2235"/>
                </a:cubicBezTo>
                <a:cubicBezTo>
                  <a:pt x="49736" y="601"/>
                  <a:pt x="46200" y="334"/>
                  <a:pt x="44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 name="Google Shape;657;p47"/>
          <p:cNvGrpSpPr/>
          <p:nvPr/>
        </p:nvGrpSpPr>
        <p:grpSpPr>
          <a:xfrm>
            <a:off x="424746" y="3527138"/>
            <a:ext cx="1730553" cy="1826077"/>
            <a:chOff x="1096915" y="3105926"/>
            <a:chExt cx="1944223" cy="2051541"/>
          </a:xfrm>
        </p:grpSpPr>
        <p:sp>
          <p:nvSpPr>
            <p:cNvPr id="658" name="Google Shape;658;p47"/>
            <p:cNvSpPr/>
            <p:nvPr/>
          </p:nvSpPr>
          <p:spPr>
            <a:xfrm flipH="1">
              <a:off x="1096915" y="3105926"/>
              <a:ext cx="900460" cy="1805842"/>
            </a:xfrm>
            <a:custGeom>
              <a:rect b="b" l="l" r="r" t="t"/>
              <a:pathLst>
                <a:path extrusionOk="0" h="174267" w="86896">
                  <a:moveTo>
                    <a:pt x="76068" y="84789"/>
                  </a:moveTo>
                  <a:cubicBezTo>
                    <a:pt x="76212" y="84789"/>
                    <a:pt x="76293" y="84800"/>
                    <a:pt x="76288" y="84828"/>
                  </a:cubicBezTo>
                  <a:cubicBezTo>
                    <a:pt x="76256" y="85055"/>
                    <a:pt x="74133" y="87468"/>
                    <a:pt x="73870" y="87468"/>
                  </a:cubicBezTo>
                  <a:cubicBezTo>
                    <a:pt x="73863" y="87468"/>
                    <a:pt x="73858" y="87466"/>
                    <a:pt x="73853" y="87463"/>
                  </a:cubicBezTo>
                  <a:cubicBezTo>
                    <a:pt x="73686" y="87329"/>
                    <a:pt x="71752" y="85261"/>
                    <a:pt x="71752" y="85261"/>
                  </a:cubicBezTo>
                  <a:cubicBezTo>
                    <a:pt x="71752" y="85261"/>
                    <a:pt x="75160" y="84789"/>
                    <a:pt x="76068" y="84789"/>
                  </a:cubicBezTo>
                  <a:close/>
                  <a:moveTo>
                    <a:pt x="33851" y="114925"/>
                  </a:moveTo>
                  <a:cubicBezTo>
                    <a:pt x="33890" y="114925"/>
                    <a:pt x="33916" y="114943"/>
                    <a:pt x="33925" y="114983"/>
                  </a:cubicBezTo>
                  <a:cubicBezTo>
                    <a:pt x="34025" y="115316"/>
                    <a:pt x="34425" y="115716"/>
                    <a:pt x="34392" y="116450"/>
                  </a:cubicBezTo>
                  <a:cubicBezTo>
                    <a:pt x="34325" y="117184"/>
                    <a:pt x="34892" y="120620"/>
                    <a:pt x="34992" y="121220"/>
                  </a:cubicBezTo>
                  <a:cubicBezTo>
                    <a:pt x="35059" y="121787"/>
                    <a:pt x="33958" y="123122"/>
                    <a:pt x="33891" y="124256"/>
                  </a:cubicBezTo>
                  <a:cubicBezTo>
                    <a:pt x="33791" y="125390"/>
                    <a:pt x="34659" y="126324"/>
                    <a:pt x="34759" y="127225"/>
                  </a:cubicBezTo>
                  <a:cubicBezTo>
                    <a:pt x="34825" y="128159"/>
                    <a:pt x="35326" y="128192"/>
                    <a:pt x="35426" y="129193"/>
                  </a:cubicBezTo>
                  <a:cubicBezTo>
                    <a:pt x="35526" y="130193"/>
                    <a:pt x="34959" y="132028"/>
                    <a:pt x="34859" y="132528"/>
                  </a:cubicBezTo>
                  <a:cubicBezTo>
                    <a:pt x="34759" y="133029"/>
                    <a:pt x="34158" y="135164"/>
                    <a:pt x="34025" y="135164"/>
                  </a:cubicBezTo>
                  <a:cubicBezTo>
                    <a:pt x="33858" y="135164"/>
                    <a:pt x="33057" y="133396"/>
                    <a:pt x="33024" y="132895"/>
                  </a:cubicBezTo>
                  <a:cubicBezTo>
                    <a:pt x="32957" y="132395"/>
                    <a:pt x="31923" y="130894"/>
                    <a:pt x="31390" y="130193"/>
                  </a:cubicBezTo>
                  <a:cubicBezTo>
                    <a:pt x="30823" y="129526"/>
                    <a:pt x="31223" y="129326"/>
                    <a:pt x="31156" y="128859"/>
                  </a:cubicBezTo>
                  <a:cubicBezTo>
                    <a:pt x="31590" y="128392"/>
                    <a:pt x="31957" y="127892"/>
                    <a:pt x="32257" y="127325"/>
                  </a:cubicBezTo>
                  <a:cubicBezTo>
                    <a:pt x="32557" y="126591"/>
                    <a:pt x="32557" y="121521"/>
                    <a:pt x="32290" y="120787"/>
                  </a:cubicBezTo>
                  <a:cubicBezTo>
                    <a:pt x="32023" y="120053"/>
                    <a:pt x="32057" y="117184"/>
                    <a:pt x="32424" y="116417"/>
                  </a:cubicBezTo>
                  <a:cubicBezTo>
                    <a:pt x="32742" y="115721"/>
                    <a:pt x="33590" y="114925"/>
                    <a:pt x="33851" y="114925"/>
                  </a:cubicBezTo>
                  <a:close/>
                  <a:moveTo>
                    <a:pt x="41664" y="154978"/>
                  </a:moveTo>
                  <a:cubicBezTo>
                    <a:pt x="41864" y="155545"/>
                    <a:pt x="42064" y="156079"/>
                    <a:pt x="42197" y="156646"/>
                  </a:cubicBezTo>
                  <a:lnTo>
                    <a:pt x="42197" y="156612"/>
                  </a:lnTo>
                  <a:lnTo>
                    <a:pt x="42197" y="156612"/>
                  </a:lnTo>
                  <a:cubicBezTo>
                    <a:pt x="42654" y="158177"/>
                    <a:pt x="43269" y="160887"/>
                    <a:pt x="41556" y="160887"/>
                  </a:cubicBezTo>
                  <a:cubicBezTo>
                    <a:pt x="41515" y="160887"/>
                    <a:pt x="41473" y="160885"/>
                    <a:pt x="41430" y="160882"/>
                  </a:cubicBezTo>
                  <a:cubicBezTo>
                    <a:pt x="41163" y="159314"/>
                    <a:pt x="40963" y="157813"/>
                    <a:pt x="41063" y="157313"/>
                  </a:cubicBezTo>
                  <a:cubicBezTo>
                    <a:pt x="41130" y="156913"/>
                    <a:pt x="41363" y="156012"/>
                    <a:pt x="41664" y="154978"/>
                  </a:cubicBezTo>
                  <a:close/>
                  <a:moveTo>
                    <a:pt x="33691" y="146272"/>
                  </a:moveTo>
                  <a:cubicBezTo>
                    <a:pt x="33858" y="146839"/>
                    <a:pt x="34759" y="147439"/>
                    <a:pt x="34825" y="148273"/>
                  </a:cubicBezTo>
                  <a:cubicBezTo>
                    <a:pt x="34859" y="149107"/>
                    <a:pt x="34592" y="150708"/>
                    <a:pt x="34258" y="150942"/>
                  </a:cubicBezTo>
                  <a:lnTo>
                    <a:pt x="34292" y="150942"/>
                  </a:lnTo>
                  <a:cubicBezTo>
                    <a:pt x="33958" y="151175"/>
                    <a:pt x="33825" y="152976"/>
                    <a:pt x="33291" y="153910"/>
                  </a:cubicBezTo>
                  <a:cubicBezTo>
                    <a:pt x="32757" y="154878"/>
                    <a:pt x="33224" y="160715"/>
                    <a:pt x="33291" y="161683"/>
                  </a:cubicBezTo>
                  <a:cubicBezTo>
                    <a:pt x="33350" y="162542"/>
                    <a:pt x="32936" y="163428"/>
                    <a:pt x="32772" y="163428"/>
                  </a:cubicBezTo>
                  <a:cubicBezTo>
                    <a:pt x="32752" y="163428"/>
                    <a:pt x="32735" y="163414"/>
                    <a:pt x="32724" y="163384"/>
                  </a:cubicBezTo>
                  <a:cubicBezTo>
                    <a:pt x="32624" y="163084"/>
                    <a:pt x="32490" y="156346"/>
                    <a:pt x="32390" y="155211"/>
                  </a:cubicBezTo>
                  <a:cubicBezTo>
                    <a:pt x="32324" y="153910"/>
                    <a:pt x="32190" y="152643"/>
                    <a:pt x="31957" y="151375"/>
                  </a:cubicBezTo>
                  <a:cubicBezTo>
                    <a:pt x="31757" y="150775"/>
                    <a:pt x="31757" y="148340"/>
                    <a:pt x="31757" y="148340"/>
                  </a:cubicBezTo>
                  <a:cubicBezTo>
                    <a:pt x="32724" y="147839"/>
                    <a:pt x="33691" y="146272"/>
                    <a:pt x="33691" y="146272"/>
                  </a:cubicBezTo>
                  <a:close/>
                  <a:moveTo>
                    <a:pt x="24518" y="158080"/>
                  </a:moveTo>
                  <a:cubicBezTo>
                    <a:pt x="24585" y="158647"/>
                    <a:pt x="24618" y="159248"/>
                    <a:pt x="24618" y="159815"/>
                  </a:cubicBezTo>
                  <a:cubicBezTo>
                    <a:pt x="24485" y="161216"/>
                    <a:pt x="24251" y="162583"/>
                    <a:pt x="23851" y="163918"/>
                  </a:cubicBezTo>
                  <a:lnTo>
                    <a:pt x="23851" y="163984"/>
                  </a:lnTo>
                  <a:cubicBezTo>
                    <a:pt x="23651" y="162016"/>
                    <a:pt x="24151" y="159314"/>
                    <a:pt x="24485" y="158080"/>
                  </a:cubicBezTo>
                  <a:close/>
                  <a:moveTo>
                    <a:pt x="34670" y="0"/>
                  </a:moveTo>
                  <a:cubicBezTo>
                    <a:pt x="27207" y="0"/>
                    <a:pt x="24617" y="6740"/>
                    <a:pt x="24218" y="7572"/>
                  </a:cubicBezTo>
                  <a:cubicBezTo>
                    <a:pt x="23851" y="8373"/>
                    <a:pt x="23784" y="11008"/>
                    <a:pt x="23551" y="11475"/>
                  </a:cubicBezTo>
                  <a:cubicBezTo>
                    <a:pt x="23317" y="11909"/>
                    <a:pt x="22817" y="15211"/>
                    <a:pt x="23250" y="16312"/>
                  </a:cubicBezTo>
                  <a:cubicBezTo>
                    <a:pt x="23717" y="17446"/>
                    <a:pt x="26253" y="20281"/>
                    <a:pt x="26253" y="20281"/>
                  </a:cubicBezTo>
                  <a:cubicBezTo>
                    <a:pt x="26286" y="20815"/>
                    <a:pt x="26386" y="21349"/>
                    <a:pt x="26486" y="21849"/>
                  </a:cubicBezTo>
                  <a:cubicBezTo>
                    <a:pt x="26620" y="22316"/>
                    <a:pt x="27120" y="23651"/>
                    <a:pt x="27120" y="24251"/>
                  </a:cubicBezTo>
                  <a:cubicBezTo>
                    <a:pt x="27120" y="24806"/>
                    <a:pt x="27184" y="26255"/>
                    <a:pt x="26655" y="26255"/>
                  </a:cubicBezTo>
                  <a:cubicBezTo>
                    <a:pt x="26644" y="26255"/>
                    <a:pt x="26632" y="26254"/>
                    <a:pt x="26620" y="26252"/>
                  </a:cubicBezTo>
                  <a:cubicBezTo>
                    <a:pt x="26601" y="26250"/>
                    <a:pt x="26578" y="26249"/>
                    <a:pt x="26550" y="26249"/>
                  </a:cubicBezTo>
                  <a:cubicBezTo>
                    <a:pt x="25651" y="26249"/>
                    <a:pt x="19836" y="27255"/>
                    <a:pt x="19448" y="27320"/>
                  </a:cubicBezTo>
                  <a:cubicBezTo>
                    <a:pt x="19014" y="27420"/>
                    <a:pt x="18847" y="28087"/>
                    <a:pt x="17780" y="28587"/>
                  </a:cubicBezTo>
                  <a:cubicBezTo>
                    <a:pt x="16679" y="29088"/>
                    <a:pt x="13410" y="32824"/>
                    <a:pt x="13410" y="32824"/>
                  </a:cubicBezTo>
                  <a:cubicBezTo>
                    <a:pt x="13410" y="32824"/>
                    <a:pt x="12773" y="32485"/>
                    <a:pt x="12206" y="32485"/>
                  </a:cubicBezTo>
                  <a:cubicBezTo>
                    <a:pt x="12039" y="32485"/>
                    <a:pt x="11879" y="32514"/>
                    <a:pt x="11742" y="32590"/>
                  </a:cubicBezTo>
                  <a:cubicBezTo>
                    <a:pt x="11175" y="32924"/>
                    <a:pt x="5004" y="41430"/>
                    <a:pt x="4904" y="42030"/>
                  </a:cubicBezTo>
                  <a:cubicBezTo>
                    <a:pt x="4837" y="42597"/>
                    <a:pt x="5671" y="43765"/>
                    <a:pt x="5671" y="43765"/>
                  </a:cubicBezTo>
                  <a:cubicBezTo>
                    <a:pt x="5671" y="43765"/>
                    <a:pt x="4070" y="45866"/>
                    <a:pt x="3737" y="46433"/>
                  </a:cubicBezTo>
                  <a:cubicBezTo>
                    <a:pt x="3403" y="47034"/>
                    <a:pt x="1068" y="49636"/>
                    <a:pt x="668" y="50103"/>
                  </a:cubicBezTo>
                  <a:cubicBezTo>
                    <a:pt x="234" y="50603"/>
                    <a:pt x="1168" y="53038"/>
                    <a:pt x="1168" y="53805"/>
                  </a:cubicBezTo>
                  <a:cubicBezTo>
                    <a:pt x="1168" y="54539"/>
                    <a:pt x="334" y="55640"/>
                    <a:pt x="167" y="55974"/>
                  </a:cubicBezTo>
                  <a:cubicBezTo>
                    <a:pt x="1" y="56307"/>
                    <a:pt x="901" y="61644"/>
                    <a:pt x="901" y="61978"/>
                  </a:cubicBezTo>
                  <a:cubicBezTo>
                    <a:pt x="901" y="62312"/>
                    <a:pt x="2235" y="64913"/>
                    <a:pt x="2736" y="65414"/>
                  </a:cubicBezTo>
                  <a:cubicBezTo>
                    <a:pt x="2866" y="65544"/>
                    <a:pt x="3485" y="65595"/>
                    <a:pt x="4343" y="65595"/>
                  </a:cubicBezTo>
                  <a:cubicBezTo>
                    <a:pt x="6789" y="65595"/>
                    <a:pt x="11173" y="65178"/>
                    <a:pt x="11642" y="64980"/>
                  </a:cubicBezTo>
                  <a:cubicBezTo>
                    <a:pt x="12543" y="64680"/>
                    <a:pt x="13443" y="64446"/>
                    <a:pt x="14344" y="64246"/>
                  </a:cubicBezTo>
                  <a:cubicBezTo>
                    <a:pt x="14444" y="64246"/>
                    <a:pt x="14344" y="65947"/>
                    <a:pt x="14344" y="66481"/>
                  </a:cubicBezTo>
                  <a:cubicBezTo>
                    <a:pt x="14344" y="67015"/>
                    <a:pt x="12643" y="70117"/>
                    <a:pt x="12409" y="71251"/>
                  </a:cubicBezTo>
                  <a:cubicBezTo>
                    <a:pt x="12209" y="72352"/>
                    <a:pt x="11542" y="76855"/>
                    <a:pt x="11676" y="78123"/>
                  </a:cubicBezTo>
                  <a:cubicBezTo>
                    <a:pt x="11809" y="79424"/>
                    <a:pt x="14945" y="81158"/>
                    <a:pt x="15311" y="81358"/>
                  </a:cubicBezTo>
                  <a:cubicBezTo>
                    <a:pt x="15645" y="81525"/>
                    <a:pt x="15645" y="83293"/>
                    <a:pt x="15612" y="83960"/>
                  </a:cubicBezTo>
                  <a:cubicBezTo>
                    <a:pt x="15578" y="84594"/>
                    <a:pt x="14144" y="87296"/>
                    <a:pt x="14044" y="88263"/>
                  </a:cubicBezTo>
                  <a:cubicBezTo>
                    <a:pt x="13944" y="89231"/>
                    <a:pt x="14945" y="91966"/>
                    <a:pt x="14945" y="92266"/>
                  </a:cubicBezTo>
                  <a:cubicBezTo>
                    <a:pt x="14945" y="92600"/>
                    <a:pt x="15445" y="105876"/>
                    <a:pt x="15445" y="106410"/>
                  </a:cubicBezTo>
                  <a:cubicBezTo>
                    <a:pt x="15445" y="106943"/>
                    <a:pt x="16679" y="109479"/>
                    <a:pt x="16646" y="110179"/>
                  </a:cubicBezTo>
                  <a:cubicBezTo>
                    <a:pt x="16579" y="110880"/>
                    <a:pt x="16179" y="111547"/>
                    <a:pt x="15578" y="111947"/>
                  </a:cubicBezTo>
                  <a:cubicBezTo>
                    <a:pt x="15111" y="112247"/>
                    <a:pt x="14978" y="114315"/>
                    <a:pt x="14978" y="115083"/>
                  </a:cubicBezTo>
                  <a:cubicBezTo>
                    <a:pt x="14978" y="115883"/>
                    <a:pt x="18747" y="116884"/>
                    <a:pt x="19081" y="116984"/>
                  </a:cubicBezTo>
                  <a:cubicBezTo>
                    <a:pt x="19448" y="117117"/>
                    <a:pt x="19681" y="118919"/>
                    <a:pt x="19748" y="119686"/>
                  </a:cubicBezTo>
                  <a:cubicBezTo>
                    <a:pt x="19781" y="121254"/>
                    <a:pt x="19748" y="122822"/>
                    <a:pt x="19581" y="124389"/>
                  </a:cubicBezTo>
                  <a:cubicBezTo>
                    <a:pt x="19481" y="125423"/>
                    <a:pt x="19948" y="130060"/>
                    <a:pt x="19781" y="130360"/>
                  </a:cubicBezTo>
                  <a:cubicBezTo>
                    <a:pt x="19615" y="130694"/>
                    <a:pt x="18447" y="132962"/>
                    <a:pt x="18514" y="133896"/>
                  </a:cubicBezTo>
                  <a:cubicBezTo>
                    <a:pt x="18547" y="134830"/>
                    <a:pt x="19615" y="138032"/>
                    <a:pt x="19748" y="138599"/>
                  </a:cubicBezTo>
                  <a:cubicBezTo>
                    <a:pt x="19881" y="139167"/>
                    <a:pt x="20649" y="145171"/>
                    <a:pt x="21016" y="146305"/>
                  </a:cubicBezTo>
                  <a:cubicBezTo>
                    <a:pt x="21349" y="147439"/>
                    <a:pt x="22950" y="148306"/>
                    <a:pt x="23184" y="148707"/>
                  </a:cubicBezTo>
                  <a:cubicBezTo>
                    <a:pt x="23384" y="149007"/>
                    <a:pt x="24184" y="154711"/>
                    <a:pt x="24485" y="157880"/>
                  </a:cubicBezTo>
                  <a:cubicBezTo>
                    <a:pt x="24084" y="159081"/>
                    <a:pt x="23417" y="162216"/>
                    <a:pt x="23651" y="164351"/>
                  </a:cubicBezTo>
                  <a:cubicBezTo>
                    <a:pt x="23184" y="165385"/>
                    <a:pt x="22050" y="167520"/>
                    <a:pt x="21849" y="168421"/>
                  </a:cubicBezTo>
                  <a:cubicBezTo>
                    <a:pt x="21649" y="169488"/>
                    <a:pt x="21683" y="172557"/>
                    <a:pt x="22617" y="173358"/>
                  </a:cubicBezTo>
                  <a:cubicBezTo>
                    <a:pt x="23315" y="173932"/>
                    <a:pt x="26272" y="174225"/>
                    <a:pt x="28444" y="174225"/>
                  </a:cubicBezTo>
                  <a:cubicBezTo>
                    <a:pt x="29176" y="174225"/>
                    <a:pt x="29818" y="174192"/>
                    <a:pt x="30255" y="174125"/>
                  </a:cubicBezTo>
                  <a:cubicBezTo>
                    <a:pt x="31290" y="173958"/>
                    <a:pt x="32757" y="172123"/>
                    <a:pt x="32757" y="172123"/>
                  </a:cubicBezTo>
                  <a:cubicBezTo>
                    <a:pt x="32757" y="172123"/>
                    <a:pt x="33491" y="173458"/>
                    <a:pt x="33891" y="173691"/>
                  </a:cubicBezTo>
                  <a:cubicBezTo>
                    <a:pt x="34624" y="174066"/>
                    <a:pt x="36053" y="174267"/>
                    <a:pt x="37561" y="174267"/>
                  </a:cubicBezTo>
                  <a:cubicBezTo>
                    <a:pt x="39004" y="174267"/>
                    <a:pt x="40519" y="174083"/>
                    <a:pt x="41564" y="173691"/>
                  </a:cubicBezTo>
                  <a:cubicBezTo>
                    <a:pt x="43698" y="172891"/>
                    <a:pt x="43932" y="170956"/>
                    <a:pt x="43865" y="169655"/>
                  </a:cubicBezTo>
                  <a:cubicBezTo>
                    <a:pt x="43832" y="168354"/>
                    <a:pt x="42297" y="166219"/>
                    <a:pt x="42197" y="165419"/>
                  </a:cubicBezTo>
                  <a:cubicBezTo>
                    <a:pt x="42164" y="164985"/>
                    <a:pt x="41730" y="162917"/>
                    <a:pt x="41397" y="160982"/>
                  </a:cubicBezTo>
                  <a:lnTo>
                    <a:pt x="41397" y="160982"/>
                  </a:lnTo>
                  <a:cubicBezTo>
                    <a:pt x="41473" y="160991"/>
                    <a:pt x="41545" y="160995"/>
                    <a:pt x="41614" y="160995"/>
                  </a:cubicBezTo>
                  <a:cubicBezTo>
                    <a:pt x="43594" y="160995"/>
                    <a:pt x="42569" y="157356"/>
                    <a:pt x="41730" y="154744"/>
                  </a:cubicBezTo>
                  <a:cubicBezTo>
                    <a:pt x="42331" y="152609"/>
                    <a:pt x="43131" y="150008"/>
                    <a:pt x="43198" y="149607"/>
                  </a:cubicBezTo>
                  <a:cubicBezTo>
                    <a:pt x="43239" y="149412"/>
                    <a:pt x="43423" y="149347"/>
                    <a:pt x="43668" y="149347"/>
                  </a:cubicBezTo>
                  <a:cubicBezTo>
                    <a:pt x="44166" y="149347"/>
                    <a:pt x="44918" y="149617"/>
                    <a:pt x="45245" y="149617"/>
                  </a:cubicBezTo>
                  <a:cubicBezTo>
                    <a:pt x="45279" y="149617"/>
                    <a:pt x="45309" y="149614"/>
                    <a:pt x="45333" y="149607"/>
                  </a:cubicBezTo>
                  <a:cubicBezTo>
                    <a:pt x="46100" y="149140"/>
                    <a:pt x="46600" y="148340"/>
                    <a:pt x="46701" y="147472"/>
                  </a:cubicBezTo>
                  <a:cubicBezTo>
                    <a:pt x="46701" y="146472"/>
                    <a:pt x="45466" y="144704"/>
                    <a:pt x="45466" y="144070"/>
                  </a:cubicBezTo>
                  <a:cubicBezTo>
                    <a:pt x="45466" y="143470"/>
                    <a:pt x="44966" y="141068"/>
                    <a:pt x="44532" y="140467"/>
                  </a:cubicBezTo>
                  <a:cubicBezTo>
                    <a:pt x="44099" y="139834"/>
                    <a:pt x="45833" y="139200"/>
                    <a:pt x="45833" y="138333"/>
                  </a:cubicBezTo>
                  <a:cubicBezTo>
                    <a:pt x="45933" y="137198"/>
                    <a:pt x="46334" y="136131"/>
                    <a:pt x="46967" y="135197"/>
                  </a:cubicBezTo>
                  <a:cubicBezTo>
                    <a:pt x="47468" y="134563"/>
                    <a:pt x="47701" y="130060"/>
                    <a:pt x="47701" y="129560"/>
                  </a:cubicBezTo>
                  <a:cubicBezTo>
                    <a:pt x="47701" y="129059"/>
                    <a:pt x="48569" y="127191"/>
                    <a:pt x="48468" y="126291"/>
                  </a:cubicBezTo>
                  <a:cubicBezTo>
                    <a:pt x="48335" y="125423"/>
                    <a:pt x="47201" y="122655"/>
                    <a:pt x="47201" y="122655"/>
                  </a:cubicBezTo>
                  <a:cubicBezTo>
                    <a:pt x="47334" y="121787"/>
                    <a:pt x="47201" y="118785"/>
                    <a:pt x="47201" y="118285"/>
                  </a:cubicBezTo>
                  <a:cubicBezTo>
                    <a:pt x="47201" y="117785"/>
                    <a:pt x="48202" y="117284"/>
                    <a:pt x="48702" y="116550"/>
                  </a:cubicBezTo>
                  <a:cubicBezTo>
                    <a:pt x="49202" y="115783"/>
                    <a:pt x="51838" y="115283"/>
                    <a:pt x="52338" y="114415"/>
                  </a:cubicBezTo>
                  <a:cubicBezTo>
                    <a:pt x="52838" y="113515"/>
                    <a:pt x="52838" y="110780"/>
                    <a:pt x="52605" y="109412"/>
                  </a:cubicBezTo>
                  <a:cubicBezTo>
                    <a:pt x="52338" y="108044"/>
                    <a:pt x="51771" y="101339"/>
                    <a:pt x="51771" y="99772"/>
                  </a:cubicBezTo>
                  <a:cubicBezTo>
                    <a:pt x="51771" y="98171"/>
                    <a:pt x="51504" y="96102"/>
                    <a:pt x="51637" y="95435"/>
                  </a:cubicBezTo>
                  <a:cubicBezTo>
                    <a:pt x="51771" y="94768"/>
                    <a:pt x="51971" y="91299"/>
                    <a:pt x="51971" y="90332"/>
                  </a:cubicBezTo>
                  <a:cubicBezTo>
                    <a:pt x="51971" y="89364"/>
                    <a:pt x="51537" y="80992"/>
                    <a:pt x="51537" y="80992"/>
                  </a:cubicBezTo>
                  <a:cubicBezTo>
                    <a:pt x="51537" y="80992"/>
                    <a:pt x="54706" y="80658"/>
                    <a:pt x="55173" y="80358"/>
                  </a:cubicBezTo>
                  <a:cubicBezTo>
                    <a:pt x="55640" y="80058"/>
                    <a:pt x="56808" y="78523"/>
                    <a:pt x="56808" y="78523"/>
                  </a:cubicBezTo>
                  <a:cubicBezTo>
                    <a:pt x="56808" y="78523"/>
                    <a:pt x="67215" y="87496"/>
                    <a:pt x="67315" y="87496"/>
                  </a:cubicBezTo>
                  <a:cubicBezTo>
                    <a:pt x="67449" y="87496"/>
                    <a:pt x="68650" y="87329"/>
                    <a:pt x="68650" y="87329"/>
                  </a:cubicBezTo>
                  <a:cubicBezTo>
                    <a:pt x="68650" y="87329"/>
                    <a:pt x="68683" y="90165"/>
                    <a:pt x="68750" y="90198"/>
                  </a:cubicBezTo>
                  <a:cubicBezTo>
                    <a:pt x="68916" y="90265"/>
                    <a:pt x="69083" y="90265"/>
                    <a:pt x="69250" y="90265"/>
                  </a:cubicBezTo>
                  <a:cubicBezTo>
                    <a:pt x="69383" y="90265"/>
                    <a:pt x="69350" y="88297"/>
                    <a:pt x="69350" y="88063"/>
                  </a:cubicBezTo>
                  <a:cubicBezTo>
                    <a:pt x="69350" y="87830"/>
                    <a:pt x="70117" y="87363"/>
                    <a:pt x="70117" y="87363"/>
                  </a:cubicBezTo>
                  <a:lnTo>
                    <a:pt x="71485" y="88664"/>
                  </a:lnTo>
                  <a:cubicBezTo>
                    <a:pt x="71485" y="88664"/>
                    <a:pt x="71185" y="90332"/>
                    <a:pt x="71185" y="90398"/>
                  </a:cubicBezTo>
                  <a:cubicBezTo>
                    <a:pt x="71485" y="90732"/>
                    <a:pt x="71852" y="90999"/>
                    <a:pt x="72252" y="91232"/>
                  </a:cubicBezTo>
                  <a:cubicBezTo>
                    <a:pt x="72652" y="90865"/>
                    <a:pt x="73019" y="90465"/>
                    <a:pt x="73353" y="90031"/>
                  </a:cubicBezTo>
                  <a:lnTo>
                    <a:pt x="85495" y="101673"/>
                  </a:lnTo>
                  <a:cubicBezTo>
                    <a:pt x="86195" y="101440"/>
                    <a:pt x="86762" y="100839"/>
                    <a:pt x="86896" y="100072"/>
                  </a:cubicBezTo>
                  <a:cubicBezTo>
                    <a:pt x="86896" y="100072"/>
                    <a:pt x="85562" y="98504"/>
                    <a:pt x="85395" y="98371"/>
                  </a:cubicBezTo>
                  <a:cubicBezTo>
                    <a:pt x="85339" y="98326"/>
                    <a:pt x="85221" y="98311"/>
                    <a:pt x="85087" y="98311"/>
                  </a:cubicBezTo>
                  <a:cubicBezTo>
                    <a:pt x="84820" y="98311"/>
                    <a:pt x="84494" y="98371"/>
                    <a:pt x="84494" y="98371"/>
                  </a:cubicBezTo>
                  <a:lnTo>
                    <a:pt x="74487" y="88263"/>
                  </a:lnTo>
                  <a:lnTo>
                    <a:pt x="77456" y="84828"/>
                  </a:lnTo>
                  <a:cubicBezTo>
                    <a:pt x="77456" y="84828"/>
                    <a:pt x="77689" y="83994"/>
                    <a:pt x="77456" y="83794"/>
                  </a:cubicBezTo>
                  <a:cubicBezTo>
                    <a:pt x="77420" y="83752"/>
                    <a:pt x="77187" y="83734"/>
                    <a:pt x="76830" y="83734"/>
                  </a:cubicBezTo>
                  <a:cubicBezTo>
                    <a:pt x="75196" y="83734"/>
                    <a:pt x="70951" y="84094"/>
                    <a:pt x="70951" y="84094"/>
                  </a:cubicBezTo>
                  <a:cubicBezTo>
                    <a:pt x="70951" y="84094"/>
                    <a:pt x="60844" y="73820"/>
                    <a:pt x="60711" y="73586"/>
                  </a:cubicBezTo>
                  <a:cubicBezTo>
                    <a:pt x="60477" y="72986"/>
                    <a:pt x="60277" y="72352"/>
                    <a:pt x="60110" y="71718"/>
                  </a:cubicBezTo>
                  <a:cubicBezTo>
                    <a:pt x="60010" y="71518"/>
                    <a:pt x="60777" y="70984"/>
                    <a:pt x="61211" y="70517"/>
                  </a:cubicBezTo>
                  <a:cubicBezTo>
                    <a:pt x="61678" y="70084"/>
                    <a:pt x="62112" y="68516"/>
                    <a:pt x="62045" y="67849"/>
                  </a:cubicBezTo>
                  <a:cubicBezTo>
                    <a:pt x="61978" y="67148"/>
                    <a:pt x="61211" y="65881"/>
                    <a:pt x="61211" y="65447"/>
                  </a:cubicBezTo>
                  <a:cubicBezTo>
                    <a:pt x="61211" y="64980"/>
                    <a:pt x="62112" y="64847"/>
                    <a:pt x="62712" y="64480"/>
                  </a:cubicBezTo>
                  <a:cubicBezTo>
                    <a:pt x="63312" y="64079"/>
                    <a:pt x="62045" y="62211"/>
                    <a:pt x="61978" y="61478"/>
                  </a:cubicBezTo>
                  <a:cubicBezTo>
                    <a:pt x="61911" y="60710"/>
                    <a:pt x="61578" y="59610"/>
                    <a:pt x="61578" y="59143"/>
                  </a:cubicBezTo>
                  <a:cubicBezTo>
                    <a:pt x="61578" y="58709"/>
                    <a:pt x="62412" y="57742"/>
                    <a:pt x="62278" y="57208"/>
                  </a:cubicBezTo>
                  <a:cubicBezTo>
                    <a:pt x="62112" y="56674"/>
                    <a:pt x="61077" y="55707"/>
                    <a:pt x="60777" y="55040"/>
                  </a:cubicBezTo>
                  <a:cubicBezTo>
                    <a:pt x="60477" y="54373"/>
                    <a:pt x="60711" y="49636"/>
                    <a:pt x="60410" y="48735"/>
                  </a:cubicBezTo>
                  <a:cubicBezTo>
                    <a:pt x="60110" y="47834"/>
                    <a:pt x="58676" y="46267"/>
                    <a:pt x="58442" y="45533"/>
                  </a:cubicBezTo>
                  <a:cubicBezTo>
                    <a:pt x="58209" y="44766"/>
                    <a:pt x="58142" y="42364"/>
                    <a:pt x="57475" y="40930"/>
                  </a:cubicBezTo>
                  <a:cubicBezTo>
                    <a:pt x="56808" y="39495"/>
                    <a:pt x="55473" y="35159"/>
                    <a:pt x="55006" y="35092"/>
                  </a:cubicBezTo>
                  <a:cubicBezTo>
                    <a:pt x="54573" y="35025"/>
                    <a:pt x="53806" y="33024"/>
                    <a:pt x="53505" y="31956"/>
                  </a:cubicBezTo>
                  <a:cubicBezTo>
                    <a:pt x="53205" y="30889"/>
                    <a:pt x="50970" y="30155"/>
                    <a:pt x="49836" y="29488"/>
                  </a:cubicBezTo>
                  <a:cubicBezTo>
                    <a:pt x="48702" y="28821"/>
                    <a:pt x="44165" y="26853"/>
                    <a:pt x="43865" y="26786"/>
                  </a:cubicBezTo>
                  <a:cubicBezTo>
                    <a:pt x="43565" y="26719"/>
                    <a:pt x="43398" y="24718"/>
                    <a:pt x="43165" y="24318"/>
                  </a:cubicBezTo>
                  <a:cubicBezTo>
                    <a:pt x="42898" y="24017"/>
                    <a:pt x="42564" y="23784"/>
                    <a:pt x="42197" y="23651"/>
                  </a:cubicBezTo>
                  <a:cubicBezTo>
                    <a:pt x="42564" y="22883"/>
                    <a:pt x="43098" y="20315"/>
                    <a:pt x="43098" y="20315"/>
                  </a:cubicBezTo>
                  <a:cubicBezTo>
                    <a:pt x="43098" y="20315"/>
                    <a:pt x="45666" y="17479"/>
                    <a:pt x="46133" y="16345"/>
                  </a:cubicBezTo>
                  <a:cubicBezTo>
                    <a:pt x="46567" y="15244"/>
                    <a:pt x="46067" y="11942"/>
                    <a:pt x="45833" y="11475"/>
                  </a:cubicBezTo>
                  <a:cubicBezTo>
                    <a:pt x="45600" y="11041"/>
                    <a:pt x="45533" y="8406"/>
                    <a:pt x="45166" y="7606"/>
                  </a:cubicBezTo>
                  <a:cubicBezTo>
                    <a:pt x="44799" y="6772"/>
                    <a:pt x="42197" y="34"/>
                    <a:pt x="34725" y="0"/>
                  </a:cubicBezTo>
                  <a:cubicBezTo>
                    <a:pt x="34707" y="0"/>
                    <a:pt x="34688" y="0"/>
                    <a:pt x="34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7"/>
            <p:cNvSpPr/>
            <p:nvPr/>
          </p:nvSpPr>
          <p:spPr>
            <a:xfrm>
              <a:off x="1906288" y="3233888"/>
              <a:ext cx="1134851" cy="1923579"/>
            </a:xfrm>
            <a:custGeom>
              <a:rect b="b" l="l" r="r" t="t"/>
              <a:pathLst>
                <a:path extrusionOk="0" h="178896" w="105543">
                  <a:moveTo>
                    <a:pt x="85990" y="47333"/>
                  </a:moveTo>
                  <a:cubicBezTo>
                    <a:pt x="85992" y="47333"/>
                    <a:pt x="85994" y="47334"/>
                    <a:pt x="85996" y="47334"/>
                  </a:cubicBezTo>
                  <a:cubicBezTo>
                    <a:pt x="86162" y="47401"/>
                    <a:pt x="86563" y="50637"/>
                    <a:pt x="86529" y="50737"/>
                  </a:cubicBezTo>
                  <a:cubicBezTo>
                    <a:pt x="85748" y="50834"/>
                    <a:pt x="84967" y="50896"/>
                    <a:pt x="84185" y="50896"/>
                  </a:cubicBezTo>
                  <a:cubicBezTo>
                    <a:pt x="83899" y="50896"/>
                    <a:pt x="83613" y="50888"/>
                    <a:pt x="83327" y="50870"/>
                  </a:cubicBezTo>
                  <a:cubicBezTo>
                    <a:pt x="83261" y="50672"/>
                    <a:pt x="85779" y="47333"/>
                    <a:pt x="85990" y="47333"/>
                  </a:cubicBezTo>
                  <a:close/>
                  <a:moveTo>
                    <a:pt x="86329" y="51571"/>
                  </a:moveTo>
                  <a:cubicBezTo>
                    <a:pt x="86396" y="51571"/>
                    <a:pt x="86463" y="52104"/>
                    <a:pt x="86329" y="52171"/>
                  </a:cubicBezTo>
                  <a:cubicBezTo>
                    <a:pt x="86229" y="52238"/>
                    <a:pt x="83694" y="52338"/>
                    <a:pt x="83694" y="52338"/>
                  </a:cubicBezTo>
                  <a:cubicBezTo>
                    <a:pt x="83694" y="52338"/>
                    <a:pt x="83561" y="51938"/>
                    <a:pt x="83694" y="51837"/>
                  </a:cubicBezTo>
                  <a:cubicBezTo>
                    <a:pt x="83827" y="51737"/>
                    <a:pt x="86263" y="51571"/>
                    <a:pt x="86329" y="51571"/>
                  </a:cubicBezTo>
                  <a:close/>
                  <a:moveTo>
                    <a:pt x="38228" y="0"/>
                  </a:moveTo>
                  <a:cubicBezTo>
                    <a:pt x="31924" y="0"/>
                    <a:pt x="28955" y="3303"/>
                    <a:pt x="28121" y="5404"/>
                  </a:cubicBezTo>
                  <a:cubicBezTo>
                    <a:pt x="27287" y="7539"/>
                    <a:pt x="26320" y="13210"/>
                    <a:pt x="26386" y="13610"/>
                  </a:cubicBezTo>
                  <a:cubicBezTo>
                    <a:pt x="26453" y="13977"/>
                    <a:pt x="25986" y="15211"/>
                    <a:pt x="26020" y="15511"/>
                  </a:cubicBezTo>
                  <a:cubicBezTo>
                    <a:pt x="26053" y="15778"/>
                    <a:pt x="27087" y="16212"/>
                    <a:pt x="27254" y="16379"/>
                  </a:cubicBezTo>
                  <a:cubicBezTo>
                    <a:pt x="27421" y="16512"/>
                    <a:pt x="29222" y="18680"/>
                    <a:pt x="29222" y="18680"/>
                  </a:cubicBezTo>
                  <a:cubicBezTo>
                    <a:pt x="29222" y="18680"/>
                    <a:pt x="29689" y="21182"/>
                    <a:pt x="31223" y="21316"/>
                  </a:cubicBezTo>
                  <a:cubicBezTo>
                    <a:pt x="31490" y="22750"/>
                    <a:pt x="31890" y="24218"/>
                    <a:pt x="32457" y="25585"/>
                  </a:cubicBezTo>
                  <a:cubicBezTo>
                    <a:pt x="32457" y="25585"/>
                    <a:pt x="32357" y="26553"/>
                    <a:pt x="32291" y="26853"/>
                  </a:cubicBezTo>
                  <a:cubicBezTo>
                    <a:pt x="32257" y="27120"/>
                    <a:pt x="31890" y="27420"/>
                    <a:pt x="31890" y="27754"/>
                  </a:cubicBezTo>
                  <a:cubicBezTo>
                    <a:pt x="31890" y="28087"/>
                    <a:pt x="31957" y="29388"/>
                    <a:pt x="31724" y="29388"/>
                  </a:cubicBezTo>
                  <a:cubicBezTo>
                    <a:pt x="31490" y="29421"/>
                    <a:pt x="31290" y="29488"/>
                    <a:pt x="31090" y="29588"/>
                  </a:cubicBezTo>
                  <a:cubicBezTo>
                    <a:pt x="30823" y="29321"/>
                    <a:pt x="30456" y="29155"/>
                    <a:pt x="30089" y="29121"/>
                  </a:cubicBezTo>
                  <a:cubicBezTo>
                    <a:pt x="28121" y="29488"/>
                    <a:pt x="26153" y="29955"/>
                    <a:pt x="24252" y="30589"/>
                  </a:cubicBezTo>
                  <a:cubicBezTo>
                    <a:pt x="23718" y="30756"/>
                    <a:pt x="23251" y="31123"/>
                    <a:pt x="22984" y="31623"/>
                  </a:cubicBezTo>
                  <a:cubicBezTo>
                    <a:pt x="22984" y="31623"/>
                    <a:pt x="20449" y="32790"/>
                    <a:pt x="20315" y="33024"/>
                  </a:cubicBezTo>
                  <a:cubicBezTo>
                    <a:pt x="20215" y="33724"/>
                    <a:pt x="20182" y="34458"/>
                    <a:pt x="20182" y="35192"/>
                  </a:cubicBezTo>
                  <a:cubicBezTo>
                    <a:pt x="20182" y="35192"/>
                    <a:pt x="17780" y="37961"/>
                    <a:pt x="17280" y="38728"/>
                  </a:cubicBezTo>
                  <a:cubicBezTo>
                    <a:pt x="16813" y="39462"/>
                    <a:pt x="16112" y="42130"/>
                    <a:pt x="15679" y="42464"/>
                  </a:cubicBezTo>
                  <a:cubicBezTo>
                    <a:pt x="15245" y="42798"/>
                    <a:pt x="12944" y="46700"/>
                    <a:pt x="12743" y="47134"/>
                  </a:cubicBezTo>
                  <a:cubicBezTo>
                    <a:pt x="12543" y="47568"/>
                    <a:pt x="10308" y="49302"/>
                    <a:pt x="10208" y="49502"/>
                  </a:cubicBezTo>
                  <a:cubicBezTo>
                    <a:pt x="10075" y="49736"/>
                    <a:pt x="10308" y="51637"/>
                    <a:pt x="10475" y="52338"/>
                  </a:cubicBezTo>
                  <a:cubicBezTo>
                    <a:pt x="10642" y="53038"/>
                    <a:pt x="9508" y="53705"/>
                    <a:pt x="9541" y="54072"/>
                  </a:cubicBezTo>
                  <a:cubicBezTo>
                    <a:pt x="9574" y="55106"/>
                    <a:pt x="9508" y="56107"/>
                    <a:pt x="9274" y="57108"/>
                  </a:cubicBezTo>
                  <a:cubicBezTo>
                    <a:pt x="9074" y="57642"/>
                    <a:pt x="7973" y="60477"/>
                    <a:pt x="7973" y="60477"/>
                  </a:cubicBezTo>
                  <a:cubicBezTo>
                    <a:pt x="7973" y="60477"/>
                    <a:pt x="535" y="61111"/>
                    <a:pt x="268" y="61611"/>
                  </a:cubicBezTo>
                  <a:cubicBezTo>
                    <a:pt x="1" y="62111"/>
                    <a:pt x="234" y="64647"/>
                    <a:pt x="768" y="66915"/>
                  </a:cubicBezTo>
                  <a:cubicBezTo>
                    <a:pt x="1299" y="69203"/>
                    <a:pt x="2390" y="74721"/>
                    <a:pt x="2861" y="74721"/>
                  </a:cubicBezTo>
                  <a:cubicBezTo>
                    <a:pt x="2864" y="74721"/>
                    <a:pt x="2867" y="74721"/>
                    <a:pt x="2870" y="74720"/>
                  </a:cubicBezTo>
                  <a:cubicBezTo>
                    <a:pt x="3359" y="74688"/>
                    <a:pt x="9339" y="71814"/>
                    <a:pt x="9911" y="71814"/>
                  </a:cubicBezTo>
                  <a:cubicBezTo>
                    <a:pt x="9924" y="71814"/>
                    <a:pt x="9934" y="71816"/>
                    <a:pt x="9941" y="71818"/>
                  </a:cubicBezTo>
                  <a:cubicBezTo>
                    <a:pt x="10242" y="71952"/>
                    <a:pt x="12543" y="74087"/>
                    <a:pt x="13144" y="74187"/>
                  </a:cubicBezTo>
                  <a:cubicBezTo>
                    <a:pt x="13334" y="74229"/>
                    <a:pt x="13718" y="74251"/>
                    <a:pt x="14174" y="74251"/>
                  </a:cubicBezTo>
                  <a:cubicBezTo>
                    <a:pt x="15159" y="74251"/>
                    <a:pt x="16480" y="74148"/>
                    <a:pt x="16913" y="73920"/>
                  </a:cubicBezTo>
                  <a:cubicBezTo>
                    <a:pt x="17580" y="73620"/>
                    <a:pt x="19315" y="71985"/>
                    <a:pt x="19515" y="71818"/>
                  </a:cubicBezTo>
                  <a:cubicBezTo>
                    <a:pt x="19593" y="71763"/>
                    <a:pt x="19789" y="71744"/>
                    <a:pt x="20016" y="71744"/>
                  </a:cubicBezTo>
                  <a:cubicBezTo>
                    <a:pt x="20471" y="71744"/>
                    <a:pt x="21049" y="71818"/>
                    <a:pt x="21049" y="71818"/>
                  </a:cubicBezTo>
                  <a:lnTo>
                    <a:pt x="20883" y="75454"/>
                  </a:lnTo>
                  <a:cubicBezTo>
                    <a:pt x="20516" y="75888"/>
                    <a:pt x="20149" y="76322"/>
                    <a:pt x="19748" y="76689"/>
                  </a:cubicBezTo>
                  <a:cubicBezTo>
                    <a:pt x="19415" y="76989"/>
                    <a:pt x="19582" y="79257"/>
                    <a:pt x="19648" y="79857"/>
                  </a:cubicBezTo>
                  <a:cubicBezTo>
                    <a:pt x="19682" y="80458"/>
                    <a:pt x="19648" y="85128"/>
                    <a:pt x="19648" y="85595"/>
                  </a:cubicBezTo>
                  <a:cubicBezTo>
                    <a:pt x="19648" y="86095"/>
                    <a:pt x="20015" y="87330"/>
                    <a:pt x="20282" y="87430"/>
                  </a:cubicBezTo>
                  <a:cubicBezTo>
                    <a:pt x="20549" y="87563"/>
                    <a:pt x="20182" y="88464"/>
                    <a:pt x="20115" y="88697"/>
                  </a:cubicBezTo>
                  <a:cubicBezTo>
                    <a:pt x="20082" y="89765"/>
                    <a:pt x="20082" y="90832"/>
                    <a:pt x="20115" y="91899"/>
                  </a:cubicBezTo>
                  <a:cubicBezTo>
                    <a:pt x="20182" y="92266"/>
                    <a:pt x="19215" y="95435"/>
                    <a:pt x="19048" y="95902"/>
                  </a:cubicBezTo>
                  <a:cubicBezTo>
                    <a:pt x="18881" y="96403"/>
                    <a:pt x="18381" y="98738"/>
                    <a:pt x="18447" y="99271"/>
                  </a:cubicBezTo>
                  <a:cubicBezTo>
                    <a:pt x="18514" y="99805"/>
                    <a:pt x="17580" y="100906"/>
                    <a:pt x="17580" y="101606"/>
                  </a:cubicBezTo>
                  <a:cubicBezTo>
                    <a:pt x="17580" y="102307"/>
                    <a:pt x="17313" y="107210"/>
                    <a:pt x="17380" y="107511"/>
                  </a:cubicBezTo>
                  <a:cubicBezTo>
                    <a:pt x="17413" y="107844"/>
                    <a:pt x="16646" y="109312"/>
                    <a:pt x="16613" y="109979"/>
                  </a:cubicBezTo>
                  <a:cubicBezTo>
                    <a:pt x="16546" y="110613"/>
                    <a:pt x="16646" y="112781"/>
                    <a:pt x="16946" y="113181"/>
                  </a:cubicBezTo>
                  <a:cubicBezTo>
                    <a:pt x="17213" y="113548"/>
                    <a:pt x="16713" y="114015"/>
                    <a:pt x="16713" y="114015"/>
                  </a:cubicBezTo>
                  <a:cubicBezTo>
                    <a:pt x="16713" y="114015"/>
                    <a:pt x="16713" y="115450"/>
                    <a:pt x="16780" y="116017"/>
                  </a:cubicBezTo>
                  <a:cubicBezTo>
                    <a:pt x="16913" y="116684"/>
                    <a:pt x="17213" y="117351"/>
                    <a:pt x="17647" y="117918"/>
                  </a:cubicBezTo>
                  <a:cubicBezTo>
                    <a:pt x="17914" y="118185"/>
                    <a:pt x="17513" y="119152"/>
                    <a:pt x="17380" y="119519"/>
                  </a:cubicBezTo>
                  <a:cubicBezTo>
                    <a:pt x="17213" y="119920"/>
                    <a:pt x="17647" y="121554"/>
                    <a:pt x="17647" y="121554"/>
                  </a:cubicBezTo>
                  <a:cubicBezTo>
                    <a:pt x="17247" y="121988"/>
                    <a:pt x="16913" y="122521"/>
                    <a:pt x="16646" y="123055"/>
                  </a:cubicBezTo>
                  <a:cubicBezTo>
                    <a:pt x="16346" y="123822"/>
                    <a:pt x="16279" y="126057"/>
                    <a:pt x="16346" y="126591"/>
                  </a:cubicBezTo>
                  <a:cubicBezTo>
                    <a:pt x="16379" y="127125"/>
                    <a:pt x="15245" y="127558"/>
                    <a:pt x="15145" y="127892"/>
                  </a:cubicBezTo>
                  <a:cubicBezTo>
                    <a:pt x="15045" y="128659"/>
                    <a:pt x="15078" y="129460"/>
                    <a:pt x="15178" y="130227"/>
                  </a:cubicBezTo>
                  <a:cubicBezTo>
                    <a:pt x="15312" y="130927"/>
                    <a:pt x="14978" y="131461"/>
                    <a:pt x="14978" y="131961"/>
                  </a:cubicBezTo>
                  <a:cubicBezTo>
                    <a:pt x="14978" y="132428"/>
                    <a:pt x="13878" y="133696"/>
                    <a:pt x="13711" y="134263"/>
                  </a:cubicBezTo>
                  <a:cubicBezTo>
                    <a:pt x="13544" y="134864"/>
                    <a:pt x="13944" y="136398"/>
                    <a:pt x="13878" y="136898"/>
                  </a:cubicBezTo>
                  <a:cubicBezTo>
                    <a:pt x="13844" y="137365"/>
                    <a:pt x="13277" y="140801"/>
                    <a:pt x="13244" y="141402"/>
                  </a:cubicBezTo>
                  <a:cubicBezTo>
                    <a:pt x="13177" y="142002"/>
                    <a:pt x="12310" y="144470"/>
                    <a:pt x="12643" y="145338"/>
                  </a:cubicBezTo>
                  <a:cubicBezTo>
                    <a:pt x="12977" y="146205"/>
                    <a:pt x="14311" y="146372"/>
                    <a:pt x="14478" y="146705"/>
                  </a:cubicBezTo>
                  <a:cubicBezTo>
                    <a:pt x="14645" y="147039"/>
                    <a:pt x="14745" y="148006"/>
                    <a:pt x="15178" y="148206"/>
                  </a:cubicBezTo>
                  <a:cubicBezTo>
                    <a:pt x="15612" y="148440"/>
                    <a:pt x="15879" y="149674"/>
                    <a:pt x="16213" y="150608"/>
                  </a:cubicBezTo>
                  <a:cubicBezTo>
                    <a:pt x="16613" y="152109"/>
                    <a:pt x="16913" y="153610"/>
                    <a:pt x="17046" y="155178"/>
                  </a:cubicBezTo>
                  <a:cubicBezTo>
                    <a:pt x="17113" y="156045"/>
                    <a:pt x="17480" y="160182"/>
                    <a:pt x="17547" y="160482"/>
                  </a:cubicBezTo>
                  <a:cubicBezTo>
                    <a:pt x="17614" y="160782"/>
                    <a:pt x="17313" y="161749"/>
                    <a:pt x="17147" y="161783"/>
                  </a:cubicBezTo>
                  <a:cubicBezTo>
                    <a:pt x="17013" y="161850"/>
                    <a:pt x="16880" y="162917"/>
                    <a:pt x="16880" y="163517"/>
                  </a:cubicBezTo>
                  <a:cubicBezTo>
                    <a:pt x="16880" y="164118"/>
                    <a:pt x="15412" y="167387"/>
                    <a:pt x="14711" y="168554"/>
                  </a:cubicBezTo>
                  <a:cubicBezTo>
                    <a:pt x="14011" y="169755"/>
                    <a:pt x="12376" y="173224"/>
                    <a:pt x="12210" y="173491"/>
                  </a:cubicBezTo>
                  <a:cubicBezTo>
                    <a:pt x="12043" y="173758"/>
                    <a:pt x="12010" y="175726"/>
                    <a:pt x="12210" y="176260"/>
                  </a:cubicBezTo>
                  <a:cubicBezTo>
                    <a:pt x="12440" y="176820"/>
                    <a:pt x="14888" y="178228"/>
                    <a:pt x="16201" y="178228"/>
                  </a:cubicBezTo>
                  <a:cubicBezTo>
                    <a:pt x="16216" y="178228"/>
                    <a:pt x="16231" y="178228"/>
                    <a:pt x="16246" y="178228"/>
                  </a:cubicBezTo>
                  <a:cubicBezTo>
                    <a:pt x="21450" y="177994"/>
                    <a:pt x="22851" y="175726"/>
                    <a:pt x="22917" y="175192"/>
                  </a:cubicBezTo>
                  <a:cubicBezTo>
                    <a:pt x="22951" y="174659"/>
                    <a:pt x="22917" y="171757"/>
                    <a:pt x="22917" y="171757"/>
                  </a:cubicBezTo>
                  <a:cubicBezTo>
                    <a:pt x="23951" y="171490"/>
                    <a:pt x="25186" y="170289"/>
                    <a:pt x="25252" y="169822"/>
                  </a:cubicBezTo>
                  <a:cubicBezTo>
                    <a:pt x="25286" y="169322"/>
                    <a:pt x="25086" y="167087"/>
                    <a:pt x="25019" y="166453"/>
                  </a:cubicBezTo>
                  <a:cubicBezTo>
                    <a:pt x="24885" y="164618"/>
                    <a:pt x="24885" y="162750"/>
                    <a:pt x="25019" y="160916"/>
                  </a:cubicBezTo>
                  <a:cubicBezTo>
                    <a:pt x="25252" y="158581"/>
                    <a:pt x="25386" y="151976"/>
                    <a:pt x="25386" y="151976"/>
                  </a:cubicBezTo>
                  <a:cubicBezTo>
                    <a:pt x="25386" y="151976"/>
                    <a:pt x="26220" y="151575"/>
                    <a:pt x="26653" y="151309"/>
                  </a:cubicBezTo>
                  <a:cubicBezTo>
                    <a:pt x="27054" y="151042"/>
                    <a:pt x="28488" y="150441"/>
                    <a:pt x="28655" y="150074"/>
                  </a:cubicBezTo>
                  <a:cubicBezTo>
                    <a:pt x="28822" y="149541"/>
                    <a:pt x="28721" y="148974"/>
                    <a:pt x="28455" y="148507"/>
                  </a:cubicBezTo>
                  <a:cubicBezTo>
                    <a:pt x="28154" y="148206"/>
                    <a:pt x="28221" y="147506"/>
                    <a:pt x="28154" y="147206"/>
                  </a:cubicBezTo>
                  <a:cubicBezTo>
                    <a:pt x="28121" y="146872"/>
                    <a:pt x="28555" y="145571"/>
                    <a:pt x="28721" y="144804"/>
                  </a:cubicBezTo>
                  <a:cubicBezTo>
                    <a:pt x="28888" y="144037"/>
                    <a:pt x="28922" y="142269"/>
                    <a:pt x="28755" y="141935"/>
                  </a:cubicBezTo>
                  <a:cubicBezTo>
                    <a:pt x="28588" y="141602"/>
                    <a:pt x="28221" y="141235"/>
                    <a:pt x="28221" y="141001"/>
                  </a:cubicBezTo>
                  <a:cubicBezTo>
                    <a:pt x="28221" y="140401"/>
                    <a:pt x="28321" y="139834"/>
                    <a:pt x="28555" y="139267"/>
                  </a:cubicBezTo>
                  <a:cubicBezTo>
                    <a:pt x="28822" y="138800"/>
                    <a:pt x="28888" y="137065"/>
                    <a:pt x="28755" y="136164"/>
                  </a:cubicBezTo>
                  <a:cubicBezTo>
                    <a:pt x="28655" y="135297"/>
                    <a:pt x="28388" y="134163"/>
                    <a:pt x="28388" y="133663"/>
                  </a:cubicBezTo>
                  <a:cubicBezTo>
                    <a:pt x="28388" y="133196"/>
                    <a:pt x="28721" y="131394"/>
                    <a:pt x="28721" y="131394"/>
                  </a:cubicBezTo>
                  <a:cubicBezTo>
                    <a:pt x="30022" y="130260"/>
                    <a:pt x="30556" y="127825"/>
                    <a:pt x="30723" y="127325"/>
                  </a:cubicBezTo>
                  <a:cubicBezTo>
                    <a:pt x="30890" y="126858"/>
                    <a:pt x="32457" y="125223"/>
                    <a:pt x="32357" y="124690"/>
                  </a:cubicBezTo>
                  <a:cubicBezTo>
                    <a:pt x="32224" y="124123"/>
                    <a:pt x="31924" y="121587"/>
                    <a:pt x="31857" y="120987"/>
                  </a:cubicBezTo>
                  <a:cubicBezTo>
                    <a:pt x="31790" y="120387"/>
                    <a:pt x="31924" y="117685"/>
                    <a:pt x="32057" y="117218"/>
                  </a:cubicBezTo>
                  <a:cubicBezTo>
                    <a:pt x="32224" y="116784"/>
                    <a:pt x="33858" y="115783"/>
                    <a:pt x="34292" y="115049"/>
                  </a:cubicBezTo>
                  <a:cubicBezTo>
                    <a:pt x="34726" y="114349"/>
                    <a:pt x="34292" y="109846"/>
                    <a:pt x="34292" y="109846"/>
                  </a:cubicBezTo>
                  <a:cubicBezTo>
                    <a:pt x="34692" y="109412"/>
                    <a:pt x="35093" y="108978"/>
                    <a:pt x="35426" y="108511"/>
                  </a:cubicBezTo>
                  <a:cubicBezTo>
                    <a:pt x="35827" y="107944"/>
                    <a:pt x="37561" y="104175"/>
                    <a:pt x="37828" y="103941"/>
                  </a:cubicBezTo>
                  <a:cubicBezTo>
                    <a:pt x="38028" y="103791"/>
                    <a:pt x="38810" y="103773"/>
                    <a:pt x="39259" y="103773"/>
                  </a:cubicBezTo>
                  <a:cubicBezTo>
                    <a:pt x="39408" y="103773"/>
                    <a:pt x="39521" y="103775"/>
                    <a:pt x="39563" y="103775"/>
                  </a:cubicBezTo>
                  <a:cubicBezTo>
                    <a:pt x="39729" y="103775"/>
                    <a:pt x="39663" y="106810"/>
                    <a:pt x="39729" y="107144"/>
                  </a:cubicBezTo>
                  <a:cubicBezTo>
                    <a:pt x="39763" y="107477"/>
                    <a:pt x="40030" y="112881"/>
                    <a:pt x="40130" y="113548"/>
                  </a:cubicBezTo>
                  <a:cubicBezTo>
                    <a:pt x="40230" y="114182"/>
                    <a:pt x="40797" y="116417"/>
                    <a:pt x="41164" y="116751"/>
                  </a:cubicBezTo>
                  <a:cubicBezTo>
                    <a:pt x="41531" y="117084"/>
                    <a:pt x="43132" y="117351"/>
                    <a:pt x="43332" y="117718"/>
                  </a:cubicBezTo>
                  <a:cubicBezTo>
                    <a:pt x="43565" y="118118"/>
                    <a:pt x="43565" y="120220"/>
                    <a:pt x="43565" y="120653"/>
                  </a:cubicBezTo>
                  <a:cubicBezTo>
                    <a:pt x="43565" y="121054"/>
                    <a:pt x="44399" y="124289"/>
                    <a:pt x="44399" y="124289"/>
                  </a:cubicBezTo>
                  <a:cubicBezTo>
                    <a:pt x="44399" y="124289"/>
                    <a:pt x="44066" y="126057"/>
                    <a:pt x="43899" y="127191"/>
                  </a:cubicBezTo>
                  <a:cubicBezTo>
                    <a:pt x="43732" y="128326"/>
                    <a:pt x="44733" y="130460"/>
                    <a:pt x="45367" y="131094"/>
                  </a:cubicBezTo>
                  <a:cubicBezTo>
                    <a:pt x="46000" y="131861"/>
                    <a:pt x="46534" y="132729"/>
                    <a:pt x="46934" y="133663"/>
                  </a:cubicBezTo>
                  <a:cubicBezTo>
                    <a:pt x="47035" y="133930"/>
                    <a:pt x="46701" y="134697"/>
                    <a:pt x="46401" y="134730"/>
                  </a:cubicBezTo>
                  <a:cubicBezTo>
                    <a:pt x="46067" y="134797"/>
                    <a:pt x="46000" y="136031"/>
                    <a:pt x="45967" y="136531"/>
                  </a:cubicBezTo>
                  <a:cubicBezTo>
                    <a:pt x="45934" y="136998"/>
                    <a:pt x="45867" y="137666"/>
                    <a:pt x="46301" y="138099"/>
                  </a:cubicBezTo>
                  <a:cubicBezTo>
                    <a:pt x="46734" y="138533"/>
                    <a:pt x="46701" y="139667"/>
                    <a:pt x="46801" y="140101"/>
                  </a:cubicBezTo>
                  <a:cubicBezTo>
                    <a:pt x="46868" y="140534"/>
                    <a:pt x="47435" y="142769"/>
                    <a:pt x="47768" y="142936"/>
                  </a:cubicBezTo>
                  <a:cubicBezTo>
                    <a:pt x="48102" y="143069"/>
                    <a:pt x="48169" y="144270"/>
                    <a:pt x="48169" y="144771"/>
                  </a:cubicBezTo>
                  <a:cubicBezTo>
                    <a:pt x="48169" y="145271"/>
                    <a:pt x="47268" y="145905"/>
                    <a:pt x="47001" y="146238"/>
                  </a:cubicBezTo>
                  <a:cubicBezTo>
                    <a:pt x="46701" y="146572"/>
                    <a:pt x="46868" y="147539"/>
                    <a:pt x="47035" y="148407"/>
                  </a:cubicBezTo>
                  <a:cubicBezTo>
                    <a:pt x="47201" y="149274"/>
                    <a:pt x="49003" y="150842"/>
                    <a:pt x="49169" y="150842"/>
                  </a:cubicBezTo>
                  <a:cubicBezTo>
                    <a:pt x="49303" y="150842"/>
                    <a:pt x="49570" y="155578"/>
                    <a:pt x="49803" y="158447"/>
                  </a:cubicBezTo>
                  <a:cubicBezTo>
                    <a:pt x="50037" y="161316"/>
                    <a:pt x="49803" y="166486"/>
                    <a:pt x="49803" y="166486"/>
                  </a:cubicBezTo>
                  <a:cubicBezTo>
                    <a:pt x="49036" y="167554"/>
                    <a:pt x="49036" y="169555"/>
                    <a:pt x="49203" y="170122"/>
                  </a:cubicBezTo>
                  <a:cubicBezTo>
                    <a:pt x="49370" y="170656"/>
                    <a:pt x="51104" y="171857"/>
                    <a:pt x="51371" y="172324"/>
                  </a:cubicBezTo>
                  <a:cubicBezTo>
                    <a:pt x="51638" y="172824"/>
                    <a:pt x="51771" y="174659"/>
                    <a:pt x="51971" y="175759"/>
                  </a:cubicBezTo>
                  <a:cubicBezTo>
                    <a:pt x="52172" y="176827"/>
                    <a:pt x="55007" y="178895"/>
                    <a:pt x="57776" y="178895"/>
                  </a:cubicBezTo>
                  <a:cubicBezTo>
                    <a:pt x="60544" y="178895"/>
                    <a:pt x="62012" y="177561"/>
                    <a:pt x="62379" y="177060"/>
                  </a:cubicBezTo>
                  <a:cubicBezTo>
                    <a:pt x="62779" y="176560"/>
                    <a:pt x="62546" y="174025"/>
                    <a:pt x="62212" y="173191"/>
                  </a:cubicBezTo>
                  <a:cubicBezTo>
                    <a:pt x="61912" y="172390"/>
                    <a:pt x="60177" y="169455"/>
                    <a:pt x="59143" y="167554"/>
                  </a:cubicBezTo>
                  <a:cubicBezTo>
                    <a:pt x="58276" y="165986"/>
                    <a:pt x="57809" y="164251"/>
                    <a:pt x="57776" y="162450"/>
                  </a:cubicBezTo>
                  <a:cubicBezTo>
                    <a:pt x="57842" y="161483"/>
                    <a:pt x="58443" y="157313"/>
                    <a:pt x="58443" y="156546"/>
                  </a:cubicBezTo>
                  <a:lnTo>
                    <a:pt x="58443" y="151042"/>
                  </a:lnTo>
                  <a:cubicBezTo>
                    <a:pt x="59010" y="150842"/>
                    <a:pt x="59577" y="150608"/>
                    <a:pt x="60111" y="150275"/>
                  </a:cubicBezTo>
                  <a:cubicBezTo>
                    <a:pt x="60477" y="149974"/>
                    <a:pt x="61979" y="148373"/>
                    <a:pt x="62045" y="147473"/>
                  </a:cubicBezTo>
                  <a:cubicBezTo>
                    <a:pt x="62112" y="146539"/>
                    <a:pt x="62979" y="145037"/>
                    <a:pt x="62979" y="144470"/>
                  </a:cubicBezTo>
                  <a:cubicBezTo>
                    <a:pt x="62913" y="143370"/>
                    <a:pt x="62546" y="142269"/>
                    <a:pt x="61945" y="141335"/>
                  </a:cubicBezTo>
                  <a:cubicBezTo>
                    <a:pt x="61178" y="140301"/>
                    <a:pt x="59677" y="139500"/>
                    <a:pt x="59543" y="139000"/>
                  </a:cubicBezTo>
                  <a:cubicBezTo>
                    <a:pt x="59443" y="138499"/>
                    <a:pt x="59043" y="137432"/>
                    <a:pt x="59143" y="136998"/>
                  </a:cubicBezTo>
                  <a:cubicBezTo>
                    <a:pt x="59210" y="136565"/>
                    <a:pt x="59443" y="134663"/>
                    <a:pt x="59443" y="134230"/>
                  </a:cubicBezTo>
                  <a:cubicBezTo>
                    <a:pt x="59443" y="133796"/>
                    <a:pt x="58710" y="132862"/>
                    <a:pt x="58376" y="132095"/>
                  </a:cubicBezTo>
                  <a:cubicBezTo>
                    <a:pt x="58042" y="131361"/>
                    <a:pt x="58409" y="129360"/>
                    <a:pt x="58409" y="128326"/>
                  </a:cubicBezTo>
                  <a:cubicBezTo>
                    <a:pt x="58409" y="127291"/>
                    <a:pt x="57675" y="124389"/>
                    <a:pt x="57342" y="123589"/>
                  </a:cubicBezTo>
                  <a:cubicBezTo>
                    <a:pt x="57008" y="122788"/>
                    <a:pt x="57008" y="118218"/>
                    <a:pt x="57008" y="118218"/>
                  </a:cubicBezTo>
                  <a:cubicBezTo>
                    <a:pt x="57008" y="118218"/>
                    <a:pt x="59010" y="116917"/>
                    <a:pt x="59944" y="115850"/>
                  </a:cubicBezTo>
                  <a:cubicBezTo>
                    <a:pt x="60844" y="114749"/>
                    <a:pt x="60544" y="114215"/>
                    <a:pt x="60211" y="113348"/>
                  </a:cubicBezTo>
                  <a:cubicBezTo>
                    <a:pt x="59877" y="112447"/>
                    <a:pt x="60578" y="111880"/>
                    <a:pt x="60811" y="110846"/>
                  </a:cubicBezTo>
                  <a:cubicBezTo>
                    <a:pt x="61011" y="109779"/>
                    <a:pt x="59877" y="108812"/>
                    <a:pt x="59777" y="108378"/>
                  </a:cubicBezTo>
                  <a:cubicBezTo>
                    <a:pt x="59577" y="107744"/>
                    <a:pt x="59577" y="107077"/>
                    <a:pt x="59810" y="106443"/>
                  </a:cubicBezTo>
                  <a:cubicBezTo>
                    <a:pt x="60144" y="105609"/>
                    <a:pt x="59410" y="103174"/>
                    <a:pt x="59076" y="102540"/>
                  </a:cubicBezTo>
                  <a:cubicBezTo>
                    <a:pt x="58710" y="101873"/>
                    <a:pt x="59477" y="101606"/>
                    <a:pt x="59710" y="101139"/>
                  </a:cubicBezTo>
                  <a:cubicBezTo>
                    <a:pt x="59944" y="100639"/>
                    <a:pt x="59610" y="99405"/>
                    <a:pt x="59343" y="98838"/>
                  </a:cubicBezTo>
                  <a:cubicBezTo>
                    <a:pt x="59076" y="98304"/>
                    <a:pt x="59177" y="96403"/>
                    <a:pt x="59076" y="95202"/>
                  </a:cubicBezTo>
                  <a:cubicBezTo>
                    <a:pt x="58943" y="94234"/>
                    <a:pt x="59043" y="93267"/>
                    <a:pt x="59277" y="92333"/>
                  </a:cubicBezTo>
                  <a:cubicBezTo>
                    <a:pt x="59510" y="91633"/>
                    <a:pt x="59177" y="89231"/>
                    <a:pt x="58943" y="89031"/>
                  </a:cubicBezTo>
                  <a:cubicBezTo>
                    <a:pt x="58743" y="88797"/>
                    <a:pt x="58543" y="87296"/>
                    <a:pt x="58676" y="86963"/>
                  </a:cubicBezTo>
                  <a:cubicBezTo>
                    <a:pt x="58843" y="86629"/>
                    <a:pt x="59243" y="84728"/>
                    <a:pt x="59076" y="84061"/>
                  </a:cubicBezTo>
                  <a:cubicBezTo>
                    <a:pt x="58910" y="83360"/>
                    <a:pt x="58409" y="81392"/>
                    <a:pt x="58142" y="80625"/>
                  </a:cubicBezTo>
                  <a:cubicBezTo>
                    <a:pt x="57876" y="79857"/>
                    <a:pt x="58476" y="79057"/>
                    <a:pt x="58810" y="78623"/>
                  </a:cubicBezTo>
                  <a:cubicBezTo>
                    <a:pt x="59110" y="78190"/>
                    <a:pt x="58843" y="77389"/>
                    <a:pt x="58676" y="76989"/>
                  </a:cubicBezTo>
                  <a:cubicBezTo>
                    <a:pt x="58509" y="76622"/>
                    <a:pt x="57075" y="74954"/>
                    <a:pt x="57208" y="74454"/>
                  </a:cubicBezTo>
                  <a:cubicBezTo>
                    <a:pt x="57372" y="73963"/>
                    <a:pt x="56958" y="69879"/>
                    <a:pt x="57068" y="69879"/>
                  </a:cubicBezTo>
                  <a:cubicBezTo>
                    <a:pt x="57070" y="69879"/>
                    <a:pt x="57072" y="69880"/>
                    <a:pt x="57075" y="69884"/>
                  </a:cubicBezTo>
                  <a:cubicBezTo>
                    <a:pt x="57169" y="70040"/>
                    <a:pt x="59463" y="71370"/>
                    <a:pt x="60105" y="71370"/>
                  </a:cubicBezTo>
                  <a:cubicBezTo>
                    <a:pt x="60148" y="71370"/>
                    <a:pt x="60184" y="71364"/>
                    <a:pt x="60211" y="71351"/>
                  </a:cubicBezTo>
                  <a:cubicBezTo>
                    <a:pt x="60268" y="71325"/>
                    <a:pt x="60339" y="71314"/>
                    <a:pt x="60422" y="71314"/>
                  </a:cubicBezTo>
                  <a:cubicBezTo>
                    <a:pt x="60794" y="71314"/>
                    <a:pt x="61381" y="71535"/>
                    <a:pt x="61761" y="71535"/>
                  </a:cubicBezTo>
                  <a:cubicBezTo>
                    <a:pt x="61935" y="71535"/>
                    <a:pt x="62066" y="71489"/>
                    <a:pt x="62112" y="71351"/>
                  </a:cubicBezTo>
                  <a:cubicBezTo>
                    <a:pt x="62279" y="70851"/>
                    <a:pt x="64881" y="70384"/>
                    <a:pt x="65481" y="69950"/>
                  </a:cubicBezTo>
                  <a:cubicBezTo>
                    <a:pt x="66081" y="69517"/>
                    <a:pt x="66649" y="69350"/>
                    <a:pt x="66649" y="68616"/>
                  </a:cubicBezTo>
                  <a:cubicBezTo>
                    <a:pt x="66649" y="67916"/>
                    <a:pt x="66615" y="66581"/>
                    <a:pt x="66548" y="65914"/>
                  </a:cubicBezTo>
                  <a:cubicBezTo>
                    <a:pt x="66515" y="65280"/>
                    <a:pt x="67216" y="65214"/>
                    <a:pt x="67316" y="64913"/>
                  </a:cubicBezTo>
                  <a:cubicBezTo>
                    <a:pt x="67416" y="64580"/>
                    <a:pt x="67683" y="63613"/>
                    <a:pt x="67416" y="63279"/>
                  </a:cubicBezTo>
                  <a:cubicBezTo>
                    <a:pt x="67149" y="62945"/>
                    <a:pt x="67049" y="61645"/>
                    <a:pt x="67049" y="61644"/>
                  </a:cubicBezTo>
                  <a:lnTo>
                    <a:pt x="67049" y="61644"/>
                  </a:lnTo>
                  <a:cubicBezTo>
                    <a:pt x="67049" y="61644"/>
                    <a:pt x="67642" y="61793"/>
                    <a:pt x="68166" y="61793"/>
                  </a:cubicBezTo>
                  <a:cubicBezTo>
                    <a:pt x="68428" y="61793"/>
                    <a:pt x="68672" y="61756"/>
                    <a:pt x="68817" y="61644"/>
                  </a:cubicBezTo>
                  <a:cubicBezTo>
                    <a:pt x="69250" y="61311"/>
                    <a:pt x="70018" y="59810"/>
                    <a:pt x="70018" y="59810"/>
                  </a:cubicBezTo>
                  <a:cubicBezTo>
                    <a:pt x="70018" y="59810"/>
                    <a:pt x="71085" y="59825"/>
                    <a:pt x="72083" y="59825"/>
                  </a:cubicBezTo>
                  <a:cubicBezTo>
                    <a:pt x="72582" y="59825"/>
                    <a:pt x="73064" y="59821"/>
                    <a:pt x="73387" y="59810"/>
                  </a:cubicBezTo>
                  <a:cubicBezTo>
                    <a:pt x="75155" y="59776"/>
                    <a:pt x="74421" y="57708"/>
                    <a:pt x="74421" y="57708"/>
                  </a:cubicBezTo>
                  <a:cubicBezTo>
                    <a:pt x="74421" y="57708"/>
                    <a:pt x="81693" y="56541"/>
                    <a:pt x="81859" y="56374"/>
                  </a:cubicBezTo>
                  <a:cubicBezTo>
                    <a:pt x="82060" y="55940"/>
                    <a:pt x="82226" y="55507"/>
                    <a:pt x="82326" y="55040"/>
                  </a:cubicBezTo>
                  <a:cubicBezTo>
                    <a:pt x="82593" y="54973"/>
                    <a:pt x="82827" y="54940"/>
                    <a:pt x="83094" y="54906"/>
                  </a:cubicBezTo>
                  <a:cubicBezTo>
                    <a:pt x="83327" y="54906"/>
                    <a:pt x="83194" y="55940"/>
                    <a:pt x="83260" y="56808"/>
                  </a:cubicBezTo>
                  <a:cubicBezTo>
                    <a:pt x="83316" y="57524"/>
                    <a:pt x="83393" y="57694"/>
                    <a:pt x="83532" y="57694"/>
                  </a:cubicBezTo>
                  <a:cubicBezTo>
                    <a:pt x="83561" y="57694"/>
                    <a:pt x="83592" y="57687"/>
                    <a:pt x="83627" y="57675"/>
                  </a:cubicBezTo>
                  <a:cubicBezTo>
                    <a:pt x="83861" y="57642"/>
                    <a:pt x="83861" y="54206"/>
                    <a:pt x="83861" y="54206"/>
                  </a:cubicBezTo>
                  <a:lnTo>
                    <a:pt x="86763" y="53872"/>
                  </a:lnTo>
                  <a:lnTo>
                    <a:pt x="87030" y="55040"/>
                  </a:lnTo>
                  <a:cubicBezTo>
                    <a:pt x="87030" y="55040"/>
                    <a:pt x="87415" y="55099"/>
                    <a:pt x="87692" y="55099"/>
                  </a:cubicBezTo>
                  <a:cubicBezTo>
                    <a:pt x="87830" y="55099"/>
                    <a:pt x="87942" y="55084"/>
                    <a:pt x="87964" y="55040"/>
                  </a:cubicBezTo>
                  <a:cubicBezTo>
                    <a:pt x="87897" y="54539"/>
                    <a:pt x="87797" y="54039"/>
                    <a:pt x="87630" y="53572"/>
                  </a:cubicBezTo>
                  <a:cubicBezTo>
                    <a:pt x="87630" y="53572"/>
                    <a:pt x="105109" y="51571"/>
                    <a:pt x="105309" y="51437"/>
                  </a:cubicBezTo>
                  <a:cubicBezTo>
                    <a:pt x="105543" y="51337"/>
                    <a:pt x="105476" y="49736"/>
                    <a:pt x="105376" y="49502"/>
                  </a:cubicBezTo>
                  <a:cubicBezTo>
                    <a:pt x="105372" y="49494"/>
                    <a:pt x="105333" y="49489"/>
                    <a:pt x="105262" y="49489"/>
                  </a:cubicBezTo>
                  <a:cubicBezTo>
                    <a:pt x="103730" y="49489"/>
                    <a:pt x="87363" y="51471"/>
                    <a:pt x="87363" y="51471"/>
                  </a:cubicBezTo>
                  <a:cubicBezTo>
                    <a:pt x="87363" y="51471"/>
                    <a:pt x="86663" y="46700"/>
                    <a:pt x="86663" y="46200"/>
                  </a:cubicBezTo>
                  <a:cubicBezTo>
                    <a:pt x="86663" y="45700"/>
                    <a:pt x="85996" y="45766"/>
                    <a:pt x="85796" y="45700"/>
                  </a:cubicBezTo>
                  <a:cubicBezTo>
                    <a:pt x="85794" y="45699"/>
                    <a:pt x="85793" y="45699"/>
                    <a:pt x="85791" y="45699"/>
                  </a:cubicBezTo>
                  <a:cubicBezTo>
                    <a:pt x="85523" y="45699"/>
                    <a:pt x="82226" y="51304"/>
                    <a:pt x="82226" y="51304"/>
                  </a:cubicBezTo>
                  <a:lnTo>
                    <a:pt x="81826" y="51404"/>
                  </a:lnTo>
                  <a:cubicBezTo>
                    <a:pt x="81626" y="51137"/>
                    <a:pt x="81326" y="50937"/>
                    <a:pt x="80992" y="50903"/>
                  </a:cubicBezTo>
                  <a:cubicBezTo>
                    <a:pt x="80525" y="50903"/>
                    <a:pt x="68517" y="52171"/>
                    <a:pt x="68517" y="52171"/>
                  </a:cubicBezTo>
                  <a:cubicBezTo>
                    <a:pt x="68283" y="51837"/>
                    <a:pt x="67983" y="51604"/>
                    <a:pt x="67649" y="51404"/>
                  </a:cubicBezTo>
                  <a:cubicBezTo>
                    <a:pt x="67592" y="51380"/>
                    <a:pt x="67517" y="51370"/>
                    <a:pt x="67431" y="51370"/>
                  </a:cubicBezTo>
                  <a:cubicBezTo>
                    <a:pt x="66913" y="51370"/>
                    <a:pt x="65981" y="51737"/>
                    <a:pt x="65981" y="51737"/>
                  </a:cubicBezTo>
                  <a:cubicBezTo>
                    <a:pt x="65694" y="51409"/>
                    <a:pt x="65091" y="51346"/>
                    <a:pt x="64669" y="51346"/>
                  </a:cubicBezTo>
                  <a:cubicBezTo>
                    <a:pt x="64406" y="51346"/>
                    <a:pt x="64213" y="51370"/>
                    <a:pt x="64213" y="51370"/>
                  </a:cubicBezTo>
                  <a:cubicBezTo>
                    <a:pt x="63980" y="50803"/>
                    <a:pt x="62946" y="50436"/>
                    <a:pt x="62946" y="50436"/>
                  </a:cubicBezTo>
                  <a:cubicBezTo>
                    <a:pt x="62946" y="50003"/>
                    <a:pt x="61311" y="48635"/>
                    <a:pt x="61345" y="48268"/>
                  </a:cubicBezTo>
                  <a:cubicBezTo>
                    <a:pt x="61345" y="47901"/>
                    <a:pt x="61145" y="46734"/>
                    <a:pt x="61311" y="46100"/>
                  </a:cubicBezTo>
                  <a:cubicBezTo>
                    <a:pt x="61478" y="45433"/>
                    <a:pt x="60678" y="44465"/>
                    <a:pt x="60611" y="44032"/>
                  </a:cubicBezTo>
                  <a:cubicBezTo>
                    <a:pt x="60544" y="43598"/>
                    <a:pt x="60511" y="41063"/>
                    <a:pt x="60010" y="39762"/>
                  </a:cubicBezTo>
                  <a:cubicBezTo>
                    <a:pt x="59543" y="38461"/>
                    <a:pt x="57642" y="35459"/>
                    <a:pt x="57409" y="35125"/>
                  </a:cubicBezTo>
                  <a:cubicBezTo>
                    <a:pt x="57175" y="34825"/>
                    <a:pt x="57742" y="32424"/>
                    <a:pt x="57409" y="32090"/>
                  </a:cubicBezTo>
                  <a:cubicBezTo>
                    <a:pt x="57075" y="31756"/>
                    <a:pt x="54306" y="30856"/>
                    <a:pt x="54306" y="30856"/>
                  </a:cubicBezTo>
                  <a:cubicBezTo>
                    <a:pt x="54006" y="30422"/>
                    <a:pt x="53606" y="30055"/>
                    <a:pt x="53139" y="29755"/>
                  </a:cubicBezTo>
                  <a:cubicBezTo>
                    <a:pt x="52472" y="29455"/>
                    <a:pt x="47935" y="27754"/>
                    <a:pt x="47602" y="27720"/>
                  </a:cubicBezTo>
                  <a:cubicBezTo>
                    <a:pt x="47588" y="27718"/>
                    <a:pt x="47574" y="27716"/>
                    <a:pt x="47559" y="27716"/>
                  </a:cubicBezTo>
                  <a:cubicBezTo>
                    <a:pt x="47187" y="27716"/>
                    <a:pt x="46223" y="28461"/>
                    <a:pt x="45967" y="28621"/>
                  </a:cubicBezTo>
                  <a:cubicBezTo>
                    <a:pt x="45757" y="28752"/>
                    <a:pt x="45485" y="29111"/>
                    <a:pt x="45265" y="29111"/>
                  </a:cubicBezTo>
                  <a:cubicBezTo>
                    <a:pt x="45205" y="29111"/>
                    <a:pt x="45149" y="29085"/>
                    <a:pt x="45100" y="29021"/>
                  </a:cubicBezTo>
                  <a:cubicBezTo>
                    <a:pt x="44866" y="28387"/>
                    <a:pt x="44666" y="27720"/>
                    <a:pt x="44566" y="27053"/>
                  </a:cubicBezTo>
                  <a:cubicBezTo>
                    <a:pt x="44399" y="26553"/>
                    <a:pt x="44199" y="26052"/>
                    <a:pt x="43966" y="25585"/>
                  </a:cubicBezTo>
                  <a:cubicBezTo>
                    <a:pt x="44533" y="24218"/>
                    <a:pt x="44933" y="22783"/>
                    <a:pt x="45200" y="21316"/>
                  </a:cubicBezTo>
                  <a:cubicBezTo>
                    <a:pt x="46734" y="21182"/>
                    <a:pt x="47235" y="18714"/>
                    <a:pt x="47235" y="18714"/>
                  </a:cubicBezTo>
                  <a:cubicBezTo>
                    <a:pt x="47235" y="18714"/>
                    <a:pt x="49003" y="16546"/>
                    <a:pt x="49169" y="16379"/>
                  </a:cubicBezTo>
                  <a:cubicBezTo>
                    <a:pt x="49336" y="16212"/>
                    <a:pt x="50370" y="15778"/>
                    <a:pt x="50437" y="15511"/>
                  </a:cubicBezTo>
                  <a:cubicBezTo>
                    <a:pt x="50470" y="15245"/>
                    <a:pt x="50003" y="13977"/>
                    <a:pt x="50037" y="13610"/>
                  </a:cubicBezTo>
                  <a:cubicBezTo>
                    <a:pt x="50070" y="13210"/>
                    <a:pt x="49136" y="7539"/>
                    <a:pt x="48302" y="5404"/>
                  </a:cubicBezTo>
                  <a:cubicBezTo>
                    <a:pt x="47502" y="3303"/>
                    <a:pt x="44499" y="0"/>
                    <a:pt x="38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grpSp>
        <p:nvGrpSpPr>
          <p:cNvPr id="664" name="Google Shape;664;p48"/>
          <p:cNvGrpSpPr/>
          <p:nvPr/>
        </p:nvGrpSpPr>
        <p:grpSpPr>
          <a:xfrm>
            <a:off x="1369530" y="794"/>
            <a:ext cx="1427908" cy="5143759"/>
            <a:chOff x="345205" y="794"/>
            <a:chExt cx="1427908" cy="5143759"/>
          </a:xfrm>
        </p:grpSpPr>
        <p:sp>
          <p:nvSpPr>
            <p:cNvPr id="665" name="Google Shape;665;p48"/>
            <p:cNvSpPr/>
            <p:nvPr/>
          </p:nvSpPr>
          <p:spPr>
            <a:xfrm>
              <a:off x="345205" y="794"/>
              <a:ext cx="919138" cy="5141971"/>
            </a:xfrm>
            <a:custGeom>
              <a:rect b="b" l="l" r="r" t="t"/>
              <a:pathLst>
                <a:path extrusionOk="0" h="129537" w="23155">
                  <a:moveTo>
                    <a:pt x="22637" y="34100"/>
                  </a:moveTo>
                  <a:cubicBezTo>
                    <a:pt x="22637" y="34100"/>
                    <a:pt x="18760" y="36360"/>
                    <a:pt x="19009" y="35489"/>
                  </a:cubicBezTo>
                  <a:cubicBezTo>
                    <a:pt x="19279" y="34618"/>
                    <a:pt x="22201" y="27633"/>
                    <a:pt x="22201" y="27633"/>
                  </a:cubicBezTo>
                  <a:lnTo>
                    <a:pt x="21352" y="27633"/>
                  </a:lnTo>
                  <a:cubicBezTo>
                    <a:pt x="21352" y="27633"/>
                    <a:pt x="19444" y="32110"/>
                    <a:pt x="18491" y="34017"/>
                  </a:cubicBezTo>
                  <a:cubicBezTo>
                    <a:pt x="17952" y="35095"/>
                    <a:pt x="16584" y="37645"/>
                    <a:pt x="15506" y="39676"/>
                  </a:cubicBezTo>
                  <a:cubicBezTo>
                    <a:pt x="15672" y="30763"/>
                    <a:pt x="15444" y="20461"/>
                    <a:pt x="15174" y="14760"/>
                  </a:cubicBezTo>
                  <a:cubicBezTo>
                    <a:pt x="14946" y="9827"/>
                    <a:pt x="15071" y="4893"/>
                    <a:pt x="15568" y="1"/>
                  </a:cubicBezTo>
                  <a:lnTo>
                    <a:pt x="7007" y="1"/>
                  </a:lnTo>
                  <a:cubicBezTo>
                    <a:pt x="7007" y="1"/>
                    <a:pt x="8044" y="21621"/>
                    <a:pt x="8044" y="35365"/>
                  </a:cubicBezTo>
                  <a:cubicBezTo>
                    <a:pt x="8044" y="43822"/>
                    <a:pt x="7277" y="55244"/>
                    <a:pt x="6530" y="65463"/>
                  </a:cubicBezTo>
                  <a:cubicBezTo>
                    <a:pt x="5556" y="63743"/>
                    <a:pt x="4540" y="61836"/>
                    <a:pt x="4250" y="60882"/>
                  </a:cubicBezTo>
                  <a:cubicBezTo>
                    <a:pt x="3649" y="58892"/>
                    <a:pt x="975" y="53026"/>
                    <a:pt x="975" y="53026"/>
                  </a:cubicBezTo>
                  <a:lnTo>
                    <a:pt x="1" y="53461"/>
                  </a:lnTo>
                  <a:cubicBezTo>
                    <a:pt x="1" y="53461"/>
                    <a:pt x="3379" y="61400"/>
                    <a:pt x="3898" y="63121"/>
                  </a:cubicBezTo>
                  <a:cubicBezTo>
                    <a:pt x="4416" y="64841"/>
                    <a:pt x="6261" y="69174"/>
                    <a:pt x="6116" y="71226"/>
                  </a:cubicBezTo>
                  <a:lnTo>
                    <a:pt x="6116" y="71226"/>
                  </a:lnTo>
                  <a:cubicBezTo>
                    <a:pt x="5826" y="75330"/>
                    <a:pt x="5597" y="79082"/>
                    <a:pt x="5452" y="82109"/>
                  </a:cubicBezTo>
                  <a:cubicBezTo>
                    <a:pt x="4934" y="93655"/>
                    <a:pt x="3379" y="129537"/>
                    <a:pt x="3379" y="129537"/>
                  </a:cubicBezTo>
                  <a:lnTo>
                    <a:pt x="11277" y="129537"/>
                  </a:lnTo>
                  <a:cubicBezTo>
                    <a:pt x="11277" y="129537"/>
                    <a:pt x="10635" y="103625"/>
                    <a:pt x="11277" y="89882"/>
                  </a:cubicBezTo>
                  <a:cubicBezTo>
                    <a:pt x="11920" y="76159"/>
                    <a:pt x="14511" y="58312"/>
                    <a:pt x="15174" y="48569"/>
                  </a:cubicBezTo>
                  <a:cubicBezTo>
                    <a:pt x="15547" y="43947"/>
                    <a:pt x="17724" y="39200"/>
                    <a:pt x="18574" y="37977"/>
                  </a:cubicBezTo>
                  <a:cubicBezTo>
                    <a:pt x="19444" y="36774"/>
                    <a:pt x="23155" y="35054"/>
                    <a:pt x="23155"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8"/>
            <p:cNvSpPr/>
            <p:nvPr/>
          </p:nvSpPr>
          <p:spPr>
            <a:xfrm>
              <a:off x="1166613" y="1788"/>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 name="Google Shape;667;p48"/>
          <p:cNvSpPr/>
          <p:nvPr/>
        </p:nvSpPr>
        <p:spPr>
          <a:xfrm>
            <a:off x="5918582" y="844293"/>
            <a:ext cx="2131200" cy="10653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8"/>
          <p:cNvSpPr txBox="1"/>
          <p:nvPr>
            <p:ph type="title"/>
          </p:nvPr>
        </p:nvSpPr>
        <p:spPr>
          <a:xfrm>
            <a:off x="3057025" y="1626900"/>
            <a:ext cx="4992900" cy="1399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a:t>
            </a:r>
            <a:r>
              <a:rPr lang="en"/>
              <a:t>OURSE</a:t>
            </a:r>
            <a:r>
              <a:rPr lang="en"/>
              <a:t> OF WAR</a:t>
            </a:r>
            <a:endParaRPr/>
          </a:p>
        </p:txBody>
      </p:sp>
      <p:sp>
        <p:nvSpPr>
          <p:cNvPr id="669" name="Google Shape;669;p48"/>
          <p:cNvSpPr txBox="1"/>
          <p:nvPr>
            <p:ph idx="1" type="subTitle"/>
          </p:nvPr>
        </p:nvSpPr>
        <p:spPr>
          <a:xfrm>
            <a:off x="5541525" y="3026100"/>
            <a:ext cx="2508300" cy="736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670" name="Google Shape;670;p48"/>
          <p:cNvSpPr txBox="1"/>
          <p:nvPr>
            <p:ph idx="2" type="title"/>
          </p:nvPr>
        </p:nvSpPr>
        <p:spPr>
          <a:xfrm>
            <a:off x="6069337" y="844298"/>
            <a:ext cx="1829700" cy="96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71" name="Google Shape;671;p48"/>
          <p:cNvSpPr/>
          <p:nvPr/>
        </p:nvSpPr>
        <p:spPr>
          <a:xfrm flipH="1">
            <a:off x="713231" y="-491074"/>
            <a:ext cx="2994643" cy="1577347"/>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 name="Google Shape;672;p48"/>
          <p:cNvGrpSpPr/>
          <p:nvPr/>
        </p:nvGrpSpPr>
        <p:grpSpPr>
          <a:xfrm>
            <a:off x="2797440" y="3193620"/>
            <a:ext cx="2422775" cy="1399212"/>
            <a:chOff x="4191069" y="2770016"/>
            <a:chExt cx="3045600" cy="1758909"/>
          </a:xfrm>
        </p:grpSpPr>
        <p:sp>
          <p:nvSpPr>
            <p:cNvPr id="673" name="Google Shape;673;p48"/>
            <p:cNvSpPr/>
            <p:nvPr/>
          </p:nvSpPr>
          <p:spPr>
            <a:xfrm>
              <a:off x="4191069" y="4261925"/>
              <a:ext cx="3045600" cy="267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8"/>
            <p:cNvSpPr/>
            <p:nvPr/>
          </p:nvSpPr>
          <p:spPr>
            <a:xfrm>
              <a:off x="4715024" y="4211650"/>
              <a:ext cx="1997715" cy="158898"/>
            </a:xfrm>
            <a:custGeom>
              <a:rect b="b" l="l" r="r" t="t"/>
              <a:pathLst>
                <a:path extrusionOk="0" h="7554" w="94971">
                  <a:moveTo>
                    <a:pt x="0" y="1"/>
                  </a:moveTo>
                  <a:lnTo>
                    <a:pt x="94970" y="1"/>
                  </a:lnTo>
                  <a:lnTo>
                    <a:pt x="94970" y="7553"/>
                  </a:lnTo>
                  <a:lnTo>
                    <a:pt x="0" y="7553"/>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8"/>
            <p:cNvSpPr/>
            <p:nvPr/>
          </p:nvSpPr>
          <p:spPr>
            <a:xfrm>
              <a:off x="4842264" y="4052048"/>
              <a:ext cx="1743213" cy="158898"/>
            </a:xfrm>
            <a:custGeom>
              <a:rect b="b" l="l" r="r" t="t"/>
              <a:pathLst>
                <a:path extrusionOk="0" h="7554" w="82872">
                  <a:moveTo>
                    <a:pt x="0" y="1"/>
                  </a:moveTo>
                  <a:lnTo>
                    <a:pt x="82872" y="1"/>
                  </a:lnTo>
                  <a:lnTo>
                    <a:pt x="82872" y="7554"/>
                  </a:lnTo>
                  <a:lnTo>
                    <a:pt x="0" y="755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8"/>
            <p:cNvSpPr/>
            <p:nvPr/>
          </p:nvSpPr>
          <p:spPr>
            <a:xfrm>
              <a:off x="4945231" y="3892459"/>
              <a:ext cx="1537280" cy="158898"/>
            </a:xfrm>
            <a:custGeom>
              <a:rect b="b" l="l" r="r" t="t"/>
              <a:pathLst>
                <a:path extrusionOk="0" h="7554" w="73082">
                  <a:moveTo>
                    <a:pt x="1" y="1"/>
                  </a:moveTo>
                  <a:lnTo>
                    <a:pt x="73082" y="1"/>
                  </a:lnTo>
                  <a:lnTo>
                    <a:pt x="73082" y="7554"/>
                  </a:lnTo>
                  <a:lnTo>
                    <a:pt x="1" y="755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8"/>
            <p:cNvSpPr/>
            <p:nvPr/>
          </p:nvSpPr>
          <p:spPr>
            <a:xfrm>
              <a:off x="5376259" y="3474647"/>
              <a:ext cx="675224" cy="83130"/>
            </a:xfrm>
            <a:custGeom>
              <a:rect b="b" l="l" r="r" t="t"/>
              <a:pathLst>
                <a:path extrusionOk="0" h="3952" w="32100">
                  <a:moveTo>
                    <a:pt x="16050" y="1"/>
                  </a:moveTo>
                  <a:lnTo>
                    <a:pt x="0" y="1"/>
                  </a:lnTo>
                  <a:lnTo>
                    <a:pt x="0" y="3952"/>
                  </a:lnTo>
                  <a:lnTo>
                    <a:pt x="16050" y="3952"/>
                  </a:lnTo>
                  <a:lnTo>
                    <a:pt x="32100" y="3952"/>
                  </a:lnTo>
                  <a:lnTo>
                    <a:pt x="3210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8"/>
            <p:cNvSpPr/>
            <p:nvPr/>
          </p:nvSpPr>
          <p:spPr>
            <a:xfrm>
              <a:off x="5226952" y="3342989"/>
              <a:ext cx="974594" cy="112558"/>
            </a:xfrm>
            <a:custGeom>
              <a:rect b="b" l="l" r="r" t="t"/>
              <a:pathLst>
                <a:path extrusionOk="0" h="5351" w="46332">
                  <a:moveTo>
                    <a:pt x="35946" y="1"/>
                  </a:moveTo>
                  <a:lnTo>
                    <a:pt x="10385" y="1"/>
                  </a:lnTo>
                  <a:cubicBezTo>
                    <a:pt x="7098" y="1434"/>
                    <a:pt x="3532" y="1959"/>
                    <a:pt x="0" y="1574"/>
                  </a:cubicBezTo>
                  <a:cubicBezTo>
                    <a:pt x="0" y="1574"/>
                    <a:pt x="6294" y="5351"/>
                    <a:pt x="23148" y="5351"/>
                  </a:cubicBezTo>
                  <a:cubicBezTo>
                    <a:pt x="40037" y="5351"/>
                    <a:pt x="46331" y="1574"/>
                    <a:pt x="46331" y="1574"/>
                  </a:cubicBezTo>
                  <a:cubicBezTo>
                    <a:pt x="42800" y="1994"/>
                    <a:pt x="39198" y="1434"/>
                    <a:pt x="35946"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8"/>
            <p:cNvSpPr/>
            <p:nvPr/>
          </p:nvSpPr>
          <p:spPr>
            <a:xfrm>
              <a:off x="5445401" y="3237078"/>
              <a:ext cx="537697" cy="105932"/>
            </a:xfrm>
            <a:custGeom>
              <a:rect b="b" l="l" r="r" t="t"/>
              <a:pathLst>
                <a:path extrusionOk="0" h="5036" w="25562">
                  <a:moveTo>
                    <a:pt x="12763" y="0"/>
                  </a:moveTo>
                  <a:lnTo>
                    <a:pt x="0" y="0"/>
                  </a:lnTo>
                  <a:lnTo>
                    <a:pt x="0" y="5036"/>
                  </a:lnTo>
                  <a:lnTo>
                    <a:pt x="12763" y="5036"/>
                  </a:lnTo>
                  <a:lnTo>
                    <a:pt x="25561" y="5036"/>
                  </a:lnTo>
                  <a:lnTo>
                    <a:pt x="2556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8"/>
            <p:cNvSpPr/>
            <p:nvPr/>
          </p:nvSpPr>
          <p:spPr>
            <a:xfrm>
              <a:off x="5444665" y="2770016"/>
              <a:ext cx="541357" cy="301579"/>
            </a:xfrm>
            <a:custGeom>
              <a:rect b="b" l="l" r="r" t="t"/>
              <a:pathLst>
                <a:path extrusionOk="0" h="14337" w="25736">
                  <a:moveTo>
                    <a:pt x="24862" y="12309"/>
                  </a:moveTo>
                  <a:cubicBezTo>
                    <a:pt x="21470" y="12379"/>
                    <a:pt x="16924" y="11225"/>
                    <a:pt x="14022" y="9057"/>
                  </a:cubicBezTo>
                  <a:lnTo>
                    <a:pt x="12763" y="1189"/>
                  </a:lnTo>
                  <a:lnTo>
                    <a:pt x="12798" y="0"/>
                  </a:lnTo>
                  <a:lnTo>
                    <a:pt x="12693" y="665"/>
                  </a:lnTo>
                  <a:lnTo>
                    <a:pt x="12588" y="0"/>
                  </a:lnTo>
                  <a:lnTo>
                    <a:pt x="12623" y="1189"/>
                  </a:lnTo>
                  <a:lnTo>
                    <a:pt x="11434" y="8742"/>
                  </a:lnTo>
                  <a:cubicBezTo>
                    <a:pt x="9651" y="10071"/>
                    <a:pt x="5805" y="12239"/>
                    <a:pt x="0" y="12239"/>
                  </a:cubicBezTo>
                  <a:cubicBezTo>
                    <a:pt x="0" y="12239"/>
                    <a:pt x="3497" y="14337"/>
                    <a:pt x="12798" y="14337"/>
                  </a:cubicBezTo>
                  <a:cubicBezTo>
                    <a:pt x="22064" y="14337"/>
                    <a:pt x="25561" y="12239"/>
                    <a:pt x="25561" y="12239"/>
                  </a:cubicBezTo>
                  <a:cubicBezTo>
                    <a:pt x="24862" y="12309"/>
                    <a:pt x="25736" y="12274"/>
                    <a:pt x="24862" y="12309"/>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8"/>
            <p:cNvSpPr/>
            <p:nvPr/>
          </p:nvSpPr>
          <p:spPr>
            <a:xfrm>
              <a:off x="5518203" y="3085563"/>
              <a:ext cx="391335" cy="97834"/>
            </a:xfrm>
            <a:custGeom>
              <a:rect b="b" l="l" r="r" t="t"/>
              <a:pathLst>
                <a:path extrusionOk="0" h="4651" w="18604">
                  <a:moveTo>
                    <a:pt x="9302" y="0"/>
                  </a:moveTo>
                  <a:lnTo>
                    <a:pt x="1" y="0"/>
                  </a:lnTo>
                  <a:lnTo>
                    <a:pt x="1" y="4651"/>
                  </a:lnTo>
                  <a:lnTo>
                    <a:pt x="9302" y="4651"/>
                  </a:lnTo>
                  <a:lnTo>
                    <a:pt x="18603" y="4651"/>
                  </a:lnTo>
                  <a:lnTo>
                    <a:pt x="1860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8"/>
            <p:cNvSpPr/>
            <p:nvPr/>
          </p:nvSpPr>
          <p:spPr>
            <a:xfrm>
              <a:off x="5273275" y="3699752"/>
              <a:ext cx="881198" cy="204592"/>
            </a:xfrm>
            <a:custGeom>
              <a:rect b="b" l="l" r="r" t="t"/>
              <a:pathLst>
                <a:path extrusionOk="0" h="7553" w="41892">
                  <a:moveTo>
                    <a:pt x="1" y="0"/>
                  </a:moveTo>
                  <a:lnTo>
                    <a:pt x="41891" y="0"/>
                  </a:lnTo>
                  <a:lnTo>
                    <a:pt x="41891" y="7553"/>
                  </a:lnTo>
                  <a:lnTo>
                    <a:pt x="1" y="7553"/>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8"/>
            <p:cNvSpPr/>
            <p:nvPr/>
          </p:nvSpPr>
          <p:spPr>
            <a:xfrm>
              <a:off x="5101899" y="3557756"/>
              <a:ext cx="1223943" cy="141986"/>
            </a:xfrm>
            <a:custGeom>
              <a:rect b="b" l="l" r="r" t="t"/>
              <a:pathLst>
                <a:path extrusionOk="0" h="6750" w="58186">
                  <a:moveTo>
                    <a:pt x="45178" y="1"/>
                  </a:moveTo>
                  <a:lnTo>
                    <a:pt x="13043" y="1"/>
                  </a:lnTo>
                  <a:cubicBezTo>
                    <a:pt x="8952" y="1819"/>
                    <a:pt x="4441" y="2484"/>
                    <a:pt x="1" y="1994"/>
                  </a:cubicBezTo>
                  <a:cubicBezTo>
                    <a:pt x="1" y="1994"/>
                    <a:pt x="7903" y="6750"/>
                    <a:pt x="29093" y="6750"/>
                  </a:cubicBezTo>
                  <a:cubicBezTo>
                    <a:pt x="50283" y="6750"/>
                    <a:pt x="58186" y="1994"/>
                    <a:pt x="58186" y="1994"/>
                  </a:cubicBezTo>
                  <a:cubicBezTo>
                    <a:pt x="53745" y="2484"/>
                    <a:pt x="49234" y="1819"/>
                    <a:pt x="45178"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8"/>
            <p:cNvSpPr/>
            <p:nvPr/>
          </p:nvSpPr>
          <p:spPr>
            <a:xfrm>
              <a:off x="5599861" y="4017508"/>
              <a:ext cx="228040" cy="477389"/>
            </a:xfrm>
            <a:custGeom>
              <a:rect b="b" l="l" r="r" t="t"/>
              <a:pathLst>
                <a:path extrusionOk="0" h="22695" w="10841">
                  <a:moveTo>
                    <a:pt x="0" y="1"/>
                  </a:moveTo>
                  <a:lnTo>
                    <a:pt x="10840" y="1"/>
                  </a:lnTo>
                  <a:lnTo>
                    <a:pt x="10840" y="22694"/>
                  </a:lnTo>
                  <a:lnTo>
                    <a:pt x="0" y="2269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8"/>
            <p:cNvSpPr/>
            <p:nvPr/>
          </p:nvSpPr>
          <p:spPr>
            <a:xfrm>
              <a:off x="5320278" y="4017497"/>
              <a:ext cx="228777" cy="317776"/>
            </a:xfrm>
            <a:custGeom>
              <a:rect b="b" l="l" r="r" t="t"/>
              <a:pathLst>
                <a:path extrusionOk="0" h="15107" w="10876">
                  <a:moveTo>
                    <a:pt x="1" y="1"/>
                  </a:moveTo>
                  <a:lnTo>
                    <a:pt x="10875" y="1"/>
                  </a:lnTo>
                  <a:lnTo>
                    <a:pt x="10875" y="15106"/>
                  </a:lnTo>
                  <a:lnTo>
                    <a:pt x="1" y="1510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8"/>
            <p:cNvSpPr/>
            <p:nvPr/>
          </p:nvSpPr>
          <p:spPr>
            <a:xfrm>
              <a:off x="5878728" y="4017497"/>
              <a:ext cx="228756" cy="317776"/>
            </a:xfrm>
            <a:custGeom>
              <a:rect b="b" l="l" r="r" t="t"/>
              <a:pathLst>
                <a:path extrusionOk="0" h="15107" w="10875">
                  <a:moveTo>
                    <a:pt x="0" y="1"/>
                  </a:moveTo>
                  <a:lnTo>
                    <a:pt x="10875" y="1"/>
                  </a:lnTo>
                  <a:lnTo>
                    <a:pt x="10875" y="15106"/>
                  </a:lnTo>
                  <a:lnTo>
                    <a:pt x="0" y="1510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8"/>
            <p:cNvSpPr/>
            <p:nvPr/>
          </p:nvSpPr>
          <p:spPr>
            <a:xfrm>
              <a:off x="5226952" y="3376098"/>
              <a:ext cx="973857" cy="146383"/>
            </a:xfrm>
            <a:custGeom>
              <a:rect b="b" l="l" r="r" t="t"/>
              <a:pathLst>
                <a:path extrusionOk="0" h="6959" w="46297">
                  <a:moveTo>
                    <a:pt x="23148" y="3777"/>
                  </a:moveTo>
                  <a:cubicBezTo>
                    <a:pt x="23148" y="3777"/>
                    <a:pt x="7203" y="2867"/>
                    <a:pt x="0" y="0"/>
                  </a:cubicBezTo>
                  <a:cubicBezTo>
                    <a:pt x="0" y="0"/>
                    <a:pt x="455" y="3252"/>
                    <a:pt x="6469" y="5105"/>
                  </a:cubicBezTo>
                  <a:cubicBezTo>
                    <a:pt x="12483" y="6959"/>
                    <a:pt x="23148" y="6854"/>
                    <a:pt x="23148" y="6854"/>
                  </a:cubicBezTo>
                  <a:cubicBezTo>
                    <a:pt x="23148" y="6854"/>
                    <a:pt x="33778" y="6924"/>
                    <a:pt x="39827" y="5105"/>
                  </a:cubicBezTo>
                  <a:cubicBezTo>
                    <a:pt x="45842" y="3252"/>
                    <a:pt x="46296" y="0"/>
                    <a:pt x="46296" y="0"/>
                  </a:cubicBezTo>
                  <a:cubicBezTo>
                    <a:pt x="39093" y="2867"/>
                    <a:pt x="23148" y="3777"/>
                    <a:pt x="23148" y="377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8"/>
            <p:cNvSpPr/>
            <p:nvPr/>
          </p:nvSpPr>
          <p:spPr>
            <a:xfrm>
              <a:off x="5445401" y="3027443"/>
              <a:ext cx="537697" cy="80206"/>
            </a:xfrm>
            <a:custGeom>
              <a:rect b="b" l="l" r="r" t="t"/>
              <a:pathLst>
                <a:path extrusionOk="0" h="3813" w="25562">
                  <a:moveTo>
                    <a:pt x="12763" y="2099"/>
                  </a:moveTo>
                  <a:cubicBezTo>
                    <a:pt x="12763" y="2099"/>
                    <a:pt x="3986" y="1574"/>
                    <a:pt x="0" y="1"/>
                  </a:cubicBezTo>
                  <a:cubicBezTo>
                    <a:pt x="0" y="1"/>
                    <a:pt x="245" y="1784"/>
                    <a:pt x="3567" y="2798"/>
                  </a:cubicBezTo>
                  <a:cubicBezTo>
                    <a:pt x="6889" y="3812"/>
                    <a:pt x="12763" y="3777"/>
                    <a:pt x="12763" y="3777"/>
                  </a:cubicBezTo>
                  <a:cubicBezTo>
                    <a:pt x="12763" y="3777"/>
                    <a:pt x="18638" y="3812"/>
                    <a:pt x="21959" y="2798"/>
                  </a:cubicBezTo>
                  <a:cubicBezTo>
                    <a:pt x="25316" y="1784"/>
                    <a:pt x="25561" y="1"/>
                    <a:pt x="25561" y="1"/>
                  </a:cubicBezTo>
                  <a:cubicBezTo>
                    <a:pt x="21575" y="1574"/>
                    <a:pt x="12763" y="2099"/>
                    <a:pt x="12763" y="209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8"/>
            <p:cNvSpPr/>
            <p:nvPr/>
          </p:nvSpPr>
          <p:spPr>
            <a:xfrm>
              <a:off x="5101899" y="3599700"/>
              <a:ext cx="1223943" cy="183152"/>
            </a:xfrm>
            <a:custGeom>
              <a:rect b="b" l="l" r="r" t="t"/>
              <a:pathLst>
                <a:path extrusionOk="0" h="8707" w="58186">
                  <a:moveTo>
                    <a:pt x="29093" y="4756"/>
                  </a:moveTo>
                  <a:cubicBezTo>
                    <a:pt x="29093" y="4756"/>
                    <a:pt x="9092" y="3602"/>
                    <a:pt x="1" y="0"/>
                  </a:cubicBezTo>
                  <a:cubicBezTo>
                    <a:pt x="1" y="0"/>
                    <a:pt x="595" y="4056"/>
                    <a:pt x="8148" y="6399"/>
                  </a:cubicBezTo>
                  <a:cubicBezTo>
                    <a:pt x="15701" y="8707"/>
                    <a:pt x="29093" y="8602"/>
                    <a:pt x="29093" y="8602"/>
                  </a:cubicBezTo>
                  <a:cubicBezTo>
                    <a:pt x="29093" y="8602"/>
                    <a:pt x="42485" y="8707"/>
                    <a:pt x="50038" y="6399"/>
                  </a:cubicBezTo>
                  <a:cubicBezTo>
                    <a:pt x="57591" y="4056"/>
                    <a:pt x="58186" y="0"/>
                    <a:pt x="58186" y="0"/>
                  </a:cubicBezTo>
                  <a:cubicBezTo>
                    <a:pt x="49094" y="3602"/>
                    <a:pt x="29093" y="4756"/>
                    <a:pt x="29093" y="475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8"/>
            <p:cNvSpPr/>
            <p:nvPr/>
          </p:nvSpPr>
          <p:spPr>
            <a:xfrm>
              <a:off x="5360083" y="3183375"/>
              <a:ext cx="709069" cy="82415"/>
            </a:xfrm>
            <a:custGeom>
              <a:rect b="b" l="l" r="r" t="t"/>
              <a:pathLst>
                <a:path extrusionOk="0" h="3918" w="33709">
                  <a:moveTo>
                    <a:pt x="26120" y="1"/>
                  </a:moveTo>
                  <a:lnTo>
                    <a:pt x="7553" y="1"/>
                  </a:lnTo>
                  <a:cubicBezTo>
                    <a:pt x="5175" y="1050"/>
                    <a:pt x="2553" y="1469"/>
                    <a:pt x="0" y="1155"/>
                  </a:cubicBezTo>
                  <a:cubicBezTo>
                    <a:pt x="0" y="1155"/>
                    <a:pt x="4581" y="3917"/>
                    <a:pt x="16854" y="3917"/>
                  </a:cubicBezTo>
                  <a:cubicBezTo>
                    <a:pt x="29128" y="3917"/>
                    <a:pt x="33708" y="1155"/>
                    <a:pt x="33708" y="1155"/>
                  </a:cubicBezTo>
                  <a:cubicBezTo>
                    <a:pt x="31121" y="1469"/>
                    <a:pt x="28498" y="1050"/>
                    <a:pt x="2612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8"/>
            <p:cNvSpPr/>
            <p:nvPr/>
          </p:nvSpPr>
          <p:spPr>
            <a:xfrm>
              <a:off x="5359347" y="3207650"/>
              <a:ext cx="709069" cy="106668"/>
            </a:xfrm>
            <a:custGeom>
              <a:rect b="b" l="l" r="r" t="t"/>
              <a:pathLst>
                <a:path extrusionOk="0" h="5071" w="33709">
                  <a:moveTo>
                    <a:pt x="16854" y="2763"/>
                  </a:moveTo>
                  <a:cubicBezTo>
                    <a:pt x="16854" y="2763"/>
                    <a:pt x="5245" y="2099"/>
                    <a:pt x="0" y="1"/>
                  </a:cubicBezTo>
                  <a:cubicBezTo>
                    <a:pt x="0" y="1"/>
                    <a:pt x="350" y="2379"/>
                    <a:pt x="4721" y="3707"/>
                  </a:cubicBezTo>
                  <a:cubicBezTo>
                    <a:pt x="9091" y="5071"/>
                    <a:pt x="16854" y="5001"/>
                    <a:pt x="16854" y="5001"/>
                  </a:cubicBezTo>
                  <a:cubicBezTo>
                    <a:pt x="16854" y="5001"/>
                    <a:pt x="24617" y="5071"/>
                    <a:pt x="28988" y="3707"/>
                  </a:cubicBezTo>
                  <a:cubicBezTo>
                    <a:pt x="33394" y="2379"/>
                    <a:pt x="33708" y="1"/>
                    <a:pt x="33708" y="1"/>
                  </a:cubicBezTo>
                  <a:cubicBezTo>
                    <a:pt x="28463" y="2099"/>
                    <a:pt x="16854" y="2763"/>
                    <a:pt x="16854" y="276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 name="Google Shape;692;p48"/>
          <p:cNvSpPr/>
          <p:nvPr/>
        </p:nvSpPr>
        <p:spPr>
          <a:xfrm>
            <a:off x="4678624" y="3193626"/>
            <a:ext cx="921957" cy="2037929"/>
          </a:xfrm>
          <a:custGeom>
            <a:rect b="b" l="l" r="r" t="t"/>
            <a:pathLst>
              <a:path extrusionOk="0" h="168042" w="76022">
                <a:moveTo>
                  <a:pt x="35092" y="14798"/>
                </a:moveTo>
                <a:cubicBezTo>
                  <a:pt x="35092" y="14798"/>
                  <a:pt x="35159" y="17167"/>
                  <a:pt x="35393" y="17600"/>
                </a:cubicBezTo>
                <a:cubicBezTo>
                  <a:pt x="35626" y="18034"/>
                  <a:pt x="37694" y="19569"/>
                  <a:pt x="37961" y="19869"/>
                </a:cubicBezTo>
                <a:cubicBezTo>
                  <a:pt x="38228" y="20202"/>
                  <a:pt x="38361" y="22270"/>
                  <a:pt x="38595" y="22571"/>
                </a:cubicBezTo>
                <a:cubicBezTo>
                  <a:pt x="38928" y="23104"/>
                  <a:pt x="39195" y="23705"/>
                  <a:pt x="39395" y="24305"/>
                </a:cubicBezTo>
                <a:cubicBezTo>
                  <a:pt x="39462" y="24639"/>
                  <a:pt x="39362" y="25673"/>
                  <a:pt x="39195" y="25740"/>
                </a:cubicBezTo>
                <a:lnTo>
                  <a:pt x="39229" y="25740"/>
                </a:lnTo>
                <a:cubicBezTo>
                  <a:pt x="39207" y="25748"/>
                  <a:pt x="39161" y="25752"/>
                  <a:pt x="39096" y="25752"/>
                </a:cubicBezTo>
                <a:cubicBezTo>
                  <a:pt x="38797" y="25752"/>
                  <a:pt x="38078" y="25678"/>
                  <a:pt x="37226" y="25678"/>
                </a:cubicBezTo>
                <a:cubicBezTo>
                  <a:pt x="36834" y="25678"/>
                  <a:pt x="36414" y="25694"/>
                  <a:pt x="35993" y="25740"/>
                </a:cubicBezTo>
                <a:cubicBezTo>
                  <a:pt x="35813" y="25758"/>
                  <a:pt x="35632" y="25765"/>
                  <a:pt x="35451" y="25765"/>
                </a:cubicBezTo>
                <a:cubicBezTo>
                  <a:pt x="34890" y="25765"/>
                  <a:pt x="34327" y="25697"/>
                  <a:pt x="33756" y="25697"/>
                </a:cubicBezTo>
                <a:cubicBezTo>
                  <a:pt x="33524" y="25697"/>
                  <a:pt x="33292" y="25708"/>
                  <a:pt x="33058" y="25740"/>
                </a:cubicBezTo>
                <a:cubicBezTo>
                  <a:pt x="32190" y="25940"/>
                  <a:pt x="31356" y="26240"/>
                  <a:pt x="30556" y="26707"/>
                </a:cubicBezTo>
                <a:cubicBezTo>
                  <a:pt x="29922" y="27041"/>
                  <a:pt x="29288" y="27374"/>
                  <a:pt x="28621" y="27708"/>
                </a:cubicBezTo>
                <a:cubicBezTo>
                  <a:pt x="27220" y="28408"/>
                  <a:pt x="25652" y="28175"/>
                  <a:pt x="24118" y="28508"/>
                </a:cubicBezTo>
                <a:cubicBezTo>
                  <a:pt x="23440" y="28600"/>
                  <a:pt x="22772" y="28651"/>
                  <a:pt x="22108" y="28651"/>
                </a:cubicBezTo>
                <a:cubicBezTo>
                  <a:pt x="21564" y="28651"/>
                  <a:pt x="21023" y="28617"/>
                  <a:pt x="20482" y="28542"/>
                </a:cubicBezTo>
                <a:cubicBezTo>
                  <a:pt x="19964" y="28498"/>
                  <a:pt x="19414" y="28437"/>
                  <a:pt x="18874" y="28437"/>
                </a:cubicBezTo>
                <a:cubicBezTo>
                  <a:pt x="18163" y="28437"/>
                  <a:pt x="17467" y="28544"/>
                  <a:pt x="16879" y="28942"/>
                </a:cubicBezTo>
                <a:cubicBezTo>
                  <a:pt x="16479" y="29242"/>
                  <a:pt x="15945" y="30109"/>
                  <a:pt x="15445" y="30109"/>
                </a:cubicBezTo>
                <a:cubicBezTo>
                  <a:pt x="15245" y="29676"/>
                  <a:pt x="15945" y="29009"/>
                  <a:pt x="16179" y="28642"/>
                </a:cubicBezTo>
                <a:cubicBezTo>
                  <a:pt x="16613" y="27941"/>
                  <a:pt x="17013" y="27207"/>
                  <a:pt x="17446" y="26507"/>
                </a:cubicBezTo>
                <a:cubicBezTo>
                  <a:pt x="17847" y="25906"/>
                  <a:pt x="18314" y="25306"/>
                  <a:pt x="18847" y="24772"/>
                </a:cubicBezTo>
                <a:cubicBezTo>
                  <a:pt x="19214" y="24372"/>
                  <a:pt x="20082" y="23171"/>
                  <a:pt x="20549" y="22871"/>
                </a:cubicBezTo>
                <a:cubicBezTo>
                  <a:pt x="20549" y="22871"/>
                  <a:pt x="20745" y="22878"/>
                  <a:pt x="21049" y="22878"/>
                </a:cubicBezTo>
                <a:cubicBezTo>
                  <a:pt x="21862" y="22878"/>
                  <a:pt x="23448" y="22825"/>
                  <a:pt x="24151" y="22437"/>
                </a:cubicBezTo>
                <a:cubicBezTo>
                  <a:pt x="25119" y="21937"/>
                  <a:pt x="25953" y="20769"/>
                  <a:pt x="26720" y="20636"/>
                </a:cubicBezTo>
                <a:cubicBezTo>
                  <a:pt x="27454" y="20469"/>
                  <a:pt x="31023" y="20002"/>
                  <a:pt x="31256" y="19468"/>
                </a:cubicBezTo>
                <a:cubicBezTo>
                  <a:pt x="31523" y="18968"/>
                  <a:pt x="31523" y="18101"/>
                  <a:pt x="30756" y="18001"/>
                </a:cubicBezTo>
                <a:cubicBezTo>
                  <a:pt x="29989" y="17867"/>
                  <a:pt x="28388" y="17767"/>
                  <a:pt x="28388" y="17567"/>
                </a:cubicBezTo>
                <a:cubicBezTo>
                  <a:pt x="28388" y="17400"/>
                  <a:pt x="28755" y="16767"/>
                  <a:pt x="29155" y="16733"/>
                </a:cubicBezTo>
                <a:cubicBezTo>
                  <a:pt x="29555" y="16700"/>
                  <a:pt x="32290" y="16333"/>
                  <a:pt x="33158" y="15899"/>
                </a:cubicBezTo>
                <a:cubicBezTo>
                  <a:pt x="33892" y="15532"/>
                  <a:pt x="35092" y="14798"/>
                  <a:pt x="35092" y="14798"/>
                </a:cubicBezTo>
                <a:close/>
                <a:moveTo>
                  <a:pt x="62045" y="66469"/>
                </a:moveTo>
                <a:cubicBezTo>
                  <a:pt x="62045" y="66469"/>
                  <a:pt x="63713" y="74675"/>
                  <a:pt x="63546" y="76176"/>
                </a:cubicBezTo>
                <a:cubicBezTo>
                  <a:pt x="63513" y="76443"/>
                  <a:pt x="63479" y="77076"/>
                  <a:pt x="63479" y="77910"/>
                </a:cubicBezTo>
                <a:cubicBezTo>
                  <a:pt x="63179" y="78144"/>
                  <a:pt x="62879" y="78411"/>
                  <a:pt x="62579" y="78644"/>
                </a:cubicBezTo>
                <a:lnTo>
                  <a:pt x="62579" y="78544"/>
                </a:lnTo>
                <a:cubicBezTo>
                  <a:pt x="62445" y="76543"/>
                  <a:pt x="62145" y="71339"/>
                  <a:pt x="62012" y="70238"/>
                </a:cubicBezTo>
                <a:cubicBezTo>
                  <a:pt x="61945" y="68971"/>
                  <a:pt x="61945" y="67703"/>
                  <a:pt x="62045" y="66469"/>
                </a:cubicBezTo>
                <a:close/>
                <a:moveTo>
                  <a:pt x="63479" y="79812"/>
                </a:moveTo>
                <a:cubicBezTo>
                  <a:pt x="63479" y="83548"/>
                  <a:pt x="63513" y="86583"/>
                  <a:pt x="63513" y="86583"/>
                </a:cubicBezTo>
                <a:cubicBezTo>
                  <a:pt x="63513" y="86583"/>
                  <a:pt x="62893" y="88020"/>
                  <a:pt x="62637" y="88020"/>
                </a:cubicBezTo>
                <a:cubicBezTo>
                  <a:pt x="62615" y="88020"/>
                  <a:pt x="62595" y="88009"/>
                  <a:pt x="62579" y="87984"/>
                </a:cubicBezTo>
                <a:cubicBezTo>
                  <a:pt x="62379" y="87684"/>
                  <a:pt x="62745" y="85916"/>
                  <a:pt x="62579" y="84915"/>
                </a:cubicBezTo>
                <a:cubicBezTo>
                  <a:pt x="62412" y="84181"/>
                  <a:pt x="62812" y="83381"/>
                  <a:pt x="62846" y="81646"/>
                </a:cubicBezTo>
                <a:cubicBezTo>
                  <a:pt x="63146" y="81379"/>
                  <a:pt x="63179" y="80079"/>
                  <a:pt x="63479" y="79812"/>
                </a:cubicBezTo>
                <a:close/>
                <a:moveTo>
                  <a:pt x="44032" y="110267"/>
                </a:moveTo>
                <a:lnTo>
                  <a:pt x="44032" y="110267"/>
                </a:lnTo>
                <a:cubicBezTo>
                  <a:pt x="44866" y="110600"/>
                  <a:pt x="45266" y="111568"/>
                  <a:pt x="45667" y="112335"/>
                </a:cubicBezTo>
                <a:cubicBezTo>
                  <a:pt x="46100" y="113202"/>
                  <a:pt x="45800" y="113803"/>
                  <a:pt x="45933" y="114737"/>
                </a:cubicBezTo>
                <a:cubicBezTo>
                  <a:pt x="46034" y="115637"/>
                  <a:pt x="46400" y="116505"/>
                  <a:pt x="46534" y="117439"/>
                </a:cubicBezTo>
                <a:cubicBezTo>
                  <a:pt x="46601" y="118139"/>
                  <a:pt x="46801" y="118806"/>
                  <a:pt x="47134" y="119440"/>
                </a:cubicBezTo>
                <a:cubicBezTo>
                  <a:pt x="46267" y="119674"/>
                  <a:pt x="46400" y="121875"/>
                  <a:pt x="46667" y="122542"/>
                </a:cubicBezTo>
                <a:cubicBezTo>
                  <a:pt x="46968" y="123243"/>
                  <a:pt x="47468" y="123243"/>
                  <a:pt x="47535" y="124010"/>
                </a:cubicBezTo>
                <a:cubicBezTo>
                  <a:pt x="47601" y="124610"/>
                  <a:pt x="47435" y="125244"/>
                  <a:pt x="47468" y="125878"/>
                </a:cubicBezTo>
                <a:cubicBezTo>
                  <a:pt x="47501" y="126478"/>
                  <a:pt x="47668" y="127045"/>
                  <a:pt x="47268" y="127646"/>
                </a:cubicBezTo>
                <a:cubicBezTo>
                  <a:pt x="46834" y="128246"/>
                  <a:pt x="46467" y="128380"/>
                  <a:pt x="46400" y="129280"/>
                </a:cubicBezTo>
                <a:cubicBezTo>
                  <a:pt x="46267" y="130515"/>
                  <a:pt x="45500" y="131549"/>
                  <a:pt x="45600" y="132816"/>
                </a:cubicBezTo>
                <a:cubicBezTo>
                  <a:pt x="45466" y="131582"/>
                  <a:pt x="44933" y="130415"/>
                  <a:pt x="44065" y="129481"/>
                </a:cubicBezTo>
                <a:cubicBezTo>
                  <a:pt x="43565" y="128913"/>
                  <a:pt x="43432" y="128947"/>
                  <a:pt x="43365" y="128180"/>
                </a:cubicBezTo>
                <a:cubicBezTo>
                  <a:pt x="43398" y="127646"/>
                  <a:pt x="43298" y="127146"/>
                  <a:pt x="43131" y="126645"/>
                </a:cubicBezTo>
                <a:cubicBezTo>
                  <a:pt x="42765" y="125945"/>
                  <a:pt x="42197" y="125644"/>
                  <a:pt x="42431" y="124811"/>
                </a:cubicBezTo>
                <a:lnTo>
                  <a:pt x="42464" y="124811"/>
                </a:lnTo>
                <a:cubicBezTo>
                  <a:pt x="42698" y="123977"/>
                  <a:pt x="43198" y="123510"/>
                  <a:pt x="43232" y="122542"/>
                </a:cubicBezTo>
                <a:cubicBezTo>
                  <a:pt x="43232" y="121775"/>
                  <a:pt x="43198" y="121275"/>
                  <a:pt x="43598" y="120608"/>
                </a:cubicBezTo>
                <a:cubicBezTo>
                  <a:pt x="43965" y="120074"/>
                  <a:pt x="44299" y="119774"/>
                  <a:pt x="44166" y="119006"/>
                </a:cubicBezTo>
                <a:cubicBezTo>
                  <a:pt x="43965" y="117972"/>
                  <a:pt x="43332" y="118606"/>
                  <a:pt x="42898" y="118006"/>
                </a:cubicBezTo>
                <a:cubicBezTo>
                  <a:pt x="42631" y="117639"/>
                  <a:pt x="42998" y="116238"/>
                  <a:pt x="43065" y="115837"/>
                </a:cubicBezTo>
                <a:cubicBezTo>
                  <a:pt x="43332" y="114070"/>
                  <a:pt x="44766" y="112168"/>
                  <a:pt x="44032" y="110267"/>
                </a:cubicBezTo>
                <a:close/>
                <a:moveTo>
                  <a:pt x="35059" y="146893"/>
                </a:moveTo>
                <a:cubicBezTo>
                  <a:pt x="34959" y="147260"/>
                  <a:pt x="34859" y="147627"/>
                  <a:pt x="34792" y="147994"/>
                </a:cubicBezTo>
                <a:cubicBezTo>
                  <a:pt x="34892" y="147627"/>
                  <a:pt x="34959" y="147260"/>
                  <a:pt x="35059" y="146893"/>
                </a:cubicBezTo>
                <a:close/>
                <a:moveTo>
                  <a:pt x="34792" y="147994"/>
                </a:moveTo>
                <a:cubicBezTo>
                  <a:pt x="34705" y="148308"/>
                  <a:pt x="34627" y="148627"/>
                  <a:pt x="34558" y="148949"/>
                </a:cubicBezTo>
                <a:lnTo>
                  <a:pt x="34558" y="148949"/>
                </a:lnTo>
                <a:cubicBezTo>
                  <a:pt x="34631" y="148629"/>
                  <a:pt x="34710" y="148310"/>
                  <a:pt x="34792" y="147994"/>
                </a:cubicBezTo>
                <a:close/>
                <a:moveTo>
                  <a:pt x="35426" y="148427"/>
                </a:moveTo>
                <a:lnTo>
                  <a:pt x="35426" y="148427"/>
                </a:lnTo>
                <a:cubicBezTo>
                  <a:pt x="35726" y="150029"/>
                  <a:pt x="35926" y="151663"/>
                  <a:pt x="36060" y="153298"/>
                </a:cubicBezTo>
                <a:cubicBezTo>
                  <a:pt x="36060" y="153398"/>
                  <a:pt x="36026" y="153531"/>
                  <a:pt x="35993" y="153665"/>
                </a:cubicBezTo>
                <a:cubicBezTo>
                  <a:pt x="35393" y="152897"/>
                  <a:pt x="35326" y="150529"/>
                  <a:pt x="35426" y="148427"/>
                </a:cubicBezTo>
                <a:close/>
                <a:moveTo>
                  <a:pt x="54473" y="149895"/>
                </a:moveTo>
                <a:cubicBezTo>
                  <a:pt x="54840" y="150629"/>
                  <a:pt x="55173" y="151363"/>
                  <a:pt x="55440" y="152130"/>
                </a:cubicBezTo>
                <a:cubicBezTo>
                  <a:pt x="55807" y="153231"/>
                  <a:pt x="56041" y="154799"/>
                  <a:pt x="54907" y="155599"/>
                </a:cubicBezTo>
                <a:cubicBezTo>
                  <a:pt x="54740" y="155699"/>
                  <a:pt x="54573" y="155766"/>
                  <a:pt x="54406" y="155799"/>
                </a:cubicBezTo>
                <a:cubicBezTo>
                  <a:pt x="54239" y="154065"/>
                  <a:pt x="54106" y="151463"/>
                  <a:pt x="54206" y="150929"/>
                </a:cubicBezTo>
                <a:cubicBezTo>
                  <a:pt x="54239" y="150762"/>
                  <a:pt x="54339" y="150396"/>
                  <a:pt x="54473" y="149895"/>
                </a:cubicBezTo>
                <a:close/>
                <a:moveTo>
                  <a:pt x="45733" y="139521"/>
                </a:moveTo>
                <a:cubicBezTo>
                  <a:pt x="46367" y="140322"/>
                  <a:pt x="46400" y="141022"/>
                  <a:pt x="47468" y="141456"/>
                </a:cubicBezTo>
                <a:cubicBezTo>
                  <a:pt x="47668" y="142657"/>
                  <a:pt x="48135" y="145192"/>
                  <a:pt x="47301" y="146159"/>
                </a:cubicBezTo>
                <a:lnTo>
                  <a:pt x="47334" y="146159"/>
                </a:lnTo>
                <a:cubicBezTo>
                  <a:pt x="46767" y="146760"/>
                  <a:pt x="46501" y="150262"/>
                  <a:pt x="46400" y="151330"/>
                </a:cubicBezTo>
                <a:cubicBezTo>
                  <a:pt x="46300" y="152430"/>
                  <a:pt x="46234" y="155599"/>
                  <a:pt x="46067" y="155899"/>
                </a:cubicBezTo>
                <a:cubicBezTo>
                  <a:pt x="45933" y="156200"/>
                  <a:pt x="45466" y="157734"/>
                  <a:pt x="45466" y="157734"/>
                </a:cubicBezTo>
                <a:cubicBezTo>
                  <a:pt x="45466" y="157734"/>
                  <a:pt x="44532" y="154899"/>
                  <a:pt x="44132" y="153731"/>
                </a:cubicBezTo>
                <a:cubicBezTo>
                  <a:pt x="43765" y="152564"/>
                  <a:pt x="43065" y="151029"/>
                  <a:pt x="43131" y="149562"/>
                </a:cubicBezTo>
                <a:cubicBezTo>
                  <a:pt x="43232" y="148094"/>
                  <a:pt x="43465" y="144625"/>
                  <a:pt x="43131" y="142757"/>
                </a:cubicBezTo>
                <a:cubicBezTo>
                  <a:pt x="43999" y="142657"/>
                  <a:pt x="44766" y="142156"/>
                  <a:pt x="45233" y="141422"/>
                </a:cubicBezTo>
                <a:cubicBezTo>
                  <a:pt x="45567" y="140855"/>
                  <a:pt x="45333" y="140055"/>
                  <a:pt x="45733" y="139521"/>
                </a:cubicBezTo>
                <a:close/>
                <a:moveTo>
                  <a:pt x="60364" y="0"/>
                </a:moveTo>
                <a:cubicBezTo>
                  <a:pt x="60168" y="0"/>
                  <a:pt x="59977" y="92"/>
                  <a:pt x="59977" y="288"/>
                </a:cubicBezTo>
                <a:cubicBezTo>
                  <a:pt x="59977" y="655"/>
                  <a:pt x="60244" y="13297"/>
                  <a:pt x="60244" y="13297"/>
                </a:cubicBezTo>
                <a:lnTo>
                  <a:pt x="60777" y="13397"/>
                </a:lnTo>
                <a:lnTo>
                  <a:pt x="60777" y="16800"/>
                </a:lnTo>
                <a:lnTo>
                  <a:pt x="58943" y="17067"/>
                </a:lnTo>
                <a:lnTo>
                  <a:pt x="58943" y="18134"/>
                </a:lnTo>
                <a:lnTo>
                  <a:pt x="59710" y="18134"/>
                </a:lnTo>
                <a:lnTo>
                  <a:pt x="59710" y="28708"/>
                </a:lnTo>
                <a:cubicBezTo>
                  <a:pt x="58809" y="27041"/>
                  <a:pt x="54339" y="26073"/>
                  <a:pt x="54339" y="26073"/>
                </a:cubicBezTo>
                <a:cubicBezTo>
                  <a:pt x="54339" y="26073"/>
                  <a:pt x="54573" y="24739"/>
                  <a:pt x="54339" y="24405"/>
                </a:cubicBezTo>
                <a:cubicBezTo>
                  <a:pt x="54106" y="24105"/>
                  <a:pt x="53239" y="22737"/>
                  <a:pt x="53239" y="22737"/>
                </a:cubicBezTo>
                <a:cubicBezTo>
                  <a:pt x="53939" y="22337"/>
                  <a:pt x="54506" y="20269"/>
                  <a:pt x="54506" y="20269"/>
                </a:cubicBezTo>
                <a:cubicBezTo>
                  <a:pt x="54506" y="20269"/>
                  <a:pt x="56274" y="19302"/>
                  <a:pt x="56608" y="18735"/>
                </a:cubicBezTo>
                <a:cubicBezTo>
                  <a:pt x="56908" y="18201"/>
                  <a:pt x="57642" y="13397"/>
                  <a:pt x="57008" y="11163"/>
                </a:cubicBezTo>
                <a:cubicBezTo>
                  <a:pt x="56374" y="8928"/>
                  <a:pt x="52538" y="2957"/>
                  <a:pt x="51437" y="2089"/>
                </a:cubicBezTo>
                <a:cubicBezTo>
                  <a:pt x="50750" y="1543"/>
                  <a:pt x="48494" y="1304"/>
                  <a:pt x="46251" y="1304"/>
                </a:cubicBezTo>
                <a:cubicBezTo>
                  <a:pt x="44794" y="1304"/>
                  <a:pt x="43343" y="1405"/>
                  <a:pt x="42331" y="1589"/>
                </a:cubicBezTo>
                <a:cubicBezTo>
                  <a:pt x="39796" y="2089"/>
                  <a:pt x="37361" y="6226"/>
                  <a:pt x="36327" y="7727"/>
                </a:cubicBezTo>
                <a:cubicBezTo>
                  <a:pt x="35293" y="9261"/>
                  <a:pt x="35259" y="12463"/>
                  <a:pt x="35259" y="12463"/>
                </a:cubicBezTo>
                <a:cubicBezTo>
                  <a:pt x="33691" y="12997"/>
                  <a:pt x="32124" y="13431"/>
                  <a:pt x="30522" y="13764"/>
                </a:cubicBezTo>
                <a:cubicBezTo>
                  <a:pt x="28654" y="14098"/>
                  <a:pt x="26019" y="14265"/>
                  <a:pt x="25486" y="14365"/>
                </a:cubicBezTo>
                <a:cubicBezTo>
                  <a:pt x="24952" y="14498"/>
                  <a:pt x="23217" y="15866"/>
                  <a:pt x="21850" y="16500"/>
                </a:cubicBezTo>
                <a:cubicBezTo>
                  <a:pt x="20482" y="17133"/>
                  <a:pt x="17480" y="18835"/>
                  <a:pt x="17480" y="18835"/>
                </a:cubicBezTo>
                <a:cubicBezTo>
                  <a:pt x="17283" y="18763"/>
                  <a:pt x="17077" y="18730"/>
                  <a:pt x="16866" y="18730"/>
                </a:cubicBezTo>
                <a:cubicBezTo>
                  <a:pt x="16684" y="18730"/>
                  <a:pt x="16498" y="18755"/>
                  <a:pt x="16312" y="18801"/>
                </a:cubicBezTo>
                <a:cubicBezTo>
                  <a:pt x="15779" y="19001"/>
                  <a:pt x="12643" y="22037"/>
                  <a:pt x="11943" y="22204"/>
                </a:cubicBezTo>
                <a:cubicBezTo>
                  <a:pt x="11209" y="22371"/>
                  <a:pt x="8707" y="22471"/>
                  <a:pt x="8707" y="22471"/>
                </a:cubicBezTo>
                <a:cubicBezTo>
                  <a:pt x="8707" y="22471"/>
                  <a:pt x="6439" y="23872"/>
                  <a:pt x="5905" y="24806"/>
                </a:cubicBezTo>
                <a:cubicBezTo>
                  <a:pt x="5405" y="25773"/>
                  <a:pt x="3703" y="28942"/>
                  <a:pt x="3436" y="29509"/>
                </a:cubicBezTo>
                <a:cubicBezTo>
                  <a:pt x="2636" y="30676"/>
                  <a:pt x="1769" y="31811"/>
                  <a:pt x="835" y="32878"/>
                </a:cubicBezTo>
                <a:cubicBezTo>
                  <a:pt x="268" y="33445"/>
                  <a:pt x="1" y="36647"/>
                  <a:pt x="201" y="37681"/>
                </a:cubicBezTo>
                <a:cubicBezTo>
                  <a:pt x="401" y="38749"/>
                  <a:pt x="5238" y="41851"/>
                  <a:pt x="7406" y="42618"/>
                </a:cubicBezTo>
                <a:cubicBezTo>
                  <a:pt x="9356" y="43289"/>
                  <a:pt x="13169" y="43903"/>
                  <a:pt x="14756" y="43903"/>
                </a:cubicBezTo>
                <a:cubicBezTo>
                  <a:pt x="14907" y="43903"/>
                  <a:pt x="15038" y="43898"/>
                  <a:pt x="15145" y="43886"/>
                </a:cubicBezTo>
                <a:cubicBezTo>
                  <a:pt x="16051" y="43791"/>
                  <a:pt x="20129" y="43542"/>
                  <a:pt x="22478" y="43542"/>
                </a:cubicBezTo>
                <a:cubicBezTo>
                  <a:pt x="23414" y="43542"/>
                  <a:pt x="24075" y="43581"/>
                  <a:pt x="24151" y="43686"/>
                </a:cubicBezTo>
                <a:cubicBezTo>
                  <a:pt x="24418" y="44053"/>
                  <a:pt x="27053" y="47522"/>
                  <a:pt x="27153" y="48122"/>
                </a:cubicBezTo>
                <a:cubicBezTo>
                  <a:pt x="27253" y="48723"/>
                  <a:pt x="28354" y="53226"/>
                  <a:pt x="28421" y="53526"/>
                </a:cubicBezTo>
                <a:cubicBezTo>
                  <a:pt x="28521" y="53860"/>
                  <a:pt x="28921" y="55361"/>
                  <a:pt x="28588" y="56028"/>
                </a:cubicBezTo>
                <a:cubicBezTo>
                  <a:pt x="28288" y="56662"/>
                  <a:pt x="27087" y="62499"/>
                  <a:pt x="26920" y="63133"/>
                </a:cubicBezTo>
                <a:cubicBezTo>
                  <a:pt x="26786" y="63767"/>
                  <a:pt x="25819" y="64834"/>
                  <a:pt x="25452" y="65435"/>
                </a:cubicBezTo>
                <a:cubicBezTo>
                  <a:pt x="25085" y="66035"/>
                  <a:pt x="24051" y="74808"/>
                  <a:pt x="24151" y="75242"/>
                </a:cubicBezTo>
                <a:cubicBezTo>
                  <a:pt x="24285" y="75675"/>
                  <a:pt x="27420" y="78044"/>
                  <a:pt x="27554" y="78544"/>
                </a:cubicBezTo>
                <a:cubicBezTo>
                  <a:pt x="27720" y="79011"/>
                  <a:pt x="27454" y="80479"/>
                  <a:pt x="27220" y="81179"/>
                </a:cubicBezTo>
                <a:cubicBezTo>
                  <a:pt x="26853" y="82614"/>
                  <a:pt x="26586" y="84115"/>
                  <a:pt x="26453" y="85616"/>
                </a:cubicBezTo>
                <a:cubicBezTo>
                  <a:pt x="26420" y="86450"/>
                  <a:pt x="26953" y="91620"/>
                  <a:pt x="26887" y="94255"/>
                </a:cubicBezTo>
                <a:cubicBezTo>
                  <a:pt x="26786" y="96891"/>
                  <a:pt x="26920" y="105397"/>
                  <a:pt x="26887" y="106364"/>
                </a:cubicBezTo>
                <a:cubicBezTo>
                  <a:pt x="26853" y="107331"/>
                  <a:pt x="27520" y="108132"/>
                  <a:pt x="27320" y="108799"/>
                </a:cubicBezTo>
                <a:cubicBezTo>
                  <a:pt x="27120" y="109466"/>
                  <a:pt x="27153" y="110534"/>
                  <a:pt x="27153" y="111634"/>
                </a:cubicBezTo>
                <a:cubicBezTo>
                  <a:pt x="27153" y="112769"/>
                  <a:pt x="30522" y="113536"/>
                  <a:pt x="30889" y="114036"/>
                </a:cubicBezTo>
                <a:cubicBezTo>
                  <a:pt x="31256" y="114570"/>
                  <a:pt x="31190" y="117138"/>
                  <a:pt x="31156" y="117639"/>
                </a:cubicBezTo>
                <a:cubicBezTo>
                  <a:pt x="31123" y="118172"/>
                  <a:pt x="30556" y="119573"/>
                  <a:pt x="30589" y="120374"/>
                </a:cubicBezTo>
                <a:cubicBezTo>
                  <a:pt x="30756" y="121375"/>
                  <a:pt x="31090" y="122309"/>
                  <a:pt x="31590" y="123209"/>
                </a:cubicBezTo>
                <a:cubicBezTo>
                  <a:pt x="31857" y="123476"/>
                  <a:pt x="31923" y="125311"/>
                  <a:pt x="31857" y="125678"/>
                </a:cubicBezTo>
                <a:cubicBezTo>
                  <a:pt x="31757" y="126045"/>
                  <a:pt x="30589" y="126612"/>
                  <a:pt x="30522" y="127412"/>
                </a:cubicBezTo>
                <a:cubicBezTo>
                  <a:pt x="30456" y="128213"/>
                  <a:pt x="30956" y="134517"/>
                  <a:pt x="30956" y="135251"/>
                </a:cubicBezTo>
                <a:cubicBezTo>
                  <a:pt x="30956" y="135952"/>
                  <a:pt x="31557" y="136719"/>
                  <a:pt x="31723" y="137386"/>
                </a:cubicBezTo>
                <a:cubicBezTo>
                  <a:pt x="32024" y="138954"/>
                  <a:pt x="32224" y="140522"/>
                  <a:pt x="32324" y="142090"/>
                </a:cubicBezTo>
                <a:cubicBezTo>
                  <a:pt x="32290" y="142890"/>
                  <a:pt x="34092" y="143491"/>
                  <a:pt x="34092" y="143491"/>
                </a:cubicBezTo>
                <a:cubicBezTo>
                  <a:pt x="33992" y="143824"/>
                  <a:pt x="34592" y="145792"/>
                  <a:pt x="35059" y="146826"/>
                </a:cubicBezTo>
                <a:lnTo>
                  <a:pt x="35059" y="146893"/>
                </a:lnTo>
                <a:cubicBezTo>
                  <a:pt x="35192" y="147260"/>
                  <a:pt x="35293" y="147627"/>
                  <a:pt x="35359" y="147994"/>
                </a:cubicBezTo>
                <a:cubicBezTo>
                  <a:pt x="35159" y="150362"/>
                  <a:pt x="35126" y="153231"/>
                  <a:pt x="35893" y="153965"/>
                </a:cubicBezTo>
                <a:cubicBezTo>
                  <a:pt x="35760" y="154398"/>
                  <a:pt x="35526" y="154899"/>
                  <a:pt x="35293" y="155466"/>
                </a:cubicBezTo>
                <a:cubicBezTo>
                  <a:pt x="34292" y="154899"/>
                  <a:pt x="34192" y="152464"/>
                  <a:pt x="34225" y="151696"/>
                </a:cubicBezTo>
                <a:cubicBezTo>
                  <a:pt x="34250" y="150785"/>
                  <a:pt x="34365" y="149856"/>
                  <a:pt x="34558" y="148949"/>
                </a:cubicBezTo>
                <a:lnTo>
                  <a:pt x="34558" y="148949"/>
                </a:lnTo>
                <a:cubicBezTo>
                  <a:pt x="34216" y="150452"/>
                  <a:pt x="34005" y="151991"/>
                  <a:pt x="34225" y="153531"/>
                </a:cubicBezTo>
                <a:cubicBezTo>
                  <a:pt x="34325" y="154298"/>
                  <a:pt x="34659" y="155232"/>
                  <a:pt x="35226" y="155633"/>
                </a:cubicBezTo>
                <a:cubicBezTo>
                  <a:pt x="34659" y="156867"/>
                  <a:pt x="33892" y="158268"/>
                  <a:pt x="33291" y="158768"/>
                </a:cubicBezTo>
                <a:cubicBezTo>
                  <a:pt x="32124" y="159736"/>
                  <a:pt x="30089" y="161270"/>
                  <a:pt x="30055" y="163238"/>
                </a:cubicBezTo>
                <a:cubicBezTo>
                  <a:pt x="29989" y="165239"/>
                  <a:pt x="30156" y="167208"/>
                  <a:pt x="33525" y="167408"/>
                </a:cubicBezTo>
                <a:cubicBezTo>
                  <a:pt x="33882" y="167432"/>
                  <a:pt x="34224" y="167444"/>
                  <a:pt x="34550" y="167444"/>
                </a:cubicBezTo>
                <a:cubicBezTo>
                  <a:pt x="37302" y="167444"/>
                  <a:pt x="38979" y="166619"/>
                  <a:pt x="39963" y="165873"/>
                </a:cubicBezTo>
                <a:cubicBezTo>
                  <a:pt x="41097" y="165006"/>
                  <a:pt x="40530" y="162871"/>
                  <a:pt x="40997" y="162404"/>
                </a:cubicBezTo>
                <a:cubicBezTo>
                  <a:pt x="41497" y="161970"/>
                  <a:pt x="42631" y="162104"/>
                  <a:pt x="43565" y="161670"/>
                </a:cubicBezTo>
                <a:cubicBezTo>
                  <a:pt x="44266" y="161237"/>
                  <a:pt x="44899" y="160703"/>
                  <a:pt x="45400" y="160069"/>
                </a:cubicBezTo>
                <a:cubicBezTo>
                  <a:pt x="45667" y="161270"/>
                  <a:pt x="47401" y="161570"/>
                  <a:pt x="47601" y="162071"/>
                </a:cubicBezTo>
                <a:cubicBezTo>
                  <a:pt x="47801" y="162538"/>
                  <a:pt x="47668" y="164772"/>
                  <a:pt x="48002" y="165540"/>
                </a:cubicBezTo>
                <a:cubicBezTo>
                  <a:pt x="48369" y="166307"/>
                  <a:pt x="50503" y="168008"/>
                  <a:pt x="53272" y="168041"/>
                </a:cubicBezTo>
                <a:cubicBezTo>
                  <a:pt x="56007" y="168041"/>
                  <a:pt x="57108" y="167808"/>
                  <a:pt x="57742" y="167341"/>
                </a:cubicBezTo>
                <a:cubicBezTo>
                  <a:pt x="58376" y="166907"/>
                  <a:pt x="58142" y="163238"/>
                  <a:pt x="57742" y="162171"/>
                </a:cubicBezTo>
                <a:cubicBezTo>
                  <a:pt x="57308" y="161070"/>
                  <a:pt x="54673" y="157968"/>
                  <a:pt x="54573" y="157401"/>
                </a:cubicBezTo>
                <a:cubicBezTo>
                  <a:pt x="54540" y="157234"/>
                  <a:pt x="54473" y="156700"/>
                  <a:pt x="54406" y="156000"/>
                </a:cubicBezTo>
                <a:cubicBezTo>
                  <a:pt x="55040" y="155933"/>
                  <a:pt x="55607" y="155499"/>
                  <a:pt x="55841" y="154932"/>
                </a:cubicBezTo>
                <a:cubicBezTo>
                  <a:pt x="56608" y="153298"/>
                  <a:pt x="55640" y="151163"/>
                  <a:pt x="54673" y="149328"/>
                </a:cubicBezTo>
                <a:cubicBezTo>
                  <a:pt x="55207" y="147493"/>
                  <a:pt x="56041" y="144825"/>
                  <a:pt x="56041" y="144825"/>
                </a:cubicBezTo>
                <a:lnTo>
                  <a:pt x="56207" y="144825"/>
                </a:lnTo>
                <a:cubicBezTo>
                  <a:pt x="56541" y="144825"/>
                  <a:pt x="57975" y="144091"/>
                  <a:pt x="58009" y="143557"/>
                </a:cubicBezTo>
                <a:cubicBezTo>
                  <a:pt x="58042" y="143024"/>
                  <a:pt x="57408" y="141689"/>
                  <a:pt x="57008" y="141156"/>
                </a:cubicBezTo>
                <a:cubicBezTo>
                  <a:pt x="56608" y="140655"/>
                  <a:pt x="56941" y="139254"/>
                  <a:pt x="57208" y="138787"/>
                </a:cubicBezTo>
                <a:cubicBezTo>
                  <a:pt x="57508" y="138354"/>
                  <a:pt x="57508" y="137720"/>
                  <a:pt x="57375" y="136786"/>
                </a:cubicBezTo>
                <a:cubicBezTo>
                  <a:pt x="57242" y="135885"/>
                  <a:pt x="56908" y="134751"/>
                  <a:pt x="56941" y="134551"/>
                </a:cubicBezTo>
                <a:cubicBezTo>
                  <a:pt x="57008" y="134351"/>
                  <a:pt x="58075" y="132483"/>
                  <a:pt x="58209" y="131849"/>
                </a:cubicBezTo>
                <a:cubicBezTo>
                  <a:pt x="58476" y="130448"/>
                  <a:pt x="58643" y="129014"/>
                  <a:pt x="58743" y="127613"/>
                </a:cubicBezTo>
                <a:cubicBezTo>
                  <a:pt x="58709" y="126779"/>
                  <a:pt x="59210" y="126011"/>
                  <a:pt x="59376" y="124277"/>
                </a:cubicBezTo>
                <a:cubicBezTo>
                  <a:pt x="59543" y="122542"/>
                  <a:pt x="59110" y="119507"/>
                  <a:pt x="59009" y="119140"/>
                </a:cubicBezTo>
                <a:cubicBezTo>
                  <a:pt x="58943" y="118806"/>
                  <a:pt x="58609" y="113736"/>
                  <a:pt x="58609" y="113736"/>
                </a:cubicBezTo>
                <a:cubicBezTo>
                  <a:pt x="58609" y="113736"/>
                  <a:pt x="60811" y="112802"/>
                  <a:pt x="61244" y="112402"/>
                </a:cubicBezTo>
                <a:cubicBezTo>
                  <a:pt x="61678" y="112001"/>
                  <a:pt x="63046" y="111067"/>
                  <a:pt x="63246" y="110467"/>
                </a:cubicBezTo>
                <a:cubicBezTo>
                  <a:pt x="63513" y="109366"/>
                  <a:pt x="63579" y="108232"/>
                  <a:pt x="63479" y="107098"/>
                </a:cubicBezTo>
                <a:cubicBezTo>
                  <a:pt x="63379" y="105830"/>
                  <a:pt x="63046" y="101127"/>
                  <a:pt x="62912" y="99626"/>
                </a:cubicBezTo>
                <a:cubicBezTo>
                  <a:pt x="62812" y="98091"/>
                  <a:pt x="62445" y="90820"/>
                  <a:pt x="62445" y="90820"/>
                </a:cubicBezTo>
                <a:lnTo>
                  <a:pt x="62445" y="90820"/>
                </a:lnTo>
                <a:cubicBezTo>
                  <a:pt x="62445" y="90820"/>
                  <a:pt x="63846" y="92087"/>
                  <a:pt x="64313" y="92454"/>
                </a:cubicBezTo>
                <a:cubicBezTo>
                  <a:pt x="64774" y="92792"/>
                  <a:pt x="66875" y="94120"/>
                  <a:pt x="67700" y="94120"/>
                </a:cubicBezTo>
                <a:cubicBezTo>
                  <a:pt x="67771" y="94120"/>
                  <a:pt x="67832" y="94110"/>
                  <a:pt x="67882" y="94089"/>
                </a:cubicBezTo>
                <a:cubicBezTo>
                  <a:pt x="69217" y="93355"/>
                  <a:pt x="70451" y="92487"/>
                  <a:pt x="71618" y="91520"/>
                </a:cubicBezTo>
                <a:cubicBezTo>
                  <a:pt x="71885" y="91186"/>
                  <a:pt x="72319" y="86516"/>
                  <a:pt x="72319" y="86516"/>
                </a:cubicBezTo>
                <a:cubicBezTo>
                  <a:pt x="72519" y="86083"/>
                  <a:pt x="72786" y="85683"/>
                  <a:pt x="73086" y="85316"/>
                </a:cubicBezTo>
                <a:cubicBezTo>
                  <a:pt x="73653" y="85015"/>
                  <a:pt x="74020" y="84415"/>
                  <a:pt x="74054" y="83781"/>
                </a:cubicBezTo>
                <a:cubicBezTo>
                  <a:pt x="74187" y="82680"/>
                  <a:pt x="74254" y="79311"/>
                  <a:pt x="74254" y="79311"/>
                </a:cubicBezTo>
                <a:cubicBezTo>
                  <a:pt x="74420" y="78911"/>
                  <a:pt x="75054" y="78611"/>
                  <a:pt x="75388" y="78277"/>
                </a:cubicBezTo>
                <a:cubicBezTo>
                  <a:pt x="76022" y="77610"/>
                  <a:pt x="75721" y="76443"/>
                  <a:pt x="75688" y="75575"/>
                </a:cubicBezTo>
                <a:cubicBezTo>
                  <a:pt x="75588" y="73474"/>
                  <a:pt x="75521" y="71439"/>
                  <a:pt x="75221" y="69371"/>
                </a:cubicBezTo>
                <a:cubicBezTo>
                  <a:pt x="75088" y="68270"/>
                  <a:pt x="75088" y="67002"/>
                  <a:pt x="74487" y="66002"/>
                </a:cubicBezTo>
                <a:cubicBezTo>
                  <a:pt x="74220" y="65568"/>
                  <a:pt x="74154" y="65201"/>
                  <a:pt x="73887" y="64801"/>
                </a:cubicBezTo>
                <a:cubicBezTo>
                  <a:pt x="73587" y="64434"/>
                  <a:pt x="73353" y="64034"/>
                  <a:pt x="73153" y="63633"/>
                </a:cubicBezTo>
                <a:cubicBezTo>
                  <a:pt x="73053" y="63100"/>
                  <a:pt x="73019" y="62566"/>
                  <a:pt x="73086" y="62066"/>
                </a:cubicBezTo>
                <a:cubicBezTo>
                  <a:pt x="73086" y="61265"/>
                  <a:pt x="73086" y="60498"/>
                  <a:pt x="73120" y="59697"/>
                </a:cubicBezTo>
                <a:cubicBezTo>
                  <a:pt x="73220" y="57429"/>
                  <a:pt x="73987" y="55061"/>
                  <a:pt x="73019" y="52892"/>
                </a:cubicBezTo>
                <a:cubicBezTo>
                  <a:pt x="72152" y="50924"/>
                  <a:pt x="73053" y="48623"/>
                  <a:pt x="72653" y="46588"/>
                </a:cubicBezTo>
                <a:cubicBezTo>
                  <a:pt x="72519" y="45921"/>
                  <a:pt x="72152" y="45320"/>
                  <a:pt x="71585" y="44887"/>
                </a:cubicBezTo>
                <a:cubicBezTo>
                  <a:pt x="71118" y="44586"/>
                  <a:pt x="70851" y="44053"/>
                  <a:pt x="70851" y="43519"/>
                </a:cubicBezTo>
                <a:cubicBezTo>
                  <a:pt x="70785" y="42618"/>
                  <a:pt x="70785" y="41417"/>
                  <a:pt x="70351" y="40584"/>
                </a:cubicBezTo>
                <a:cubicBezTo>
                  <a:pt x="69584" y="39283"/>
                  <a:pt x="68516" y="38082"/>
                  <a:pt x="67582" y="36881"/>
                </a:cubicBezTo>
                <a:cubicBezTo>
                  <a:pt x="66848" y="35947"/>
                  <a:pt x="66115" y="35013"/>
                  <a:pt x="65414" y="34079"/>
                </a:cubicBezTo>
                <a:lnTo>
                  <a:pt x="65047" y="28842"/>
                </a:lnTo>
                <a:lnTo>
                  <a:pt x="64380" y="28708"/>
                </a:lnTo>
                <a:cubicBezTo>
                  <a:pt x="64380" y="28708"/>
                  <a:pt x="64180" y="16800"/>
                  <a:pt x="63846" y="16800"/>
                </a:cubicBezTo>
                <a:lnTo>
                  <a:pt x="62946" y="16800"/>
                </a:lnTo>
                <a:lnTo>
                  <a:pt x="62879" y="12630"/>
                </a:lnTo>
                <a:lnTo>
                  <a:pt x="63446" y="12630"/>
                </a:lnTo>
                <a:cubicBezTo>
                  <a:pt x="63613" y="12630"/>
                  <a:pt x="63646" y="12030"/>
                  <a:pt x="63446" y="11996"/>
                </a:cubicBezTo>
                <a:cubicBezTo>
                  <a:pt x="63279" y="11963"/>
                  <a:pt x="61511" y="11963"/>
                  <a:pt x="61511" y="11963"/>
                </a:cubicBezTo>
                <a:cubicBezTo>
                  <a:pt x="61511" y="11963"/>
                  <a:pt x="60777" y="655"/>
                  <a:pt x="60777" y="288"/>
                </a:cubicBezTo>
                <a:cubicBezTo>
                  <a:pt x="60777" y="101"/>
                  <a:pt x="60568" y="0"/>
                  <a:pt x="60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 name="Google Shape;693;p48"/>
          <p:cNvGrpSpPr/>
          <p:nvPr/>
        </p:nvGrpSpPr>
        <p:grpSpPr>
          <a:xfrm>
            <a:off x="4999053" y="539489"/>
            <a:ext cx="694965" cy="264071"/>
            <a:chOff x="6661853" y="2422752"/>
            <a:chExt cx="694965" cy="264071"/>
          </a:xfrm>
        </p:grpSpPr>
        <p:sp>
          <p:nvSpPr>
            <p:cNvPr id="694" name="Google Shape;694;p48"/>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8"/>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 name="Google Shape;696;p48"/>
          <p:cNvSpPr/>
          <p:nvPr/>
        </p:nvSpPr>
        <p:spPr>
          <a:xfrm>
            <a:off x="4516603" y="169426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8"/>
          <p:cNvSpPr/>
          <p:nvPr/>
        </p:nvSpPr>
        <p:spPr>
          <a:xfrm>
            <a:off x="6811578" y="39149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8"/>
          <p:cNvSpPr/>
          <p:nvPr/>
        </p:nvSpPr>
        <p:spPr>
          <a:xfrm flipH="1">
            <a:off x="627929" y="1470172"/>
            <a:ext cx="1369264" cy="721222"/>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cxnSp>
        <p:nvCxnSpPr>
          <p:cNvPr id="703" name="Google Shape;703;p49"/>
          <p:cNvCxnSpPr>
            <a:stCxn id="704" idx="2"/>
            <a:endCxn id="705" idx="0"/>
          </p:cNvCxnSpPr>
          <p:nvPr/>
        </p:nvCxnSpPr>
        <p:spPr>
          <a:xfrm>
            <a:off x="5465543" y="1991775"/>
            <a:ext cx="0" cy="1149300"/>
          </a:xfrm>
          <a:prstGeom prst="straightConnector1">
            <a:avLst/>
          </a:prstGeom>
          <a:noFill/>
          <a:ln cap="flat" cmpd="sng" w="19050">
            <a:solidFill>
              <a:schemeClr val="dk1"/>
            </a:solidFill>
            <a:prstDash val="solid"/>
            <a:round/>
            <a:headEnd len="med" w="med" type="none"/>
            <a:tailEnd len="med" w="med" type="none"/>
          </a:ln>
        </p:spPr>
      </p:cxnSp>
      <p:cxnSp>
        <p:nvCxnSpPr>
          <p:cNvPr id="706" name="Google Shape;706;p49"/>
          <p:cNvCxnSpPr>
            <a:stCxn id="707" idx="2"/>
            <a:endCxn id="708" idx="0"/>
          </p:cNvCxnSpPr>
          <p:nvPr/>
        </p:nvCxnSpPr>
        <p:spPr>
          <a:xfrm>
            <a:off x="7252713" y="1991775"/>
            <a:ext cx="0" cy="1149300"/>
          </a:xfrm>
          <a:prstGeom prst="straightConnector1">
            <a:avLst/>
          </a:prstGeom>
          <a:noFill/>
          <a:ln cap="flat" cmpd="sng" w="19050">
            <a:solidFill>
              <a:schemeClr val="dk1"/>
            </a:solidFill>
            <a:prstDash val="solid"/>
            <a:round/>
            <a:headEnd len="med" w="med" type="none"/>
            <a:tailEnd len="med" w="med" type="none"/>
          </a:ln>
        </p:spPr>
      </p:cxnSp>
      <p:sp>
        <p:nvSpPr>
          <p:cNvPr id="709" name="Google Shape;709;p49"/>
          <p:cNvSpPr/>
          <p:nvPr/>
        </p:nvSpPr>
        <p:spPr>
          <a:xfrm>
            <a:off x="1217171" y="1524174"/>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Do Hyeon"/>
                <a:ea typeface="Do Hyeon"/>
                <a:cs typeface="Do Hyeon"/>
                <a:sym typeface="Do Hyeon"/>
              </a:rPr>
              <a:t>1</a:t>
            </a:r>
            <a:endParaRPr sz="3000">
              <a:solidFill>
                <a:schemeClr val="lt1"/>
              </a:solidFill>
              <a:latin typeface="Do Hyeon"/>
              <a:ea typeface="Do Hyeon"/>
              <a:cs typeface="Do Hyeon"/>
              <a:sym typeface="Do Hyeon"/>
            </a:endParaRPr>
          </a:p>
        </p:txBody>
      </p:sp>
      <p:sp>
        <p:nvSpPr>
          <p:cNvPr id="710" name="Google Shape;710;p49"/>
          <p:cNvSpPr/>
          <p:nvPr/>
        </p:nvSpPr>
        <p:spPr>
          <a:xfrm>
            <a:off x="3004321" y="1524174"/>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Do Hyeon"/>
                <a:ea typeface="Do Hyeon"/>
                <a:cs typeface="Do Hyeon"/>
                <a:sym typeface="Do Hyeon"/>
              </a:rPr>
              <a:t>2</a:t>
            </a:r>
            <a:endParaRPr sz="3000">
              <a:solidFill>
                <a:schemeClr val="lt1"/>
              </a:solidFill>
              <a:latin typeface="Do Hyeon"/>
              <a:ea typeface="Do Hyeon"/>
              <a:cs typeface="Do Hyeon"/>
              <a:sym typeface="Do Hyeon"/>
            </a:endParaRPr>
          </a:p>
        </p:txBody>
      </p:sp>
      <p:sp>
        <p:nvSpPr>
          <p:cNvPr id="711" name="Google Shape;711;p49"/>
          <p:cNvSpPr/>
          <p:nvPr/>
        </p:nvSpPr>
        <p:spPr>
          <a:xfrm>
            <a:off x="4791458" y="1524174"/>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Do Hyeon"/>
                <a:ea typeface="Do Hyeon"/>
                <a:cs typeface="Do Hyeon"/>
                <a:sym typeface="Do Hyeon"/>
              </a:rPr>
              <a:t>3</a:t>
            </a:r>
            <a:endParaRPr sz="3000">
              <a:solidFill>
                <a:schemeClr val="lt1"/>
              </a:solidFill>
              <a:latin typeface="Do Hyeon"/>
              <a:ea typeface="Do Hyeon"/>
              <a:cs typeface="Do Hyeon"/>
              <a:sym typeface="Do Hyeon"/>
            </a:endParaRPr>
          </a:p>
        </p:txBody>
      </p:sp>
      <p:sp>
        <p:nvSpPr>
          <p:cNvPr id="712" name="Google Shape;712;p49"/>
          <p:cNvSpPr/>
          <p:nvPr/>
        </p:nvSpPr>
        <p:spPr>
          <a:xfrm>
            <a:off x="6578608" y="1524174"/>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Do Hyeon"/>
                <a:ea typeface="Do Hyeon"/>
                <a:cs typeface="Do Hyeon"/>
                <a:sym typeface="Do Hyeon"/>
              </a:rPr>
              <a:t>4</a:t>
            </a:r>
            <a:endParaRPr sz="3000">
              <a:solidFill>
                <a:schemeClr val="lt1"/>
              </a:solidFill>
              <a:latin typeface="Do Hyeon"/>
              <a:ea typeface="Do Hyeon"/>
              <a:cs typeface="Do Hyeon"/>
              <a:sym typeface="Do Hyeon"/>
            </a:endParaRPr>
          </a:p>
        </p:txBody>
      </p:sp>
      <p:sp>
        <p:nvSpPr>
          <p:cNvPr id="713" name="Google Shape;713;p49"/>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t>
            </a:r>
            <a:r>
              <a:rPr lang="en"/>
              <a:t>OUR</a:t>
            </a:r>
            <a:r>
              <a:rPr lang="en"/>
              <a:t>SE OF WAR</a:t>
            </a:r>
            <a:endParaRPr/>
          </a:p>
        </p:txBody>
      </p:sp>
      <p:cxnSp>
        <p:nvCxnSpPr>
          <p:cNvPr id="714" name="Google Shape;714;p49"/>
          <p:cNvCxnSpPr/>
          <p:nvPr/>
        </p:nvCxnSpPr>
        <p:spPr>
          <a:xfrm>
            <a:off x="1401750" y="2800353"/>
            <a:ext cx="6340500" cy="0"/>
          </a:xfrm>
          <a:prstGeom prst="straightConnector1">
            <a:avLst/>
          </a:prstGeom>
          <a:noFill/>
          <a:ln cap="flat" cmpd="sng" w="19050">
            <a:solidFill>
              <a:schemeClr val="dk1"/>
            </a:solidFill>
            <a:prstDash val="solid"/>
            <a:round/>
            <a:headEnd len="med" w="med" type="none"/>
            <a:tailEnd len="med" w="med" type="none"/>
          </a:ln>
        </p:spPr>
      </p:cxnSp>
      <p:sp>
        <p:nvSpPr>
          <p:cNvPr id="715" name="Google Shape;715;p49"/>
          <p:cNvSpPr txBox="1"/>
          <p:nvPr/>
        </p:nvSpPr>
        <p:spPr>
          <a:xfrm>
            <a:off x="6411147" y="3577501"/>
            <a:ext cx="1683300" cy="478200"/>
          </a:xfrm>
          <a:prstGeom prst="rect">
            <a:avLst/>
          </a:prstGeom>
          <a:noFill/>
          <a:ln>
            <a:noFill/>
          </a:ln>
        </p:spPr>
        <p:txBody>
          <a:bodyPr anchorCtr="0" anchor="t" bIns="91425" lIns="0" spcFirstLastPara="1" rIns="0" wrap="square" tIns="0">
            <a:noAutofit/>
          </a:bodyPr>
          <a:lstStyle/>
          <a:p>
            <a:pPr indent="0" lvl="0" marL="0" rtl="0" algn="ctr">
              <a:lnSpc>
                <a:spcPct val="100000"/>
              </a:lnSpc>
              <a:spcBef>
                <a:spcPts val="0"/>
              </a:spcBef>
              <a:spcAft>
                <a:spcPts val="0"/>
              </a:spcAft>
              <a:buNone/>
            </a:pPr>
            <a:r>
              <a:rPr lang="en">
                <a:solidFill>
                  <a:schemeClr val="dk1"/>
                </a:solidFill>
                <a:latin typeface="Roboto"/>
                <a:ea typeface="Roboto"/>
                <a:cs typeface="Roboto"/>
                <a:sym typeface="Roboto"/>
              </a:rPr>
              <a:t>Venus is </a:t>
            </a:r>
            <a:r>
              <a:rPr lang="en">
                <a:solidFill>
                  <a:schemeClr val="dk1"/>
                </a:solidFill>
                <a:latin typeface="Roboto"/>
                <a:ea typeface="Roboto"/>
                <a:cs typeface="Roboto"/>
                <a:sym typeface="Roboto"/>
              </a:rPr>
              <a:t>the second planet from the Sun</a:t>
            </a:r>
            <a:endParaRPr>
              <a:solidFill>
                <a:schemeClr val="dk1"/>
              </a:solidFill>
              <a:latin typeface="Roboto"/>
              <a:ea typeface="Roboto"/>
              <a:cs typeface="Roboto"/>
              <a:sym typeface="Roboto"/>
            </a:endParaRPr>
          </a:p>
        </p:txBody>
      </p:sp>
      <p:sp>
        <p:nvSpPr>
          <p:cNvPr id="708" name="Google Shape;708;p49"/>
          <p:cNvSpPr txBox="1"/>
          <p:nvPr/>
        </p:nvSpPr>
        <p:spPr>
          <a:xfrm>
            <a:off x="6411063" y="3141075"/>
            <a:ext cx="1683300" cy="325800"/>
          </a:xfrm>
          <a:prstGeom prst="rect">
            <a:avLst/>
          </a:prstGeom>
          <a:noFill/>
          <a:ln>
            <a:noFill/>
          </a:ln>
        </p:spPr>
        <p:txBody>
          <a:bodyPr anchorCtr="0" anchor="b" bIns="0" lIns="0" spcFirstLastPara="1" rIns="0"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COMPARISON</a:t>
            </a:r>
            <a:endParaRPr sz="2200">
              <a:solidFill>
                <a:schemeClr val="dk1"/>
              </a:solidFill>
              <a:latin typeface="Do Hyeon"/>
              <a:ea typeface="Do Hyeon"/>
              <a:cs typeface="Do Hyeon"/>
              <a:sym typeface="Do Hyeon"/>
            </a:endParaRPr>
          </a:p>
        </p:txBody>
      </p:sp>
      <p:sp>
        <p:nvSpPr>
          <p:cNvPr id="716" name="Google Shape;716;p49"/>
          <p:cNvSpPr txBox="1"/>
          <p:nvPr/>
        </p:nvSpPr>
        <p:spPr>
          <a:xfrm>
            <a:off x="4624014" y="3577501"/>
            <a:ext cx="1683300" cy="478200"/>
          </a:xfrm>
          <a:prstGeom prst="rect">
            <a:avLst/>
          </a:prstGeom>
          <a:noFill/>
          <a:ln>
            <a:noFill/>
          </a:ln>
        </p:spPr>
        <p:txBody>
          <a:bodyPr anchorCtr="0" anchor="t" bIns="91425" lIns="0" spcFirstLastPara="1" rIns="0" wrap="square" tIns="0">
            <a:noAutofit/>
          </a:bodyPr>
          <a:lstStyle/>
          <a:p>
            <a:pPr indent="0" lvl="0" marL="0" rtl="0" algn="ctr">
              <a:lnSpc>
                <a:spcPct val="100000"/>
              </a:lnSpc>
              <a:spcBef>
                <a:spcPts val="0"/>
              </a:spcBef>
              <a:spcAft>
                <a:spcPts val="0"/>
              </a:spcAft>
              <a:buNone/>
            </a:pPr>
            <a:r>
              <a:rPr lang="en">
                <a:solidFill>
                  <a:schemeClr val="dk1"/>
                </a:solidFill>
                <a:latin typeface="Roboto"/>
                <a:ea typeface="Roboto"/>
                <a:cs typeface="Roboto"/>
                <a:sym typeface="Roboto"/>
              </a:rPr>
              <a:t>Earth is </a:t>
            </a:r>
            <a:r>
              <a:rPr lang="en">
                <a:solidFill>
                  <a:schemeClr val="dk1"/>
                </a:solidFill>
                <a:latin typeface="Roboto"/>
                <a:ea typeface="Roboto"/>
                <a:cs typeface="Roboto"/>
                <a:sym typeface="Roboto"/>
              </a:rPr>
              <a:t>the third planet from the Sun</a:t>
            </a:r>
            <a:endParaRPr>
              <a:solidFill>
                <a:schemeClr val="dk1"/>
              </a:solidFill>
              <a:latin typeface="Roboto"/>
              <a:ea typeface="Roboto"/>
              <a:cs typeface="Roboto"/>
              <a:sym typeface="Roboto"/>
            </a:endParaRPr>
          </a:p>
        </p:txBody>
      </p:sp>
      <p:sp>
        <p:nvSpPr>
          <p:cNvPr id="705" name="Google Shape;705;p49"/>
          <p:cNvSpPr txBox="1"/>
          <p:nvPr/>
        </p:nvSpPr>
        <p:spPr>
          <a:xfrm>
            <a:off x="4623893" y="3141075"/>
            <a:ext cx="1683300" cy="325800"/>
          </a:xfrm>
          <a:prstGeom prst="rect">
            <a:avLst/>
          </a:prstGeom>
          <a:noFill/>
          <a:ln>
            <a:noFill/>
          </a:ln>
        </p:spPr>
        <p:txBody>
          <a:bodyPr anchorCtr="0" anchor="b" bIns="0" lIns="0" spcFirstLastPara="1" rIns="0"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PRELUDE</a:t>
            </a:r>
            <a:endParaRPr sz="2200">
              <a:solidFill>
                <a:schemeClr val="dk1"/>
              </a:solidFill>
              <a:latin typeface="Do Hyeon"/>
              <a:ea typeface="Do Hyeon"/>
              <a:cs typeface="Do Hyeon"/>
              <a:sym typeface="Do Hyeon"/>
            </a:endParaRPr>
          </a:p>
        </p:txBody>
      </p:sp>
      <p:sp>
        <p:nvSpPr>
          <p:cNvPr id="717" name="Google Shape;717;p49"/>
          <p:cNvSpPr txBox="1"/>
          <p:nvPr/>
        </p:nvSpPr>
        <p:spPr>
          <a:xfrm>
            <a:off x="2836880" y="3577501"/>
            <a:ext cx="1683300" cy="478200"/>
          </a:xfrm>
          <a:prstGeom prst="rect">
            <a:avLst/>
          </a:prstGeom>
          <a:noFill/>
          <a:ln>
            <a:noFill/>
          </a:ln>
        </p:spPr>
        <p:txBody>
          <a:bodyPr anchorCtr="0" anchor="t" bIns="91425" lIns="0" spcFirstLastPara="1" rIns="0" wrap="square" tIns="0">
            <a:noAutofit/>
          </a:bodyPr>
          <a:lstStyle/>
          <a:p>
            <a:pPr indent="0" lvl="0" marL="0" rtl="0" algn="ctr">
              <a:lnSpc>
                <a:spcPct val="100000"/>
              </a:lnSpc>
              <a:spcBef>
                <a:spcPts val="0"/>
              </a:spcBef>
              <a:spcAft>
                <a:spcPts val="0"/>
              </a:spcAft>
              <a:buNone/>
            </a:pPr>
            <a:r>
              <a:rPr lang="en">
                <a:solidFill>
                  <a:schemeClr val="dk1"/>
                </a:solidFill>
                <a:latin typeface="Roboto"/>
                <a:ea typeface="Roboto"/>
                <a:cs typeface="Roboto"/>
                <a:sym typeface="Roboto"/>
              </a:rPr>
              <a:t>Jupiter is </a:t>
            </a:r>
            <a:r>
              <a:rPr lang="en">
                <a:solidFill>
                  <a:schemeClr val="dk1"/>
                </a:solidFill>
                <a:latin typeface="Roboto"/>
                <a:ea typeface="Roboto"/>
                <a:cs typeface="Roboto"/>
                <a:sym typeface="Roboto"/>
              </a:rPr>
              <a:t>the biggest planet of them all</a:t>
            </a:r>
            <a:endParaRPr>
              <a:solidFill>
                <a:schemeClr val="dk1"/>
              </a:solidFill>
              <a:latin typeface="Roboto"/>
              <a:ea typeface="Roboto"/>
              <a:cs typeface="Roboto"/>
              <a:sym typeface="Roboto"/>
            </a:endParaRPr>
          </a:p>
        </p:txBody>
      </p:sp>
      <p:sp>
        <p:nvSpPr>
          <p:cNvPr id="718" name="Google Shape;718;p49"/>
          <p:cNvSpPr txBox="1"/>
          <p:nvPr/>
        </p:nvSpPr>
        <p:spPr>
          <a:xfrm>
            <a:off x="2836723" y="3141075"/>
            <a:ext cx="1683300" cy="325800"/>
          </a:xfrm>
          <a:prstGeom prst="rect">
            <a:avLst/>
          </a:prstGeom>
          <a:noFill/>
          <a:ln>
            <a:noFill/>
          </a:ln>
        </p:spPr>
        <p:txBody>
          <a:bodyPr anchorCtr="0" anchor="b" bIns="0" lIns="0" spcFirstLastPara="1" rIns="0"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RESOLUTIONS</a:t>
            </a:r>
            <a:endParaRPr sz="2200">
              <a:solidFill>
                <a:schemeClr val="dk1"/>
              </a:solidFill>
              <a:latin typeface="Do Hyeon"/>
              <a:ea typeface="Do Hyeon"/>
              <a:cs typeface="Do Hyeon"/>
              <a:sym typeface="Do Hyeon"/>
            </a:endParaRPr>
          </a:p>
        </p:txBody>
      </p:sp>
      <p:sp>
        <p:nvSpPr>
          <p:cNvPr id="719" name="Google Shape;719;p49"/>
          <p:cNvSpPr txBox="1"/>
          <p:nvPr/>
        </p:nvSpPr>
        <p:spPr>
          <a:xfrm>
            <a:off x="1049747" y="3577501"/>
            <a:ext cx="1683300" cy="478200"/>
          </a:xfrm>
          <a:prstGeom prst="rect">
            <a:avLst/>
          </a:prstGeom>
          <a:noFill/>
          <a:ln>
            <a:noFill/>
          </a:ln>
        </p:spPr>
        <p:txBody>
          <a:bodyPr anchorCtr="0" anchor="t" bIns="91425" lIns="0" spcFirstLastPara="1" rIns="0" wrap="square" tIns="0">
            <a:noAutofit/>
          </a:bodyPr>
          <a:lstStyle/>
          <a:p>
            <a:pPr indent="0" lvl="0" marL="0" rtl="0" algn="ctr">
              <a:lnSpc>
                <a:spcPct val="100000"/>
              </a:lnSpc>
              <a:spcBef>
                <a:spcPts val="0"/>
              </a:spcBef>
              <a:spcAft>
                <a:spcPts val="0"/>
              </a:spcAft>
              <a:buNone/>
            </a:pPr>
            <a:r>
              <a:rPr lang="en">
                <a:solidFill>
                  <a:schemeClr val="dk1"/>
                </a:solidFill>
                <a:latin typeface="Roboto"/>
                <a:ea typeface="Roboto"/>
                <a:cs typeface="Roboto"/>
                <a:sym typeface="Roboto"/>
              </a:rPr>
              <a:t>Mars is a actually very a cold place</a:t>
            </a:r>
            <a:endParaRPr>
              <a:solidFill>
                <a:schemeClr val="dk1"/>
              </a:solidFill>
              <a:latin typeface="Roboto"/>
              <a:ea typeface="Roboto"/>
              <a:cs typeface="Roboto"/>
              <a:sym typeface="Roboto"/>
            </a:endParaRPr>
          </a:p>
        </p:txBody>
      </p:sp>
      <p:sp>
        <p:nvSpPr>
          <p:cNvPr id="720" name="Google Shape;720;p49"/>
          <p:cNvSpPr txBox="1"/>
          <p:nvPr/>
        </p:nvSpPr>
        <p:spPr>
          <a:xfrm flipH="1">
            <a:off x="1049553" y="3141075"/>
            <a:ext cx="1683300" cy="325800"/>
          </a:xfrm>
          <a:prstGeom prst="rect">
            <a:avLst/>
          </a:prstGeom>
          <a:noFill/>
          <a:ln>
            <a:noFill/>
          </a:ln>
        </p:spPr>
        <p:txBody>
          <a:bodyPr anchorCtr="0" anchor="b" bIns="0" lIns="0" spcFirstLastPara="1" rIns="0"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INTERVENTION</a:t>
            </a:r>
            <a:endParaRPr sz="2200">
              <a:solidFill>
                <a:schemeClr val="dk1"/>
              </a:solidFill>
              <a:latin typeface="Do Hyeon"/>
              <a:ea typeface="Do Hyeon"/>
              <a:cs typeface="Do Hyeon"/>
              <a:sym typeface="Do Hyeon"/>
            </a:endParaRPr>
          </a:p>
        </p:txBody>
      </p:sp>
      <p:cxnSp>
        <p:nvCxnSpPr>
          <p:cNvPr id="721" name="Google Shape;721;p49"/>
          <p:cNvCxnSpPr>
            <a:stCxn id="709" idx="2"/>
            <a:endCxn id="720" idx="0"/>
          </p:cNvCxnSpPr>
          <p:nvPr/>
        </p:nvCxnSpPr>
        <p:spPr>
          <a:xfrm>
            <a:off x="1891271" y="2085922"/>
            <a:ext cx="0" cy="1055100"/>
          </a:xfrm>
          <a:prstGeom prst="straightConnector1">
            <a:avLst/>
          </a:prstGeom>
          <a:noFill/>
          <a:ln cap="flat" cmpd="sng" w="19050">
            <a:solidFill>
              <a:schemeClr val="dk1"/>
            </a:solidFill>
            <a:prstDash val="solid"/>
            <a:round/>
            <a:headEnd len="med" w="med" type="none"/>
            <a:tailEnd len="med" w="med" type="none"/>
          </a:ln>
        </p:spPr>
      </p:cxnSp>
      <p:cxnSp>
        <p:nvCxnSpPr>
          <p:cNvPr id="722" name="Google Shape;722;p49"/>
          <p:cNvCxnSpPr>
            <a:stCxn id="710" idx="2"/>
            <a:endCxn id="718" idx="0"/>
          </p:cNvCxnSpPr>
          <p:nvPr/>
        </p:nvCxnSpPr>
        <p:spPr>
          <a:xfrm>
            <a:off x="3678421" y="2085922"/>
            <a:ext cx="0" cy="1055100"/>
          </a:xfrm>
          <a:prstGeom prst="straightConnector1">
            <a:avLst/>
          </a:prstGeom>
          <a:noFill/>
          <a:ln cap="flat" cmpd="sng" w="19050">
            <a:solidFill>
              <a:schemeClr val="dk1"/>
            </a:solidFill>
            <a:prstDash val="solid"/>
            <a:round/>
            <a:headEnd len="med" w="med" type="none"/>
            <a:tailEnd len="med" w="med" type="none"/>
          </a:ln>
        </p:spPr>
      </p:cxnSp>
      <p:grpSp>
        <p:nvGrpSpPr>
          <p:cNvPr id="723" name="Google Shape;723;p49"/>
          <p:cNvGrpSpPr/>
          <p:nvPr/>
        </p:nvGrpSpPr>
        <p:grpSpPr>
          <a:xfrm>
            <a:off x="1540246" y="891310"/>
            <a:ext cx="1380833" cy="1601850"/>
            <a:chOff x="3252196" y="2826985"/>
            <a:chExt cx="1380833" cy="1601850"/>
          </a:xfrm>
        </p:grpSpPr>
        <p:grpSp>
          <p:nvGrpSpPr>
            <p:cNvPr id="724" name="Google Shape;724;p49"/>
            <p:cNvGrpSpPr/>
            <p:nvPr/>
          </p:nvGrpSpPr>
          <p:grpSpPr>
            <a:xfrm>
              <a:off x="3252196" y="2826985"/>
              <a:ext cx="989862" cy="241420"/>
              <a:chOff x="3673178" y="3472816"/>
              <a:chExt cx="1419768" cy="346321"/>
            </a:xfrm>
          </p:grpSpPr>
          <p:sp>
            <p:nvSpPr>
              <p:cNvPr id="725" name="Google Shape;725;p49"/>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9"/>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9"/>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 name="Google Shape;728;p49"/>
            <p:cNvSpPr/>
            <p:nvPr/>
          </p:nvSpPr>
          <p:spPr>
            <a:xfrm>
              <a:off x="4360028" y="43437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49"/>
          <p:cNvGrpSpPr/>
          <p:nvPr/>
        </p:nvGrpSpPr>
        <p:grpSpPr>
          <a:xfrm>
            <a:off x="6139657" y="818684"/>
            <a:ext cx="1514750" cy="369420"/>
            <a:chOff x="3673178" y="3472816"/>
            <a:chExt cx="1419768" cy="346321"/>
          </a:xfrm>
        </p:grpSpPr>
        <p:sp>
          <p:nvSpPr>
            <p:cNvPr id="730" name="Google Shape;730;p49"/>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9"/>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9"/>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 name="Google Shape;733;p49"/>
          <p:cNvSpPr/>
          <p:nvPr/>
        </p:nvSpPr>
        <p:spPr>
          <a:xfrm>
            <a:off x="6034228" y="41663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p50"/>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COMPARISON</a:t>
            </a:r>
            <a:endParaRPr/>
          </a:p>
        </p:txBody>
      </p:sp>
      <p:sp>
        <p:nvSpPr>
          <p:cNvPr id="739" name="Google Shape;739;p50"/>
          <p:cNvSpPr txBox="1"/>
          <p:nvPr>
            <p:ph idx="1" type="subTitle"/>
          </p:nvPr>
        </p:nvSpPr>
        <p:spPr>
          <a:xfrm>
            <a:off x="1246613" y="2440775"/>
            <a:ext cx="3183300" cy="4275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PROS</a:t>
            </a:r>
            <a:endParaRPr/>
          </a:p>
        </p:txBody>
      </p:sp>
      <p:sp>
        <p:nvSpPr>
          <p:cNvPr id="740" name="Google Shape;740;p50"/>
          <p:cNvSpPr txBox="1"/>
          <p:nvPr>
            <p:ph idx="2" type="subTitle"/>
          </p:nvPr>
        </p:nvSpPr>
        <p:spPr>
          <a:xfrm>
            <a:off x="4714088" y="2440775"/>
            <a:ext cx="3183300" cy="4275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CONS</a:t>
            </a:r>
            <a:endParaRPr/>
          </a:p>
        </p:txBody>
      </p:sp>
      <p:sp>
        <p:nvSpPr>
          <p:cNvPr id="741" name="Google Shape;741;p50"/>
          <p:cNvSpPr txBox="1"/>
          <p:nvPr>
            <p:ph idx="3" type="body"/>
          </p:nvPr>
        </p:nvSpPr>
        <p:spPr>
          <a:xfrm>
            <a:off x="1246600" y="2940200"/>
            <a:ext cx="3325500" cy="1131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Mars is actually a cold place</a:t>
            </a:r>
            <a:endParaRPr/>
          </a:p>
          <a:p>
            <a:pPr indent="-317500" lvl="0" marL="457200" rtl="0" algn="l">
              <a:spcBef>
                <a:spcPts val="0"/>
              </a:spcBef>
              <a:spcAft>
                <a:spcPts val="0"/>
              </a:spcAft>
              <a:buSzPts val="1400"/>
              <a:buChar char="●"/>
            </a:pPr>
            <a:r>
              <a:rPr lang="en"/>
              <a:t>Despite being red, Mars is very cold</a:t>
            </a:r>
            <a:endParaRPr/>
          </a:p>
          <a:p>
            <a:pPr indent="-317500" lvl="0" marL="457200" rtl="0" algn="l">
              <a:spcBef>
                <a:spcPts val="0"/>
              </a:spcBef>
              <a:spcAft>
                <a:spcPts val="0"/>
              </a:spcAft>
              <a:buSzPts val="1400"/>
              <a:buChar char="●"/>
            </a:pPr>
            <a:r>
              <a:rPr lang="en"/>
              <a:t>Mars is full of iron oxide dust</a:t>
            </a:r>
            <a:endParaRPr/>
          </a:p>
          <a:p>
            <a:pPr indent="-317500" lvl="0" marL="457200" rtl="0" algn="l">
              <a:spcBef>
                <a:spcPts val="0"/>
              </a:spcBef>
              <a:spcAft>
                <a:spcPts val="0"/>
              </a:spcAft>
              <a:buSzPts val="1400"/>
              <a:buChar char="●"/>
            </a:pPr>
            <a:r>
              <a:rPr lang="en"/>
              <a:t>Mars is made of basalt</a:t>
            </a:r>
            <a:endParaRPr/>
          </a:p>
        </p:txBody>
      </p:sp>
      <p:sp>
        <p:nvSpPr>
          <p:cNvPr id="742" name="Google Shape;742;p50"/>
          <p:cNvSpPr txBox="1"/>
          <p:nvPr>
            <p:ph idx="4" type="body"/>
          </p:nvPr>
        </p:nvSpPr>
        <p:spPr>
          <a:xfrm>
            <a:off x="4714075" y="2940200"/>
            <a:ext cx="3555600" cy="1131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Jupiter is a gas giant</a:t>
            </a:r>
            <a:endParaRPr/>
          </a:p>
          <a:p>
            <a:pPr indent="-317500" lvl="0" marL="457200" rtl="0" algn="l">
              <a:spcBef>
                <a:spcPts val="0"/>
              </a:spcBef>
              <a:spcAft>
                <a:spcPts val="0"/>
              </a:spcAft>
              <a:buSzPts val="1400"/>
              <a:buChar char="●"/>
            </a:pPr>
            <a:r>
              <a:rPr lang="en"/>
              <a:t>Jupiter is the biggest planet of them all</a:t>
            </a:r>
            <a:endParaRPr/>
          </a:p>
          <a:p>
            <a:pPr indent="-317500" lvl="0" marL="457200" rtl="0" algn="l">
              <a:spcBef>
                <a:spcPts val="0"/>
              </a:spcBef>
              <a:spcAft>
                <a:spcPts val="0"/>
              </a:spcAft>
              <a:buSzPts val="1400"/>
              <a:buChar char="●"/>
            </a:pPr>
            <a:r>
              <a:rPr lang="en"/>
              <a:t>It’s the fourth-brightest object in the sky</a:t>
            </a:r>
            <a:endParaRPr/>
          </a:p>
          <a:p>
            <a:pPr indent="-317500" lvl="0" marL="457200" rtl="0" algn="l">
              <a:spcBef>
                <a:spcPts val="0"/>
              </a:spcBef>
              <a:spcAft>
                <a:spcPts val="0"/>
              </a:spcAft>
              <a:buSzPts val="1400"/>
              <a:buChar char="●"/>
            </a:pPr>
            <a:r>
              <a:rPr lang="en"/>
              <a:t>It was named after the Roman god</a:t>
            </a:r>
            <a:endParaRPr/>
          </a:p>
        </p:txBody>
      </p:sp>
      <p:sp>
        <p:nvSpPr>
          <p:cNvPr id="743" name="Google Shape;743;p50"/>
          <p:cNvSpPr/>
          <p:nvPr/>
        </p:nvSpPr>
        <p:spPr>
          <a:xfrm>
            <a:off x="1246634" y="1551099"/>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0"/>
          <p:cNvSpPr/>
          <p:nvPr/>
        </p:nvSpPr>
        <p:spPr>
          <a:xfrm>
            <a:off x="4714109" y="1551099"/>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 name="Google Shape;745;p50"/>
          <p:cNvGrpSpPr/>
          <p:nvPr/>
        </p:nvGrpSpPr>
        <p:grpSpPr>
          <a:xfrm>
            <a:off x="1751120" y="1649505"/>
            <a:ext cx="339253" cy="339253"/>
            <a:chOff x="1492675" y="4992125"/>
            <a:chExt cx="481825" cy="481825"/>
          </a:xfrm>
        </p:grpSpPr>
        <p:sp>
          <p:nvSpPr>
            <p:cNvPr id="746" name="Google Shape;746;p5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 name="Google Shape;747;p5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 name="Google Shape;748;p50"/>
          <p:cNvGrpSpPr/>
          <p:nvPr/>
        </p:nvGrpSpPr>
        <p:grpSpPr>
          <a:xfrm>
            <a:off x="5218587" y="1649512"/>
            <a:ext cx="339253" cy="339253"/>
            <a:chOff x="2085525" y="4992125"/>
            <a:chExt cx="481825" cy="481825"/>
          </a:xfrm>
        </p:grpSpPr>
        <p:sp>
          <p:nvSpPr>
            <p:cNvPr id="749" name="Google Shape;749;p5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 name="Google Shape;750;p5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1" name="Google Shape;751;p50"/>
          <p:cNvSpPr/>
          <p:nvPr/>
        </p:nvSpPr>
        <p:spPr>
          <a:xfrm>
            <a:off x="3853696" y="3897163"/>
            <a:ext cx="907868" cy="1771580"/>
          </a:xfrm>
          <a:custGeom>
            <a:rect b="b" l="l" r="r" t="t"/>
            <a:pathLst>
              <a:path extrusionOk="0" h="160324" w="82160">
                <a:moveTo>
                  <a:pt x="34143" y="101257"/>
                </a:moveTo>
                <a:cubicBezTo>
                  <a:pt x="34472" y="101257"/>
                  <a:pt x="34911" y="101911"/>
                  <a:pt x="35126" y="102340"/>
                </a:cubicBezTo>
                <a:cubicBezTo>
                  <a:pt x="35393" y="102807"/>
                  <a:pt x="37061" y="105976"/>
                  <a:pt x="37127" y="107077"/>
                </a:cubicBezTo>
                <a:cubicBezTo>
                  <a:pt x="37161" y="108144"/>
                  <a:pt x="38795" y="112114"/>
                  <a:pt x="39095" y="112481"/>
                </a:cubicBezTo>
                <a:cubicBezTo>
                  <a:pt x="39362" y="112848"/>
                  <a:pt x="39229" y="114749"/>
                  <a:pt x="39496" y="115349"/>
                </a:cubicBezTo>
                <a:cubicBezTo>
                  <a:pt x="39796" y="115917"/>
                  <a:pt x="39562" y="117851"/>
                  <a:pt x="39762" y="118452"/>
                </a:cubicBezTo>
                <a:cubicBezTo>
                  <a:pt x="39963" y="119052"/>
                  <a:pt x="40663" y="120019"/>
                  <a:pt x="40730" y="120520"/>
                </a:cubicBezTo>
                <a:lnTo>
                  <a:pt x="40863" y="122455"/>
                </a:lnTo>
                <a:cubicBezTo>
                  <a:pt x="40863" y="122455"/>
                  <a:pt x="39942" y="120119"/>
                  <a:pt x="39668" y="120119"/>
                </a:cubicBezTo>
                <a:cubicBezTo>
                  <a:pt x="39666" y="120119"/>
                  <a:pt x="39664" y="120119"/>
                  <a:pt x="39662" y="120120"/>
                </a:cubicBezTo>
                <a:cubicBezTo>
                  <a:pt x="39429" y="120120"/>
                  <a:pt x="38328" y="120053"/>
                  <a:pt x="38261" y="119786"/>
                </a:cubicBezTo>
                <a:cubicBezTo>
                  <a:pt x="38161" y="119486"/>
                  <a:pt x="38028" y="118285"/>
                  <a:pt x="37894" y="118051"/>
                </a:cubicBezTo>
                <a:cubicBezTo>
                  <a:pt x="37794" y="117818"/>
                  <a:pt x="37261" y="116817"/>
                  <a:pt x="37027" y="116384"/>
                </a:cubicBezTo>
                <a:cubicBezTo>
                  <a:pt x="36794" y="115983"/>
                  <a:pt x="36127" y="114582"/>
                  <a:pt x="35926" y="114249"/>
                </a:cubicBezTo>
                <a:cubicBezTo>
                  <a:pt x="35693" y="113915"/>
                  <a:pt x="34325" y="111880"/>
                  <a:pt x="33091" y="111814"/>
                </a:cubicBezTo>
                <a:cubicBezTo>
                  <a:pt x="33047" y="111812"/>
                  <a:pt x="33001" y="111812"/>
                  <a:pt x="32954" y="111812"/>
                </a:cubicBezTo>
                <a:cubicBezTo>
                  <a:pt x="31657" y="111812"/>
                  <a:pt x="29393" y="112265"/>
                  <a:pt x="28588" y="113682"/>
                </a:cubicBezTo>
                <a:cubicBezTo>
                  <a:pt x="27754" y="115149"/>
                  <a:pt x="26186" y="119586"/>
                  <a:pt x="26253" y="120453"/>
                </a:cubicBezTo>
                <a:cubicBezTo>
                  <a:pt x="26219" y="121554"/>
                  <a:pt x="25953" y="122655"/>
                  <a:pt x="25519" y="123689"/>
                </a:cubicBezTo>
                <a:cubicBezTo>
                  <a:pt x="25219" y="124256"/>
                  <a:pt x="24351" y="125457"/>
                  <a:pt x="24351" y="125457"/>
                </a:cubicBezTo>
                <a:cubicBezTo>
                  <a:pt x="24351" y="125457"/>
                  <a:pt x="24485" y="122621"/>
                  <a:pt x="24452" y="122321"/>
                </a:cubicBezTo>
                <a:cubicBezTo>
                  <a:pt x="24351" y="121821"/>
                  <a:pt x="24151" y="121320"/>
                  <a:pt x="23851" y="120887"/>
                </a:cubicBezTo>
                <a:cubicBezTo>
                  <a:pt x="23618" y="120587"/>
                  <a:pt x="23818" y="119753"/>
                  <a:pt x="23751" y="119252"/>
                </a:cubicBezTo>
                <a:cubicBezTo>
                  <a:pt x="23718" y="118752"/>
                  <a:pt x="23551" y="117017"/>
                  <a:pt x="23051" y="116717"/>
                </a:cubicBezTo>
                <a:cubicBezTo>
                  <a:pt x="22584" y="116384"/>
                  <a:pt x="21883" y="116150"/>
                  <a:pt x="21783" y="115650"/>
                </a:cubicBezTo>
                <a:cubicBezTo>
                  <a:pt x="21683" y="115183"/>
                  <a:pt x="21549" y="109745"/>
                  <a:pt x="21249" y="108778"/>
                </a:cubicBezTo>
                <a:lnTo>
                  <a:pt x="22150" y="107611"/>
                </a:lnTo>
                <a:cubicBezTo>
                  <a:pt x="22150" y="107611"/>
                  <a:pt x="22566" y="108116"/>
                  <a:pt x="22781" y="108116"/>
                </a:cubicBezTo>
                <a:cubicBezTo>
                  <a:pt x="22794" y="108116"/>
                  <a:pt x="22806" y="108115"/>
                  <a:pt x="22817" y="108111"/>
                </a:cubicBezTo>
                <a:cubicBezTo>
                  <a:pt x="23217" y="107844"/>
                  <a:pt x="23584" y="107511"/>
                  <a:pt x="23884" y="107144"/>
                </a:cubicBezTo>
                <a:cubicBezTo>
                  <a:pt x="24018" y="106977"/>
                  <a:pt x="23751" y="105509"/>
                  <a:pt x="23751" y="105509"/>
                </a:cubicBezTo>
                <a:lnTo>
                  <a:pt x="24685" y="103941"/>
                </a:lnTo>
                <a:cubicBezTo>
                  <a:pt x="24685" y="103941"/>
                  <a:pt x="25554" y="106399"/>
                  <a:pt x="25872" y="106399"/>
                </a:cubicBezTo>
                <a:cubicBezTo>
                  <a:pt x="25890" y="106399"/>
                  <a:pt x="25905" y="106392"/>
                  <a:pt x="25919" y="106376"/>
                </a:cubicBezTo>
                <a:cubicBezTo>
                  <a:pt x="26219" y="106043"/>
                  <a:pt x="27687" y="103975"/>
                  <a:pt x="27687" y="103975"/>
                </a:cubicBezTo>
                <a:cubicBezTo>
                  <a:pt x="27921" y="103408"/>
                  <a:pt x="28188" y="102874"/>
                  <a:pt x="28521" y="102307"/>
                </a:cubicBezTo>
                <a:cubicBezTo>
                  <a:pt x="28655" y="102207"/>
                  <a:pt x="33725" y="101406"/>
                  <a:pt x="34058" y="101273"/>
                </a:cubicBezTo>
                <a:cubicBezTo>
                  <a:pt x="34085" y="101262"/>
                  <a:pt x="34114" y="101257"/>
                  <a:pt x="34143" y="101257"/>
                </a:cubicBezTo>
                <a:close/>
                <a:moveTo>
                  <a:pt x="44399" y="0"/>
                </a:moveTo>
                <a:cubicBezTo>
                  <a:pt x="37494" y="834"/>
                  <a:pt x="33792" y="3970"/>
                  <a:pt x="31990" y="5704"/>
                </a:cubicBezTo>
                <a:cubicBezTo>
                  <a:pt x="30189" y="7472"/>
                  <a:pt x="29322" y="11609"/>
                  <a:pt x="29288" y="13443"/>
                </a:cubicBezTo>
                <a:cubicBezTo>
                  <a:pt x="29222" y="15311"/>
                  <a:pt x="29955" y="21215"/>
                  <a:pt x="30322" y="23384"/>
                </a:cubicBezTo>
                <a:cubicBezTo>
                  <a:pt x="30689" y="25552"/>
                  <a:pt x="31123" y="25418"/>
                  <a:pt x="31390" y="25452"/>
                </a:cubicBezTo>
                <a:cubicBezTo>
                  <a:pt x="31425" y="25459"/>
                  <a:pt x="31463" y="25462"/>
                  <a:pt x="31503" y="25462"/>
                </a:cubicBezTo>
                <a:cubicBezTo>
                  <a:pt x="32427" y="25462"/>
                  <a:pt x="34692" y="23717"/>
                  <a:pt x="34692" y="23717"/>
                </a:cubicBezTo>
                <a:cubicBezTo>
                  <a:pt x="34926" y="24051"/>
                  <a:pt x="35193" y="24351"/>
                  <a:pt x="35526" y="24618"/>
                </a:cubicBezTo>
                <a:cubicBezTo>
                  <a:pt x="35526" y="24618"/>
                  <a:pt x="34692" y="25518"/>
                  <a:pt x="34225" y="26019"/>
                </a:cubicBezTo>
                <a:cubicBezTo>
                  <a:pt x="33792" y="26486"/>
                  <a:pt x="32524" y="28287"/>
                  <a:pt x="32190" y="28421"/>
                </a:cubicBezTo>
                <a:cubicBezTo>
                  <a:pt x="32040" y="28437"/>
                  <a:pt x="31888" y="28446"/>
                  <a:pt x="31736" y="28446"/>
                </a:cubicBezTo>
                <a:cubicBezTo>
                  <a:pt x="31279" y="28446"/>
                  <a:pt x="30823" y="28371"/>
                  <a:pt x="30422" y="28220"/>
                </a:cubicBezTo>
                <a:cubicBezTo>
                  <a:pt x="29953" y="28001"/>
                  <a:pt x="29102" y="27547"/>
                  <a:pt x="28833" y="27547"/>
                </a:cubicBezTo>
                <a:cubicBezTo>
                  <a:pt x="28815" y="27547"/>
                  <a:pt x="28800" y="27549"/>
                  <a:pt x="28788" y="27553"/>
                </a:cubicBezTo>
                <a:cubicBezTo>
                  <a:pt x="28616" y="27611"/>
                  <a:pt x="27705" y="27840"/>
                  <a:pt x="27346" y="27840"/>
                </a:cubicBezTo>
                <a:cubicBezTo>
                  <a:pt x="27288" y="27840"/>
                  <a:pt x="27244" y="27834"/>
                  <a:pt x="27220" y="27820"/>
                </a:cubicBezTo>
                <a:cubicBezTo>
                  <a:pt x="27205" y="27811"/>
                  <a:pt x="27180" y="27806"/>
                  <a:pt x="27149" y="27806"/>
                </a:cubicBezTo>
                <a:cubicBezTo>
                  <a:pt x="26846" y="27806"/>
                  <a:pt x="25880" y="28224"/>
                  <a:pt x="25819" y="28587"/>
                </a:cubicBezTo>
                <a:cubicBezTo>
                  <a:pt x="25752" y="28988"/>
                  <a:pt x="24552" y="29988"/>
                  <a:pt x="24385" y="30322"/>
                </a:cubicBezTo>
                <a:cubicBezTo>
                  <a:pt x="24151" y="30889"/>
                  <a:pt x="24085" y="31456"/>
                  <a:pt x="24118" y="32056"/>
                </a:cubicBezTo>
                <a:cubicBezTo>
                  <a:pt x="24185" y="32457"/>
                  <a:pt x="22950" y="33591"/>
                  <a:pt x="22950" y="33591"/>
                </a:cubicBezTo>
                <a:cubicBezTo>
                  <a:pt x="22950" y="33591"/>
                  <a:pt x="20449" y="34725"/>
                  <a:pt x="19515" y="35592"/>
                </a:cubicBezTo>
                <a:cubicBezTo>
                  <a:pt x="18614" y="36493"/>
                  <a:pt x="17080" y="38595"/>
                  <a:pt x="16946" y="39462"/>
                </a:cubicBezTo>
                <a:cubicBezTo>
                  <a:pt x="16813" y="40296"/>
                  <a:pt x="16746" y="41497"/>
                  <a:pt x="16379" y="41897"/>
                </a:cubicBezTo>
                <a:cubicBezTo>
                  <a:pt x="16012" y="42264"/>
                  <a:pt x="15712" y="42931"/>
                  <a:pt x="14611" y="43932"/>
                </a:cubicBezTo>
                <a:cubicBezTo>
                  <a:pt x="13477" y="44899"/>
                  <a:pt x="12376" y="47267"/>
                  <a:pt x="12443" y="47468"/>
                </a:cubicBezTo>
                <a:cubicBezTo>
                  <a:pt x="12510" y="47701"/>
                  <a:pt x="11376" y="49636"/>
                  <a:pt x="11275" y="50169"/>
                </a:cubicBezTo>
                <a:cubicBezTo>
                  <a:pt x="11175" y="50670"/>
                  <a:pt x="10308" y="52371"/>
                  <a:pt x="10108" y="53639"/>
                </a:cubicBezTo>
                <a:cubicBezTo>
                  <a:pt x="9908" y="54906"/>
                  <a:pt x="8006" y="57808"/>
                  <a:pt x="7740" y="59076"/>
                </a:cubicBezTo>
                <a:cubicBezTo>
                  <a:pt x="7506" y="60310"/>
                  <a:pt x="7406" y="62378"/>
                  <a:pt x="6939" y="63312"/>
                </a:cubicBezTo>
                <a:cubicBezTo>
                  <a:pt x="6472" y="64246"/>
                  <a:pt x="5738" y="67982"/>
                  <a:pt x="5438" y="69150"/>
                </a:cubicBezTo>
                <a:cubicBezTo>
                  <a:pt x="5138" y="70317"/>
                  <a:pt x="4904" y="72719"/>
                  <a:pt x="5371" y="73253"/>
                </a:cubicBezTo>
                <a:cubicBezTo>
                  <a:pt x="5605" y="73553"/>
                  <a:pt x="5972" y="73753"/>
                  <a:pt x="6339" y="73853"/>
                </a:cubicBezTo>
                <a:cubicBezTo>
                  <a:pt x="6372" y="74353"/>
                  <a:pt x="6472" y="74887"/>
                  <a:pt x="6639" y="75388"/>
                </a:cubicBezTo>
                <a:cubicBezTo>
                  <a:pt x="6906" y="76355"/>
                  <a:pt x="7573" y="77456"/>
                  <a:pt x="7840" y="78223"/>
                </a:cubicBezTo>
                <a:cubicBezTo>
                  <a:pt x="8107" y="78990"/>
                  <a:pt x="8073" y="79757"/>
                  <a:pt x="8974" y="80058"/>
                </a:cubicBezTo>
                <a:cubicBezTo>
                  <a:pt x="9908" y="80391"/>
                  <a:pt x="13210" y="81258"/>
                  <a:pt x="13210" y="81258"/>
                </a:cubicBezTo>
                <a:cubicBezTo>
                  <a:pt x="13210" y="81258"/>
                  <a:pt x="6272" y="84794"/>
                  <a:pt x="5705" y="85228"/>
                </a:cubicBezTo>
                <a:cubicBezTo>
                  <a:pt x="5104" y="85662"/>
                  <a:pt x="3803" y="86996"/>
                  <a:pt x="3437" y="87663"/>
                </a:cubicBezTo>
                <a:cubicBezTo>
                  <a:pt x="3103" y="88330"/>
                  <a:pt x="301" y="93067"/>
                  <a:pt x="134" y="93701"/>
                </a:cubicBezTo>
                <a:cubicBezTo>
                  <a:pt x="1" y="94334"/>
                  <a:pt x="3070" y="98704"/>
                  <a:pt x="3070" y="98704"/>
                </a:cubicBezTo>
                <a:cubicBezTo>
                  <a:pt x="3070" y="98704"/>
                  <a:pt x="3570" y="102340"/>
                  <a:pt x="4137" y="102840"/>
                </a:cubicBezTo>
                <a:cubicBezTo>
                  <a:pt x="4137" y="102840"/>
                  <a:pt x="4537" y="105809"/>
                  <a:pt x="4771" y="106176"/>
                </a:cubicBezTo>
                <a:cubicBezTo>
                  <a:pt x="5004" y="106577"/>
                  <a:pt x="5204" y="109245"/>
                  <a:pt x="5204" y="110046"/>
                </a:cubicBezTo>
                <a:cubicBezTo>
                  <a:pt x="5238" y="110813"/>
                  <a:pt x="6239" y="113982"/>
                  <a:pt x="6605" y="114749"/>
                </a:cubicBezTo>
                <a:cubicBezTo>
                  <a:pt x="6906" y="115583"/>
                  <a:pt x="7173" y="116450"/>
                  <a:pt x="7406" y="117318"/>
                </a:cubicBezTo>
                <a:cubicBezTo>
                  <a:pt x="7072" y="117484"/>
                  <a:pt x="6839" y="117751"/>
                  <a:pt x="6706" y="118085"/>
                </a:cubicBezTo>
                <a:cubicBezTo>
                  <a:pt x="6505" y="118585"/>
                  <a:pt x="6405" y="124723"/>
                  <a:pt x="6405" y="124723"/>
                </a:cubicBezTo>
                <a:cubicBezTo>
                  <a:pt x="6405" y="124723"/>
                  <a:pt x="5605" y="125290"/>
                  <a:pt x="5538" y="125690"/>
                </a:cubicBezTo>
                <a:cubicBezTo>
                  <a:pt x="5471" y="126090"/>
                  <a:pt x="5238" y="127225"/>
                  <a:pt x="5104" y="127725"/>
                </a:cubicBezTo>
                <a:cubicBezTo>
                  <a:pt x="4971" y="128225"/>
                  <a:pt x="4537" y="129226"/>
                  <a:pt x="5104" y="131261"/>
                </a:cubicBezTo>
                <a:cubicBezTo>
                  <a:pt x="5671" y="133296"/>
                  <a:pt x="7373" y="138533"/>
                  <a:pt x="7806" y="138800"/>
                </a:cubicBezTo>
                <a:cubicBezTo>
                  <a:pt x="8240" y="139066"/>
                  <a:pt x="8807" y="139033"/>
                  <a:pt x="9074" y="139400"/>
                </a:cubicBezTo>
                <a:cubicBezTo>
                  <a:pt x="9307" y="139767"/>
                  <a:pt x="11242" y="139934"/>
                  <a:pt x="11242" y="139934"/>
                </a:cubicBezTo>
                <a:cubicBezTo>
                  <a:pt x="11242" y="139934"/>
                  <a:pt x="12676" y="145171"/>
                  <a:pt x="12743" y="145671"/>
                </a:cubicBezTo>
                <a:cubicBezTo>
                  <a:pt x="12843" y="146172"/>
                  <a:pt x="13677" y="146705"/>
                  <a:pt x="13677" y="146705"/>
                </a:cubicBezTo>
                <a:cubicBezTo>
                  <a:pt x="13677" y="146705"/>
                  <a:pt x="12143" y="149307"/>
                  <a:pt x="11776" y="150074"/>
                </a:cubicBezTo>
                <a:cubicBezTo>
                  <a:pt x="11376" y="150875"/>
                  <a:pt x="10408" y="151675"/>
                  <a:pt x="9808" y="152343"/>
                </a:cubicBezTo>
                <a:cubicBezTo>
                  <a:pt x="9207" y="152976"/>
                  <a:pt x="7806" y="154010"/>
                  <a:pt x="7773" y="156679"/>
                </a:cubicBezTo>
                <a:cubicBezTo>
                  <a:pt x="7539" y="157313"/>
                  <a:pt x="7439" y="158013"/>
                  <a:pt x="7473" y="158680"/>
                </a:cubicBezTo>
                <a:cubicBezTo>
                  <a:pt x="7506" y="159481"/>
                  <a:pt x="8107" y="160148"/>
                  <a:pt x="8907" y="160282"/>
                </a:cubicBezTo>
                <a:cubicBezTo>
                  <a:pt x="9091" y="160282"/>
                  <a:pt x="10356" y="160324"/>
                  <a:pt x="11934" y="160324"/>
                </a:cubicBezTo>
                <a:cubicBezTo>
                  <a:pt x="14077" y="160324"/>
                  <a:pt x="16798" y="160246"/>
                  <a:pt x="18180" y="159881"/>
                </a:cubicBezTo>
                <a:cubicBezTo>
                  <a:pt x="20549" y="159248"/>
                  <a:pt x="21349" y="157980"/>
                  <a:pt x="21416" y="157513"/>
                </a:cubicBezTo>
                <a:cubicBezTo>
                  <a:pt x="21549" y="156979"/>
                  <a:pt x="21916" y="156546"/>
                  <a:pt x="22417" y="156312"/>
                </a:cubicBezTo>
                <a:cubicBezTo>
                  <a:pt x="22817" y="156179"/>
                  <a:pt x="24985" y="155878"/>
                  <a:pt x="26286" y="155311"/>
                </a:cubicBezTo>
                <a:cubicBezTo>
                  <a:pt x="27554" y="154711"/>
                  <a:pt x="27854" y="153877"/>
                  <a:pt x="27887" y="153510"/>
                </a:cubicBezTo>
                <a:cubicBezTo>
                  <a:pt x="27887" y="153177"/>
                  <a:pt x="27454" y="150975"/>
                  <a:pt x="27420" y="150241"/>
                </a:cubicBezTo>
                <a:cubicBezTo>
                  <a:pt x="27354" y="149474"/>
                  <a:pt x="26520" y="148440"/>
                  <a:pt x="26353" y="147472"/>
                </a:cubicBezTo>
                <a:cubicBezTo>
                  <a:pt x="26153" y="146505"/>
                  <a:pt x="25819" y="143636"/>
                  <a:pt x="25686" y="143103"/>
                </a:cubicBezTo>
                <a:cubicBezTo>
                  <a:pt x="25552" y="142569"/>
                  <a:pt x="25152" y="141201"/>
                  <a:pt x="25352" y="140734"/>
                </a:cubicBezTo>
                <a:cubicBezTo>
                  <a:pt x="26453" y="140467"/>
                  <a:pt x="27454" y="139900"/>
                  <a:pt x="28254" y="139166"/>
                </a:cubicBezTo>
                <a:cubicBezTo>
                  <a:pt x="29455" y="137966"/>
                  <a:pt x="30489" y="135030"/>
                  <a:pt x="30889" y="134363"/>
                </a:cubicBezTo>
                <a:cubicBezTo>
                  <a:pt x="31256" y="133696"/>
                  <a:pt x="31723" y="132395"/>
                  <a:pt x="31857" y="132128"/>
                </a:cubicBezTo>
                <a:cubicBezTo>
                  <a:pt x="31990" y="131895"/>
                  <a:pt x="32591" y="130994"/>
                  <a:pt x="32757" y="130961"/>
                </a:cubicBezTo>
                <a:cubicBezTo>
                  <a:pt x="32891" y="130961"/>
                  <a:pt x="33758" y="132929"/>
                  <a:pt x="34692" y="133462"/>
                </a:cubicBezTo>
                <a:cubicBezTo>
                  <a:pt x="35393" y="133896"/>
                  <a:pt x="36060" y="134430"/>
                  <a:pt x="36660" y="134997"/>
                </a:cubicBezTo>
                <a:cubicBezTo>
                  <a:pt x="36860" y="135197"/>
                  <a:pt x="39429" y="137432"/>
                  <a:pt x="39929" y="137599"/>
                </a:cubicBezTo>
                <a:cubicBezTo>
                  <a:pt x="40396" y="137732"/>
                  <a:pt x="40830" y="138032"/>
                  <a:pt x="41097" y="138433"/>
                </a:cubicBezTo>
                <a:cubicBezTo>
                  <a:pt x="41163" y="138599"/>
                  <a:pt x="43398" y="141435"/>
                  <a:pt x="43865" y="142469"/>
                </a:cubicBezTo>
                <a:cubicBezTo>
                  <a:pt x="44366" y="143536"/>
                  <a:pt x="45033" y="145338"/>
                  <a:pt x="45567" y="145738"/>
                </a:cubicBezTo>
                <a:cubicBezTo>
                  <a:pt x="46100" y="146138"/>
                  <a:pt x="50437" y="148040"/>
                  <a:pt x="52071" y="148607"/>
                </a:cubicBezTo>
                <a:cubicBezTo>
                  <a:pt x="52659" y="148807"/>
                  <a:pt x="53496" y="148940"/>
                  <a:pt x="54441" y="148940"/>
                </a:cubicBezTo>
                <a:cubicBezTo>
                  <a:pt x="56177" y="148940"/>
                  <a:pt x="58279" y="148490"/>
                  <a:pt x="59877" y="147172"/>
                </a:cubicBezTo>
                <a:cubicBezTo>
                  <a:pt x="62379" y="145137"/>
                  <a:pt x="62912" y="143236"/>
                  <a:pt x="62879" y="143003"/>
                </a:cubicBezTo>
                <a:cubicBezTo>
                  <a:pt x="62879" y="142769"/>
                  <a:pt x="61678" y="140968"/>
                  <a:pt x="61678" y="140968"/>
                </a:cubicBezTo>
                <a:cubicBezTo>
                  <a:pt x="61678" y="140968"/>
                  <a:pt x="62212" y="136898"/>
                  <a:pt x="62312" y="135631"/>
                </a:cubicBezTo>
                <a:cubicBezTo>
                  <a:pt x="62312" y="134096"/>
                  <a:pt x="62245" y="132595"/>
                  <a:pt x="62078" y="131061"/>
                </a:cubicBezTo>
                <a:cubicBezTo>
                  <a:pt x="62178" y="129826"/>
                  <a:pt x="62379" y="128592"/>
                  <a:pt x="62746" y="127391"/>
                </a:cubicBezTo>
                <a:cubicBezTo>
                  <a:pt x="62979" y="126758"/>
                  <a:pt x="63379" y="125490"/>
                  <a:pt x="63646" y="124556"/>
                </a:cubicBezTo>
                <a:cubicBezTo>
                  <a:pt x="63946" y="123355"/>
                  <a:pt x="64046" y="122088"/>
                  <a:pt x="64013" y="120820"/>
                </a:cubicBezTo>
                <a:cubicBezTo>
                  <a:pt x="63946" y="119919"/>
                  <a:pt x="64413" y="115249"/>
                  <a:pt x="64413" y="114449"/>
                </a:cubicBezTo>
                <a:cubicBezTo>
                  <a:pt x="64413" y="113648"/>
                  <a:pt x="63579" y="111847"/>
                  <a:pt x="63379" y="111213"/>
                </a:cubicBezTo>
                <a:cubicBezTo>
                  <a:pt x="63179" y="110579"/>
                  <a:pt x="62479" y="109379"/>
                  <a:pt x="62612" y="109078"/>
                </a:cubicBezTo>
                <a:cubicBezTo>
                  <a:pt x="62712" y="108778"/>
                  <a:pt x="63713" y="105009"/>
                  <a:pt x="63613" y="103608"/>
                </a:cubicBezTo>
                <a:cubicBezTo>
                  <a:pt x="63513" y="102240"/>
                  <a:pt x="63379" y="100939"/>
                  <a:pt x="63379" y="100939"/>
                </a:cubicBezTo>
                <a:cubicBezTo>
                  <a:pt x="63379" y="100939"/>
                  <a:pt x="65781" y="100105"/>
                  <a:pt x="65848" y="99305"/>
                </a:cubicBezTo>
                <a:cubicBezTo>
                  <a:pt x="65948" y="98504"/>
                  <a:pt x="64914" y="95635"/>
                  <a:pt x="64914" y="95635"/>
                </a:cubicBezTo>
                <a:cubicBezTo>
                  <a:pt x="65481" y="94868"/>
                  <a:pt x="65981" y="94068"/>
                  <a:pt x="66448" y="93234"/>
                </a:cubicBezTo>
                <a:cubicBezTo>
                  <a:pt x="66682" y="92700"/>
                  <a:pt x="66982" y="91599"/>
                  <a:pt x="67249" y="91332"/>
                </a:cubicBezTo>
                <a:cubicBezTo>
                  <a:pt x="67516" y="91065"/>
                  <a:pt x="67949" y="89464"/>
                  <a:pt x="67916" y="89064"/>
                </a:cubicBezTo>
                <a:cubicBezTo>
                  <a:pt x="67883" y="88697"/>
                  <a:pt x="64780" y="85428"/>
                  <a:pt x="64347" y="84828"/>
                </a:cubicBezTo>
                <a:cubicBezTo>
                  <a:pt x="63880" y="84227"/>
                  <a:pt x="63913" y="83460"/>
                  <a:pt x="63746" y="83427"/>
                </a:cubicBezTo>
                <a:cubicBezTo>
                  <a:pt x="63546" y="83393"/>
                  <a:pt x="62946" y="83060"/>
                  <a:pt x="63046" y="82893"/>
                </a:cubicBezTo>
                <a:cubicBezTo>
                  <a:pt x="63112" y="82726"/>
                  <a:pt x="64413" y="81992"/>
                  <a:pt x="64914" y="81392"/>
                </a:cubicBezTo>
                <a:cubicBezTo>
                  <a:pt x="65414" y="80825"/>
                  <a:pt x="65848" y="79591"/>
                  <a:pt x="65781" y="79157"/>
                </a:cubicBezTo>
                <a:cubicBezTo>
                  <a:pt x="65700" y="78781"/>
                  <a:pt x="66313" y="78339"/>
                  <a:pt x="66554" y="78339"/>
                </a:cubicBezTo>
                <a:cubicBezTo>
                  <a:pt x="66612" y="78339"/>
                  <a:pt x="66648" y="78365"/>
                  <a:pt x="66648" y="78423"/>
                </a:cubicBezTo>
                <a:cubicBezTo>
                  <a:pt x="66651" y="78443"/>
                  <a:pt x="66658" y="78452"/>
                  <a:pt x="66670" y="78452"/>
                </a:cubicBezTo>
                <a:cubicBezTo>
                  <a:pt x="66841" y="78452"/>
                  <a:pt x="67929" y="76591"/>
                  <a:pt x="68116" y="76155"/>
                </a:cubicBezTo>
                <a:cubicBezTo>
                  <a:pt x="68350" y="75688"/>
                  <a:pt x="68316" y="74220"/>
                  <a:pt x="68016" y="73953"/>
                </a:cubicBezTo>
                <a:cubicBezTo>
                  <a:pt x="67682" y="73720"/>
                  <a:pt x="67883" y="73286"/>
                  <a:pt x="68316" y="72919"/>
                </a:cubicBezTo>
                <a:cubicBezTo>
                  <a:pt x="68716" y="72519"/>
                  <a:pt x="70117" y="70617"/>
                  <a:pt x="70084" y="70117"/>
                </a:cubicBezTo>
                <a:cubicBezTo>
                  <a:pt x="70051" y="69650"/>
                  <a:pt x="70885" y="68916"/>
                  <a:pt x="70851" y="68616"/>
                </a:cubicBezTo>
                <a:cubicBezTo>
                  <a:pt x="70818" y="68316"/>
                  <a:pt x="70017" y="67782"/>
                  <a:pt x="70184" y="67749"/>
                </a:cubicBezTo>
                <a:cubicBezTo>
                  <a:pt x="70193" y="67745"/>
                  <a:pt x="70204" y="67744"/>
                  <a:pt x="70217" y="67744"/>
                </a:cubicBezTo>
                <a:cubicBezTo>
                  <a:pt x="70451" y="67744"/>
                  <a:pt x="71348" y="68288"/>
                  <a:pt x="71885" y="68382"/>
                </a:cubicBezTo>
                <a:cubicBezTo>
                  <a:pt x="71945" y="68393"/>
                  <a:pt x="72028" y="68398"/>
                  <a:pt x="72128" y="68398"/>
                </a:cubicBezTo>
                <a:cubicBezTo>
                  <a:pt x="72982" y="68398"/>
                  <a:pt x="75133" y="68037"/>
                  <a:pt x="75521" y="67649"/>
                </a:cubicBezTo>
                <a:cubicBezTo>
                  <a:pt x="75922" y="67215"/>
                  <a:pt x="76022" y="66715"/>
                  <a:pt x="76622" y="66715"/>
                </a:cubicBezTo>
                <a:cubicBezTo>
                  <a:pt x="77223" y="66715"/>
                  <a:pt x="79391" y="66481"/>
                  <a:pt x="79691" y="66281"/>
                </a:cubicBezTo>
                <a:cubicBezTo>
                  <a:pt x="79958" y="66047"/>
                  <a:pt x="80425" y="65447"/>
                  <a:pt x="80291" y="65147"/>
                </a:cubicBezTo>
                <a:cubicBezTo>
                  <a:pt x="80158" y="64813"/>
                  <a:pt x="80558" y="64213"/>
                  <a:pt x="80792" y="64079"/>
                </a:cubicBezTo>
                <a:cubicBezTo>
                  <a:pt x="81025" y="63979"/>
                  <a:pt x="81025" y="63145"/>
                  <a:pt x="80992" y="62845"/>
                </a:cubicBezTo>
                <a:cubicBezTo>
                  <a:pt x="80959" y="62545"/>
                  <a:pt x="82059" y="60410"/>
                  <a:pt x="82093" y="59910"/>
                </a:cubicBezTo>
                <a:cubicBezTo>
                  <a:pt x="82159" y="59443"/>
                  <a:pt x="81893" y="58676"/>
                  <a:pt x="81959" y="58108"/>
                </a:cubicBezTo>
                <a:cubicBezTo>
                  <a:pt x="81993" y="57508"/>
                  <a:pt x="81959" y="56874"/>
                  <a:pt x="81859" y="56274"/>
                </a:cubicBezTo>
                <a:cubicBezTo>
                  <a:pt x="81726" y="55840"/>
                  <a:pt x="81025" y="53539"/>
                  <a:pt x="80858" y="53172"/>
                </a:cubicBezTo>
                <a:cubicBezTo>
                  <a:pt x="80725" y="52771"/>
                  <a:pt x="80458" y="51237"/>
                  <a:pt x="80091" y="50870"/>
                </a:cubicBezTo>
                <a:cubicBezTo>
                  <a:pt x="79558" y="50370"/>
                  <a:pt x="78924" y="49969"/>
                  <a:pt x="78190" y="49736"/>
                </a:cubicBezTo>
                <a:cubicBezTo>
                  <a:pt x="77489" y="49602"/>
                  <a:pt x="77556" y="48635"/>
                  <a:pt x="77356" y="48268"/>
                </a:cubicBezTo>
                <a:cubicBezTo>
                  <a:pt x="77122" y="47868"/>
                  <a:pt x="75121" y="46567"/>
                  <a:pt x="75088" y="46300"/>
                </a:cubicBezTo>
                <a:cubicBezTo>
                  <a:pt x="75088" y="46067"/>
                  <a:pt x="76922" y="44766"/>
                  <a:pt x="77389" y="44332"/>
                </a:cubicBezTo>
                <a:cubicBezTo>
                  <a:pt x="77823" y="43898"/>
                  <a:pt x="77956" y="42798"/>
                  <a:pt x="77923" y="42597"/>
                </a:cubicBezTo>
                <a:cubicBezTo>
                  <a:pt x="77923" y="42397"/>
                  <a:pt x="76922" y="39829"/>
                  <a:pt x="76889" y="39395"/>
                </a:cubicBezTo>
                <a:cubicBezTo>
                  <a:pt x="76655" y="38661"/>
                  <a:pt x="76255" y="37961"/>
                  <a:pt x="75788" y="37394"/>
                </a:cubicBezTo>
                <a:cubicBezTo>
                  <a:pt x="75088" y="36493"/>
                  <a:pt x="74487" y="35559"/>
                  <a:pt x="73987" y="34525"/>
                </a:cubicBezTo>
                <a:cubicBezTo>
                  <a:pt x="73763" y="33982"/>
                  <a:pt x="72501" y="33286"/>
                  <a:pt x="71896" y="33286"/>
                </a:cubicBezTo>
                <a:cubicBezTo>
                  <a:pt x="71869" y="33286"/>
                  <a:pt x="71843" y="33288"/>
                  <a:pt x="71819" y="33291"/>
                </a:cubicBezTo>
                <a:cubicBezTo>
                  <a:pt x="71218" y="33357"/>
                  <a:pt x="70251" y="34525"/>
                  <a:pt x="69517" y="35225"/>
                </a:cubicBezTo>
                <a:cubicBezTo>
                  <a:pt x="69501" y="35233"/>
                  <a:pt x="69483" y="35237"/>
                  <a:pt x="69462" y="35237"/>
                </a:cubicBezTo>
                <a:cubicBezTo>
                  <a:pt x="69219" y="35237"/>
                  <a:pt x="68652" y="34724"/>
                  <a:pt x="68283" y="34325"/>
                </a:cubicBezTo>
                <a:cubicBezTo>
                  <a:pt x="67849" y="33858"/>
                  <a:pt x="67215" y="33591"/>
                  <a:pt x="66748" y="33191"/>
                </a:cubicBezTo>
                <a:cubicBezTo>
                  <a:pt x="66181" y="32724"/>
                  <a:pt x="65481" y="32423"/>
                  <a:pt x="64914" y="31923"/>
                </a:cubicBezTo>
                <a:cubicBezTo>
                  <a:pt x="64080" y="31223"/>
                  <a:pt x="63379" y="30489"/>
                  <a:pt x="62612" y="29721"/>
                </a:cubicBezTo>
                <a:cubicBezTo>
                  <a:pt x="62312" y="29355"/>
                  <a:pt x="61845" y="29121"/>
                  <a:pt x="61345" y="29121"/>
                </a:cubicBezTo>
                <a:cubicBezTo>
                  <a:pt x="60777" y="29121"/>
                  <a:pt x="60677" y="28988"/>
                  <a:pt x="60210" y="28687"/>
                </a:cubicBezTo>
                <a:cubicBezTo>
                  <a:pt x="59477" y="28254"/>
                  <a:pt x="58709" y="27954"/>
                  <a:pt x="57875" y="27787"/>
                </a:cubicBezTo>
                <a:cubicBezTo>
                  <a:pt x="57508" y="27787"/>
                  <a:pt x="57175" y="27687"/>
                  <a:pt x="56841" y="27487"/>
                </a:cubicBezTo>
                <a:cubicBezTo>
                  <a:pt x="56374" y="27220"/>
                  <a:pt x="55974" y="26853"/>
                  <a:pt x="55574" y="26486"/>
                </a:cubicBezTo>
                <a:cubicBezTo>
                  <a:pt x="55173" y="26052"/>
                  <a:pt x="54840" y="25585"/>
                  <a:pt x="54239" y="25385"/>
                </a:cubicBezTo>
                <a:cubicBezTo>
                  <a:pt x="53940" y="25303"/>
                  <a:pt x="53351" y="24999"/>
                  <a:pt x="52964" y="24999"/>
                </a:cubicBezTo>
                <a:cubicBezTo>
                  <a:pt x="52877" y="24999"/>
                  <a:pt x="52800" y="25015"/>
                  <a:pt x="52738" y="25051"/>
                </a:cubicBezTo>
                <a:cubicBezTo>
                  <a:pt x="53005" y="24551"/>
                  <a:pt x="53305" y="22149"/>
                  <a:pt x="53305" y="22149"/>
                </a:cubicBezTo>
                <a:cubicBezTo>
                  <a:pt x="53706" y="21616"/>
                  <a:pt x="54073" y="21049"/>
                  <a:pt x="54406" y="20482"/>
                </a:cubicBezTo>
                <a:cubicBezTo>
                  <a:pt x="55140" y="19981"/>
                  <a:pt x="55807" y="19414"/>
                  <a:pt x="56408" y="18747"/>
                </a:cubicBezTo>
                <a:cubicBezTo>
                  <a:pt x="56975" y="18046"/>
                  <a:pt x="57041" y="17079"/>
                  <a:pt x="57108" y="16178"/>
                </a:cubicBezTo>
                <a:cubicBezTo>
                  <a:pt x="57142" y="15311"/>
                  <a:pt x="56908" y="14110"/>
                  <a:pt x="57275" y="13276"/>
                </a:cubicBezTo>
                <a:cubicBezTo>
                  <a:pt x="57442" y="12843"/>
                  <a:pt x="57775" y="12676"/>
                  <a:pt x="57642" y="12176"/>
                </a:cubicBezTo>
                <a:cubicBezTo>
                  <a:pt x="57442" y="11508"/>
                  <a:pt x="56841" y="11575"/>
                  <a:pt x="56374" y="11275"/>
                </a:cubicBezTo>
                <a:cubicBezTo>
                  <a:pt x="56007" y="11008"/>
                  <a:pt x="55974" y="10508"/>
                  <a:pt x="55741" y="10141"/>
                </a:cubicBezTo>
                <a:cubicBezTo>
                  <a:pt x="55374" y="9540"/>
                  <a:pt x="54907" y="9007"/>
                  <a:pt x="54406" y="8573"/>
                </a:cubicBezTo>
                <a:cubicBezTo>
                  <a:pt x="53772" y="7939"/>
                  <a:pt x="51971" y="3770"/>
                  <a:pt x="50870" y="2235"/>
                </a:cubicBezTo>
                <a:cubicBezTo>
                  <a:pt x="49736" y="601"/>
                  <a:pt x="46200" y="334"/>
                  <a:pt x="44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 name="Google Shape;752;p50"/>
          <p:cNvGrpSpPr/>
          <p:nvPr/>
        </p:nvGrpSpPr>
        <p:grpSpPr>
          <a:xfrm flipH="1">
            <a:off x="1573265" y="870827"/>
            <a:ext cx="694965" cy="264071"/>
            <a:chOff x="6661853" y="2422752"/>
            <a:chExt cx="694965" cy="264071"/>
          </a:xfrm>
        </p:grpSpPr>
        <p:sp>
          <p:nvSpPr>
            <p:cNvPr id="753" name="Google Shape;753;p50"/>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0"/>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 name="Google Shape;755;p50"/>
          <p:cNvSpPr/>
          <p:nvPr/>
        </p:nvSpPr>
        <p:spPr>
          <a:xfrm>
            <a:off x="3957905" y="232540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 name="Google Shape;756;p50"/>
          <p:cNvGrpSpPr/>
          <p:nvPr/>
        </p:nvGrpSpPr>
        <p:grpSpPr>
          <a:xfrm>
            <a:off x="6856878" y="1211840"/>
            <a:ext cx="892752" cy="339252"/>
            <a:chOff x="6661853" y="2422752"/>
            <a:chExt cx="694965" cy="264071"/>
          </a:xfrm>
        </p:grpSpPr>
        <p:sp>
          <p:nvSpPr>
            <p:cNvPr id="757" name="Google Shape;757;p50"/>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0"/>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grpSp>
        <p:nvGrpSpPr>
          <p:cNvPr id="763" name="Google Shape;763;p51"/>
          <p:cNvGrpSpPr/>
          <p:nvPr/>
        </p:nvGrpSpPr>
        <p:grpSpPr>
          <a:xfrm>
            <a:off x="3252196" y="2826985"/>
            <a:ext cx="1380833" cy="1601850"/>
            <a:chOff x="3252196" y="2826985"/>
            <a:chExt cx="1380833" cy="1601850"/>
          </a:xfrm>
        </p:grpSpPr>
        <p:grpSp>
          <p:nvGrpSpPr>
            <p:cNvPr id="764" name="Google Shape;764;p51"/>
            <p:cNvGrpSpPr/>
            <p:nvPr/>
          </p:nvGrpSpPr>
          <p:grpSpPr>
            <a:xfrm>
              <a:off x="3252196" y="2826985"/>
              <a:ext cx="989862" cy="241420"/>
              <a:chOff x="3673178" y="3472816"/>
              <a:chExt cx="1419768" cy="346321"/>
            </a:xfrm>
          </p:grpSpPr>
          <p:sp>
            <p:nvSpPr>
              <p:cNvPr id="765" name="Google Shape;765;p51"/>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1"/>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1"/>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 name="Google Shape;768;p51"/>
            <p:cNvSpPr/>
            <p:nvPr/>
          </p:nvSpPr>
          <p:spPr>
            <a:xfrm>
              <a:off x="4360028" y="43437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 name="Google Shape;769;p51"/>
          <p:cNvSpPr txBox="1"/>
          <p:nvPr>
            <p:ph idx="1" type="subTitle"/>
          </p:nvPr>
        </p:nvSpPr>
        <p:spPr>
          <a:xfrm>
            <a:off x="2548504" y="3722848"/>
            <a:ext cx="1989000" cy="52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770" name="Google Shape;770;p51"/>
          <p:cNvSpPr txBox="1"/>
          <p:nvPr>
            <p:ph idx="2" type="subTitle"/>
          </p:nvPr>
        </p:nvSpPr>
        <p:spPr>
          <a:xfrm>
            <a:off x="6083178" y="2169567"/>
            <a:ext cx="1989000" cy="52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771" name="Google Shape;771;p51"/>
          <p:cNvSpPr txBox="1"/>
          <p:nvPr>
            <p:ph idx="3" type="subTitle"/>
          </p:nvPr>
        </p:nvSpPr>
        <p:spPr>
          <a:xfrm>
            <a:off x="6083180" y="1801725"/>
            <a:ext cx="1989000" cy="370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NORTH KOREA</a:t>
            </a:r>
            <a:endParaRPr/>
          </a:p>
        </p:txBody>
      </p:sp>
      <p:sp>
        <p:nvSpPr>
          <p:cNvPr id="772" name="Google Shape;772;p51"/>
          <p:cNvSpPr txBox="1"/>
          <p:nvPr>
            <p:ph idx="4" type="subTitle"/>
          </p:nvPr>
        </p:nvSpPr>
        <p:spPr>
          <a:xfrm>
            <a:off x="2548502" y="3355251"/>
            <a:ext cx="1989000" cy="370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U.S.A</a:t>
            </a:r>
            <a:endParaRPr/>
          </a:p>
        </p:txBody>
      </p:sp>
      <p:sp>
        <p:nvSpPr>
          <p:cNvPr id="773" name="Google Shape;773;p51"/>
          <p:cNvSpPr txBox="1"/>
          <p:nvPr>
            <p:ph idx="7" type="subTitle"/>
          </p:nvPr>
        </p:nvSpPr>
        <p:spPr>
          <a:xfrm>
            <a:off x="6083217" y="3723471"/>
            <a:ext cx="1989000" cy="52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a:t>
            </a:r>
            <a:endParaRPr/>
          </a:p>
        </p:txBody>
      </p:sp>
      <p:sp>
        <p:nvSpPr>
          <p:cNvPr id="774" name="Google Shape;774;p51"/>
          <p:cNvSpPr txBox="1"/>
          <p:nvPr>
            <p:ph idx="6" type="subTitle"/>
          </p:nvPr>
        </p:nvSpPr>
        <p:spPr>
          <a:xfrm flipH="1">
            <a:off x="2548524" y="1801725"/>
            <a:ext cx="1989000" cy="370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CHINA</a:t>
            </a:r>
            <a:endParaRPr/>
          </a:p>
        </p:txBody>
      </p:sp>
      <p:sp>
        <p:nvSpPr>
          <p:cNvPr id="775" name="Google Shape;775;p51"/>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COUNTRIES </a:t>
            </a:r>
            <a:r>
              <a:rPr lang="en"/>
              <a:t>INVOLVED</a:t>
            </a:r>
            <a:r>
              <a:rPr lang="en"/>
              <a:t> IN WAR</a:t>
            </a:r>
            <a:endParaRPr/>
          </a:p>
        </p:txBody>
      </p:sp>
      <p:sp>
        <p:nvSpPr>
          <p:cNvPr id="776" name="Google Shape;776;p51"/>
          <p:cNvSpPr txBox="1"/>
          <p:nvPr>
            <p:ph idx="5" type="subTitle"/>
          </p:nvPr>
        </p:nvSpPr>
        <p:spPr>
          <a:xfrm>
            <a:off x="2548580" y="2169677"/>
            <a:ext cx="1989000" cy="52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a:t>
            </a:r>
            <a:endParaRPr/>
          </a:p>
        </p:txBody>
      </p:sp>
      <p:sp>
        <p:nvSpPr>
          <p:cNvPr id="777" name="Google Shape;777;p51"/>
          <p:cNvSpPr txBox="1"/>
          <p:nvPr>
            <p:ph idx="8" type="subTitle"/>
          </p:nvPr>
        </p:nvSpPr>
        <p:spPr>
          <a:xfrm>
            <a:off x="6083216" y="3355882"/>
            <a:ext cx="1989000" cy="370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SOUTH KOREA</a:t>
            </a:r>
            <a:endParaRPr/>
          </a:p>
        </p:txBody>
      </p:sp>
      <p:sp>
        <p:nvSpPr>
          <p:cNvPr id="778" name="Google Shape;778;p51"/>
          <p:cNvSpPr/>
          <p:nvPr/>
        </p:nvSpPr>
        <p:spPr>
          <a:xfrm>
            <a:off x="1071783" y="3355249"/>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1"/>
          <p:cNvSpPr/>
          <p:nvPr/>
        </p:nvSpPr>
        <p:spPr>
          <a:xfrm>
            <a:off x="1071783" y="1801724"/>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1"/>
          <p:cNvSpPr/>
          <p:nvPr/>
        </p:nvSpPr>
        <p:spPr>
          <a:xfrm>
            <a:off x="4606459" y="3355249"/>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1"/>
          <p:cNvSpPr/>
          <p:nvPr/>
        </p:nvSpPr>
        <p:spPr>
          <a:xfrm>
            <a:off x="4606459" y="1801724"/>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 name="Google Shape;782;p51"/>
          <p:cNvGrpSpPr/>
          <p:nvPr/>
        </p:nvGrpSpPr>
        <p:grpSpPr>
          <a:xfrm>
            <a:off x="6941178" y="1282166"/>
            <a:ext cx="639451" cy="170069"/>
            <a:chOff x="6941178" y="1282166"/>
            <a:chExt cx="639451" cy="170069"/>
          </a:xfrm>
        </p:grpSpPr>
        <p:sp>
          <p:nvSpPr>
            <p:cNvPr id="783" name="Google Shape;783;p51"/>
            <p:cNvSpPr/>
            <p:nvPr/>
          </p:nvSpPr>
          <p:spPr>
            <a:xfrm>
              <a:off x="7307628" y="13671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1"/>
            <p:cNvSpPr/>
            <p:nvPr/>
          </p:nvSpPr>
          <p:spPr>
            <a:xfrm>
              <a:off x="6941178" y="128216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 name="Google Shape;785;p51"/>
          <p:cNvSpPr/>
          <p:nvPr/>
        </p:nvSpPr>
        <p:spPr>
          <a:xfrm>
            <a:off x="1369778" y="7829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51"/>
          <p:cNvGrpSpPr/>
          <p:nvPr/>
        </p:nvGrpSpPr>
        <p:grpSpPr>
          <a:xfrm>
            <a:off x="1574152" y="1915831"/>
            <a:ext cx="343442" cy="339288"/>
            <a:chOff x="3858100" y="1435075"/>
            <a:chExt cx="487775" cy="481875"/>
          </a:xfrm>
        </p:grpSpPr>
        <p:sp>
          <p:nvSpPr>
            <p:cNvPr id="787" name="Google Shape;787;p5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 name="Google Shape;788;p5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 name="Google Shape;789;p5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 name="Google Shape;790;p5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 name="Google Shape;791;p5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2" name="Google Shape;792;p51"/>
          <p:cNvGrpSpPr/>
          <p:nvPr/>
        </p:nvGrpSpPr>
        <p:grpSpPr>
          <a:xfrm>
            <a:off x="1576230" y="3506019"/>
            <a:ext cx="339306" cy="251698"/>
            <a:chOff x="2678275" y="2090100"/>
            <a:chExt cx="481900" cy="357475"/>
          </a:xfrm>
        </p:grpSpPr>
        <p:sp>
          <p:nvSpPr>
            <p:cNvPr id="793" name="Google Shape;793;p51"/>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 name="Google Shape;794;p51"/>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 name="Google Shape;795;p51"/>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 name="Google Shape;796;p51"/>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 name="Google Shape;797;p51"/>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8" name="Google Shape;798;p51"/>
          <p:cNvGrpSpPr/>
          <p:nvPr/>
        </p:nvGrpSpPr>
        <p:grpSpPr>
          <a:xfrm>
            <a:off x="5124610" y="1915845"/>
            <a:ext cx="311899" cy="339253"/>
            <a:chOff x="2104275" y="3806450"/>
            <a:chExt cx="442975" cy="481825"/>
          </a:xfrm>
        </p:grpSpPr>
        <p:sp>
          <p:nvSpPr>
            <p:cNvPr id="799" name="Google Shape;799;p51"/>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 name="Google Shape;800;p51"/>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 name="Google Shape;801;p51"/>
          <p:cNvGrpSpPr/>
          <p:nvPr/>
        </p:nvGrpSpPr>
        <p:grpSpPr>
          <a:xfrm>
            <a:off x="5069020" y="3415826"/>
            <a:ext cx="423079" cy="424159"/>
            <a:chOff x="-1591550" y="3597475"/>
            <a:chExt cx="293825" cy="294575"/>
          </a:xfrm>
        </p:grpSpPr>
        <p:sp>
          <p:nvSpPr>
            <p:cNvPr id="802" name="Google Shape;802;p51"/>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1"/>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1"/>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 name="Shape 808"/>
        <p:cNvGrpSpPr/>
        <p:nvPr/>
      </p:nvGrpSpPr>
      <p:grpSpPr>
        <a:xfrm>
          <a:off x="0" y="0"/>
          <a:ext cx="0" cy="0"/>
          <a:chOff x="0" y="0"/>
          <a:chExt cx="0" cy="0"/>
        </a:xfrm>
      </p:grpSpPr>
      <p:sp>
        <p:nvSpPr>
          <p:cNvPr id="809" name="Google Shape;809;p52"/>
          <p:cNvSpPr/>
          <p:nvPr/>
        </p:nvSpPr>
        <p:spPr>
          <a:xfrm>
            <a:off x="5451350" y="838650"/>
            <a:ext cx="2973000" cy="3466200"/>
          </a:xfrm>
          <a:prstGeom prst="roundRect">
            <a:avLst>
              <a:gd fmla="val 28910" name="adj"/>
            </a:avLst>
          </a:prstGeom>
          <a:gradFill>
            <a:gsLst>
              <a:gs pos="0">
                <a:schemeClr val="dk2"/>
              </a:gs>
              <a:gs pos="24000">
                <a:srgbClr val="7797AA"/>
              </a:gs>
              <a:gs pos="68000">
                <a:srgbClr val="C6CDDA"/>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10" name="Google Shape;810;p52"/>
          <p:cNvPicPr preferRelativeResize="0"/>
          <p:nvPr/>
        </p:nvPicPr>
        <p:blipFill rotWithShape="1">
          <a:blip r:embed="rId3">
            <a:alphaModFix amt="72000"/>
          </a:blip>
          <a:srcRect b="11096" l="0" r="0" t="11088"/>
          <a:stretch/>
        </p:blipFill>
        <p:spPr>
          <a:xfrm>
            <a:off x="5451350" y="838650"/>
            <a:ext cx="2973000" cy="3466200"/>
          </a:xfrm>
          <a:prstGeom prst="roundRect">
            <a:avLst>
              <a:gd fmla="val 28622" name="adj"/>
            </a:avLst>
          </a:prstGeom>
          <a:noFill/>
          <a:ln>
            <a:noFill/>
          </a:ln>
        </p:spPr>
      </p:pic>
      <p:sp>
        <p:nvSpPr>
          <p:cNvPr id="811" name="Google Shape;811;p52"/>
          <p:cNvSpPr txBox="1"/>
          <p:nvPr>
            <p:ph type="title"/>
          </p:nvPr>
        </p:nvSpPr>
        <p:spPr>
          <a:xfrm>
            <a:off x="932075" y="1789875"/>
            <a:ext cx="3581100" cy="150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 PICTURE ALWAYS REINFORCES THE CONCEPT</a:t>
            </a:r>
            <a:endParaRPr/>
          </a:p>
        </p:txBody>
      </p:sp>
      <p:sp>
        <p:nvSpPr>
          <p:cNvPr id="812" name="Google Shape;812;p52"/>
          <p:cNvSpPr txBox="1"/>
          <p:nvPr>
            <p:ph idx="1" type="subTitle"/>
          </p:nvPr>
        </p:nvSpPr>
        <p:spPr>
          <a:xfrm>
            <a:off x="932075" y="3368375"/>
            <a:ext cx="3581100" cy="10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Images reveal large amounts of data, so remember: use an image instead of a long text. Your audience will appreciate it</a:t>
            </a:r>
            <a:endParaRPr/>
          </a:p>
        </p:txBody>
      </p:sp>
      <p:grpSp>
        <p:nvGrpSpPr>
          <p:cNvPr id="813" name="Google Shape;813;p52"/>
          <p:cNvGrpSpPr/>
          <p:nvPr/>
        </p:nvGrpSpPr>
        <p:grpSpPr>
          <a:xfrm>
            <a:off x="7758587" y="38"/>
            <a:ext cx="1823059" cy="5143413"/>
            <a:chOff x="7742612" y="63950"/>
            <a:chExt cx="1823059" cy="5143413"/>
          </a:xfrm>
        </p:grpSpPr>
        <p:sp>
          <p:nvSpPr>
            <p:cNvPr id="814" name="Google Shape;814;p52"/>
            <p:cNvSpPr/>
            <p:nvPr/>
          </p:nvSpPr>
          <p:spPr>
            <a:xfrm>
              <a:off x="8430767" y="63950"/>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2"/>
            <p:cNvSpPr/>
            <p:nvPr/>
          </p:nvSpPr>
          <p:spPr>
            <a:xfrm>
              <a:off x="7742612" y="1447527"/>
              <a:ext cx="1349578" cy="7108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 name="Google Shape;816;p52"/>
          <p:cNvSpPr/>
          <p:nvPr/>
        </p:nvSpPr>
        <p:spPr>
          <a:xfrm>
            <a:off x="-314877"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 name="Google Shape;817;p52"/>
          <p:cNvGrpSpPr/>
          <p:nvPr/>
        </p:nvGrpSpPr>
        <p:grpSpPr>
          <a:xfrm>
            <a:off x="1540167" y="660602"/>
            <a:ext cx="2202876" cy="492996"/>
            <a:chOff x="1540167" y="660602"/>
            <a:chExt cx="2202876" cy="492996"/>
          </a:xfrm>
        </p:grpSpPr>
        <p:grpSp>
          <p:nvGrpSpPr>
            <p:cNvPr id="818" name="Google Shape;818;p52"/>
            <p:cNvGrpSpPr/>
            <p:nvPr/>
          </p:nvGrpSpPr>
          <p:grpSpPr>
            <a:xfrm>
              <a:off x="3048078" y="889527"/>
              <a:ext cx="694965" cy="264071"/>
              <a:chOff x="6661853" y="2422752"/>
              <a:chExt cx="694965" cy="264071"/>
            </a:xfrm>
          </p:grpSpPr>
          <p:sp>
            <p:nvSpPr>
              <p:cNvPr id="819" name="Google Shape;819;p52"/>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2"/>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 name="Google Shape;821;p52"/>
            <p:cNvSpPr/>
            <p:nvPr/>
          </p:nvSpPr>
          <p:spPr>
            <a:xfrm>
              <a:off x="1540167" y="66060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5" name="Shape 825"/>
        <p:cNvGrpSpPr/>
        <p:nvPr/>
      </p:nvGrpSpPr>
      <p:grpSpPr>
        <a:xfrm>
          <a:off x="0" y="0"/>
          <a:ext cx="0" cy="0"/>
          <a:chOff x="0" y="0"/>
          <a:chExt cx="0" cy="0"/>
        </a:xfrm>
      </p:grpSpPr>
      <p:sp>
        <p:nvSpPr>
          <p:cNvPr id="826" name="Google Shape;826;p53"/>
          <p:cNvSpPr/>
          <p:nvPr/>
        </p:nvSpPr>
        <p:spPr>
          <a:xfrm>
            <a:off x="6514775" y="965564"/>
            <a:ext cx="1563600" cy="781800"/>
          </a:xfrm>
          <a:prstGeom prst="ribbon2">
            <a:avLst>
              <a:gd fmla="val 16667" name="adj1"/>
              <a:gd fmla="val 5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3"/>
          <p:cNvSpPr/>
          <p:nvPr/>
        </p:nvSpPr>
        <p:spPr>
          <a:xfrm>
            <a:off x="6514758" y="2784276"/>
            <a:ext cx="1563600" cy="7818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3"/>
          <p:cNvSpPr/>
          <p:nvPr/>
        </p:nvSpPr>
        <p:spPr>
          <a:xfrm>
            <a:off x="1065650" y="965564"/>
            <a:ext cx="1563600" cy="781800"/>
          </a:xfrm>
          <a:prstGeom prst="ribbon2">
            <a:avLst>
              <a:gd fmla="val 16667"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3"/>
          <p:cNvSpPr/>
          <p:nvPr/>
        </p:nvSpPr>
        <p:spPr>
          <a:xfrm>
            <a:off x="1065633" y="2784276"/>
            <a:ext cx="1563600" cy="781800"/>
          </a:xfrm>
          <a:prstGeom prst="ribbon2">
            <a:avLst>
              <a:gd fmla="val 16667"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3"/>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KOREAN WAR PROJECT</a:t>
            </a:r>
            <a:endParaRPr/>
          </a:p>
        </p:txBody>
      </p:sp>
      <p:sp>
        <p:nvSpPr>
          <p:cNvPr id="831" name="Google Shape;831;p53"/>
          <p:cNvSpPr txBox="1"/>
          <p:nvPr/>
        </p:nvSpPr>
        <p:spPr>
          <a:xfrm>
            <a:off x="6391200" y="2168688"/>
            <a:ext cx="1811100" cy="47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Mercury is </a:t>
            </a:r>
            <a:r>
              <a:rPr lang="en">
                <a:solidFill>
                  <a:schemeClr val="dk1"/>
                </a:solidFill>
                <a:latin typeface="Roboto Condensed"/>
                <a:ea typeface="Roboto Condensed"/>
                <a:cs typeface="Roboto Condensed"/>
                <a:sym typeface="Roboto Condensed"/>
              </a:rPr>
              <a:t>the closest planet to the sun</a:t>
            </a:r>
            <a:endParaRPr>
              <a:solidFill>
                <a:schemeClr val="dk1"/>
              </a:solidFill>
              <a:latin typeface="Roboto Condensed"/>
              <a:ea typeface="Roboto Condensed"/>
              <a:cs typeface="Roboto Condensed"/>
              <a:sym typeface="Roboto Condensed"/>
            </a:endParaRPr>
          </a:p>
        </p:txBody>
      </p:sp>
      <p:sp>
        <p:nvSpPr>
          <p:cNvPr id="832" name="Google Shape;832;p53"/>
          <p:cNvSpPr txBox="1"/>
          <p:nvPr/>
        </p:nvSpPr>
        <p:spPr>
          <a:xfrm>
            <a:off x="6391200" y="1861625"/>
            <a:ext cx="1811100" cy="274500"/>
          </a:xfrm>
          <a:prstGeom prst="rect">
            <a:avLst/>
          </a:prstGeom>
          <a:noFill/>
          <a:ln>
            <a:noFill/>
          </a:ln>
        </p:spPr>
        <p:txBody>
          <a:bodyPr anchorCtr="0" anchor="b" bIns="0" lIns="91425" spcFirstLastPara="1" rIns="91425"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MERCURY</a:t>
            </a:r>
            <a:endParaRPr sz="2200">
              <a:solidFill>
                <a:schemeClr val="dk1"/>
              </a:solidFill>
              <a:latin typeface="Do Hyeon"/>
              <a:ea typeface="Do Hyeon"/>
              <a:cs typeface="Do Hyeon"/>
              <a:sym typeface="Do Hyeon"/>
            </a:endParaRPr>
          </a:p>
        </p:txBody>
      </p:sp>
      <p:sp>
        <p:nvSpPr>
          <p:cNvPr id="833" name="Google Shape;833;p53"/>
          <p:cNvSpPr txBox="1"/>
          <p:nvPr/>
        </p:nvSpPr>
        <p:spPr>
          <a:xfrm>
            <a:off x="6391200" y="4011091"/>
            <a:ext cx="1811100" cy="47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Venus is the second planet from the Sun</a:t>
            </a:r>
            <a:endParaRPr>
              <a:solidFill>
                <a:schemeClr val="dk1"/>
              </a:solidFill>
              <a:latin typeface="Roboto Condensed"/>
              <a:ea typeface="Roboto Condensed"/>
              <a:cs typeface="Roboto Condensed"/>
              <a:sym typeface="Roboto Condensed"/>
            </a:endParaRPr>
          </a:p>
        </p:txBody>
      </p:sp>
      <p:sp>
        <p:nvSpPr>
          <p:cNvPr id="834" name="Google Shape;834;p53"/>
          <p:cNvSpPr txBox="1"/>
          <p:nvPr/>
        </p:nvSpPr>
        <p:spPr>
          <a:xfrm>
            <a:off x="6391200" y="3704838"/>
            <a:ext cx="1811100" cy="274500"/>
          </a:xfrm>
          <a:prstGeom prst="rect">
            <a:avLst/>
          </a:prstGeom>
          <a:noFill/>
          <a:ln>
            <a:noFill/>
          </a:ln>
        </p:spPr>
        <p:txBody>
          <a:bodyPr anchorCtr="0" anchor="b" bIns="0" lIns="91425" spcFirstLastPara="1" rIns="91425"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VENUS</a:t>
            </a:r>
            <a:endParaRPr sz="2200">
              <a:solidFill>
                <a:schemeClr val="dk1"/>
              </a:solidFill>
              <a:latin typeface="Do Hyeon"/>
              <a:ea typeface="Do Hyeon"/>
              <a:cs typeface="Do Hyeon"/>
              <a:sym typeface="Do Hyeon"/>
            </a:endParaRPr>
          </a:p>
        </p:txBody>
      </p:sp>
      <p:sp>
        <p:nvSpPr>
          <p:cNvPr id="835" name="Google Shape;835;p53"/>
          <p:cNvSpPr txBox="1"/>
          <p:nvPr/>
        </p:nvSpPr>
        <p:spPr>
          <a:xfrm>
            <a:off x="941900" y="4011104"/>
            <a:ext cx="1811100" cy="47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Neptune is</a:t>
            </a:r>
            <a:r>
              <a:rPr lang="en">
                <a:solidFill>
                  <a:schemeClr val="dk1"/>
                </a:solidFill>
                <a:latin typeface="Roboto Condensed"/>
                <a:ea typeface="Roboto Condensed"/>
                <a:cs typeface="Roboto Condensed"/>
                <a:sym typeface="Roboto Condensed"/>
              </a:rPr>
              <a:t> the farthest planet from the Sun</a:t>
            </a:r>
            <a:endParaRPr>
              <a:solidFill>
                <a:schemeClr val="dk1"/>
              </a:solidFill>
              <a:latin typeface="Roboto Condensed"/>
              <a:ea typeface="Roboto Condensed"/>
              <a:cs typeface="Roboto Condensed"/>
              <a:sym typeface="Roboto Condensed"/>
            </a:endParaRPr>
          </a:p>
        </p:txBody>
      </p:sp>
      <p:sp>
        <p:nvSpPr>
          <p:cNvPr id="836" name="Google Shape;836;p53"/>
          <p:cNvSpPr txBox="1"/>
          <p:nvPr/>
        </p:nvSpPr>
        <p:spPr>
          <a:xfrm>
            <a:off x="941900" y="3704850"/>
            <a:ext cx="1811100" cy="274500"/>
          </a:xfrm>
          <a:prstGeom prst="rect">
            <a:avLst/>
          </a:prstGeom>
          <a:noFill/>
          <a:ln>
            <a:noFill/>
          </a:ln>
        </p:spPr>
        <p:txBody>
          <a:bodyPr anchorCtr="0" anchor="b" bIns="0" lIns="91425" spcFirstLastPara="1" rIns="91425"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NEPTUNE</a:t>
            </a:r>
            <a:endParaRPr sz="2200">
              <a:solidFill>
                <a:schemeClr val="dk1"/>
              </a:solidFill>
              <a:latin typeface="Do Hyeon"/>
              <a:ea typeface="Do Hyeon"/>
              <a:cs typeface="Do Hyeon"/>
              <a:sym typeface="Do Hyeon"/>
            </a:endParaRPr>
          </a:p>
        </p:txBody>
      </p:sp>
      <p:sp>
        <p:nvSpPr>
          <p:cNvPr id="837" name="Google Shape;837;p53"/>
          <p:cNvSpPr txBox="1"/>
          <p:nvPr/>
        </p:nvSpPr>
        <p:spPr>
          <a:xfrm>
            <a:off x="941900" y="2167128"/>
            <a:ext cx="1811100" cy="47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Earth is the third planet from the Sun</a:t>
            </a:r>
            <a:endParaRPr>
              <a:solidFill>
                <a:schemeClr val="dk1"/>
              </a:solidFill>
              <a:latin typeface="Roboto Condensed"/>
              <a:ea typeface="Roboto Condensed"/>
              <a:cs typeface="Roboto Condensed"/>
              <a:sym typeface="Roboto Condensed"/>
            </a:endParaRPr>
          </a:p>
        </p:txBody>
      </p:sp>
      <p:sp>
        <p:nvSpPr>
          <p:cNvPr id="838" name="Google Shape;838;p53"/>
          <p:cNvSpPr txBox="1"/>
          <p:nvPr/>
        </p:nvSpPr>
        <p:spPr>
          <a:xfrm flipH="1">
            <a:off x="941900" y="1861625"/>
            <a:ext cx="1811100" cy="274500"/>
          </a:xfrm>
          <a:prstGeom prst="rect">
            <a:avLst/>
          </a:prstGeom>
          <a:noFill/>
          <a:ln>
            <a:noFill/>
          </a:ln>
        </p:spPr>
        <p:txBody>
          <a:bodyPr anchorCtr="0" anchor="b" bIns="0" lIns="91425" spcFirstLastPara="1" rIns="91425"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EARTH</a:t>
            </a:r>
            <a:endParaRPr sz="2200">
              <a:solidFill>
                <a:schemeClr val="dk1"/>
              </a:solidFill>
              <a:latin typeface="Do Hyeon"/>
              <a:ea typeface="Do Hyeon"/>
              <a:cs typeface="Do Hyeon"/>
              <a:sym typeface="Do Hyeon"/>
            </a:endParaRPr>
          </a:p>
        </p:txBody>
      </p:sp>
      <p:sp>
        <p:nvSpPr>
          <p:cNvPr id="839" name="Google Shape;839;p53"/>
          <p:cNvSpPr txBox="1"/>
          <p:nvPr/>
        </p:nvSpPr>
        <p:spPr>
          <a:xfrm>
            <a:off x="3175025" y="4011100"/>
            <a:ext cx="2794500" cy="47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Condensed"/>
                <a:ea typeface="Roboto Condensed"/>
                <a:cs typeface="Roboto Condensed"/>
                <a:sym typeface="Roboto Condensed"/>
              </a:rPr>
              <a:t>Follow the link in the graph to modify its data and then paste the new one here. </a:t>
            </a:r>
            <a:r>
              <a:rPr lang="en" sz="1200">
                <a:solidFill>
                  <a:schemeClr val="dk1"/>
                </a:solidFill>
                <a:uFill>
                  <a:noFill/>
                </a:uFill>
                <a:latin typeface="Roboto Condensed"/>
                <a:ea typeface="Roboto Condensed"/>
                <a:cs typeface="Roboto Condensed"/>
                <a:sym typeface="Roboto Condensed"/>
                <a:hlinkClick r:id="rId3">
                  <a:extLst>
                    <a:ext uri="{A12FA001-AC4F-418D-AE19-62706E023703}">
                      <ahyp:hlinkClr val="tx"/>
                    </a:ext>
                  </a:extLst>
                </a:hlinkClick>
              </a:rPr>
              <a:t>For more info, </a:t>
            </a:r>
            <a:r>
              <a:rPr b="1" lang="en" sz="1200">
                <a:solidFill>
                  <a:schemeClr val="dk1"/>
                </a:solidFill>
                <a:uFill>
                  <a:noFill/>
                </a:uFill>
                <a:latin typeface="Roboto Condensed"/>
                <a:ea typeface="Roboto Condensed"/>
                <a:cs typeface="Roboto Condensed"/>
                <a:sym typeface="Roboto Condensed"/>
                <a:hlinkClick r:id="rId4">
                  <a:extLst>
                    <a:ext uri="{A12FA001-AC4F-418D-AE19-62706E023703}">
                      <ahyp:hlinkClr val="tx"/>
                    </a:ext>
                  </a:extLst>
                </a:hlinkClick>
              </a:rPr>
              <a:t>click here</a:t>
            </a:r>
            <a:endParaRPr b="1" sz="1200">
              <a:solidFill>
                <a:schemeClr val="dk1"/>
              </a:solidFill>
              <a:latin typeface="Roboto Condensed"/>
              <a:ea typeface="Roboto Condensed"/>
              <a:cs typeface="Roboto Condensed"/>
              <a:sym typeface="Roboto Condensed"/>
            </a:endParaRPr>
          </a:p>
        </p:txBody>
      </p:sp>
      <p:sp>
        <p:nvSpPr>
          <p:cNvPr id="840" name="Google Shape;840;p53"/>
          <p:cNvSpPr txBox="1"/>
          <p:nvPr/>
        </p:nvSpPr>
        <p:spPr>
          <a:xfrm>
            <a:off x="6774900" y="1110725"/>
            <a:ext cx="1043700" cy="370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200"/>
              </a:spcAft>
              <a:buNone/>
            </a:pPr>
            <a:r>
              <a:rPr lang="en" sz="3200">
                <a:solidFill>
                  <a:schemeClr val="lt1"/>
                </a:solidFill>
                <a:latin typeface="Do Hyeon"/>
                <a:ea typeface="Do Hyeon"/>
                <a:cs typeface="Do Hyeon"/>
                <a:sym typeface="Do Hyeon"/>
              </a:rPr>
              <a:t>15%</a:t>
            </a:r>
            <a:endParaRPr sz="3200">
              <a:solidFill>
                <a:schemeClr val="lt1"/>
              </a:solidFill>
              <a:latin typeface="Do Hyeon"/>
              <a:ea typeface="Do Hyeon"/>
              <a:cs typeface="Do Hyeon"/>
              <a:sym typeface="Do Hyeon"/>
            </a:endParaRPr>
          </a:p>
        </p:txBody>
      </p:sp>
      <p:sp>
        <p:nvSpPr>
          <p:cNvPr id="841" name="Google Shape;841;p53"/>
          <p:cNvSpPr txBox="1"/>
          <p:nvPr/>
        </p:nvSpPr>
        <p:spPr>
          <a:xfrm>
            <a:off x="6774901" y="2953512"/>
            <a:ext cx="1043700" cy="370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200"/>
              </a:spcAft>
              <a:buNone/>
            </a:pPr>
            <a:r>
              <a:rPr lang="en" sz="3200">
                <a:solidFill>
                  <a:schemeClr val="lt1"/>
                </a:solidFill>
                <a:latin typeface="Do Hyeon"/>
                <a:ea typeface="Do Hyeon"/>
                <a:cs typeface="Do Hyeon"/>
                <a:sym typeface="Do Hyeon"/>
              </a:rPr>
              <a:t>25%</a:t>
            </a:r>
            <a:endParaRPr sz="3200">
              <a:solidFill>
                <a:schemeClr val="lt1"/>
              </a:solidFill>
              <a:latin typeface="Do Hyeon"/>
              <a:ea typeface="Do Hyeon"/>
              <a:cs typeface="Do Hyeon"/>
              <a:sym typeface="Do Hyeon"/>
            </a:endParaRPr>
          </a:p>
        </p:txBody>
      </p:sp>
      <p:sp>
        <p:nvSpPr>
          <p:cNvPr id="842" name="Google Shape;842;p53"/>
          <p:cNvSpPr txBox="1"/>
          <p:nvPr/>
        </p:nvSpPr>
        <p:spPr>
          <a:xfrm>
            <a:off x="1325588" y="2957100"/>
            <a:ext cx="1043700" cy="370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200"/>
              </a:spcAft>
              <a:buNone/>
            </a:pPr>
            <a:r>
              <a:rPr lang="en" sz="3200">
                <a:solidFill>
                  <a:schemeClr val="lt1"/>
                </a:solidFill>
                <a:latin typeface="Do Hyeon"/>
                <a:ea typeface="Do Hyeon"/>
                <a:cs typeface="Do Hyeon"/>
                <a:sym typeface="Do Hyeon"/>
              </a:rPr>
              <a:t>45%</a:t>
            </a:r>
            <a:endParaRPr sz="3200">
              <a:solidFill>
                <a:schemeClr val="lt1"/>
              </a:solidFill>
              <a:latin typeface="Do Hyeon"/>
              <a:ea typeface="Do Hyeon"/>
              <a:cs typeface="Do Hyeon"/>
              <a:sym typeface="Do Hyeon"/>
            </a:endParaRPr>
          </a:p>
        </p:txBody>
      </p:sp>
      <p:sp>
        <p:nvSpPr>
          <p:cNvPr id="843" name="Google Shape;843;p53"/>
          <p:cNvSpPr txBox="1"/>
          <p:nvPr/>
        </p:nvSpPr>
        <p:spPr>
          <a:xfrm flipH="1">
            <a:off x="1325600" y="1106424"/>
            <a:ext cx="1043700" cy="370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200">
                <a:solidFill>
                  <a:schemeClr val="lt1"/>
                </a:solidFill>
                <a:latin typeface="Do Hyeon"/>
                <a:ea typeface="Do Hyeon"/>
                <a:cs typeface="Do Hyeon"/>
                <a:sym typeface="Do Hyeon"/>
              </a:rPr>
              <a:t>15%</a:t>
            </a:r>
            <a:endParaRPr sz="3200">
              <a:solidFill>
                <a:schemeClr val="lt1"/>
              </a:solidFill>
              <a:latin typeface="Do Hyeon"/>
              <a:ea typeface="Do Hyeon"/>
              <a:cs typeface="Do Hyeon"/>
              <a:sym typeface="Do Hyeon"/>
            </a:endParaRPr>
          </a:p>
        </p:txBody>
      </p:sp>
      <p:pic>
        <p:nvPicPr>
          <p:cNvPr id="844" name="Google Shape;844;p53" title="Chart">
            <a:hlinkClick r:id="rId5"/>
          </p:cNvPr>
          <p:cNvPicPr preferRelativeResize="0"/>
          <p:nvPr/>
        </p:nvPicPr>
        <p:blipFill rotWithShape="1">
          <a:blip r:embed="rId6">
            <a:alphaModFix/>
          </a:blip>
          <a:srcRect b="0" l="14584" r="14584" t="0"/>
          <a:stretch/>
        </p:blipFill>
        <p:spPr>
          <a:xfrm>
            <a:off x="2983300" y="1106425"/>
            <a:ext cx="3177399" cy="2773800"/>
          </a:xfrm>
          <a:prstGeom prst="rect">
            <a:avLst/>
          </a:prstGeom>
          <a:noFill/>
          <a:ln>
            <a:noFill/>
          </a:ln>
        </p:spPr>
      </p:pic>
      <p:grpSp>
        <p:nvGrpSpPr>
          <p:cNvPr id="845" name="Google Shape;845;p53"/>
          <p:cNvGrpSpPr/>
          <p:nvPr/>
        </p:nvGrpSpPr>
        <p:grpSpPr>
          <a:xfrm>
            <a:off x="5465728" y="1224439"/>
            <a:ext cx="694965" cy="264071"/>
            <a:chOff x="6661853" y="2422752"/>
            <a:chExt cx="694965" cy="264071"/>
          </a:xfrm>
        </p:grpSpPr>
        <p:sp>
          <p:nvSpPr>
            <p:cNvPr id="846" name="Google Shape;846;p53"/>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3"/>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53"/>
          <p:cNvSpPr/>
          <p:nvPr/>
        </p:nvSpPr>
        <p:spPr>
          <a:xfrm>
            <a:off x="853567" y="6723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54"/>
          <p:cNvSpPr/>
          <p:nvPr/>
        </p:nvSpPr>
        <p:spPr>
          <a:xfrm>
            <a:off x="3506400" y="2538672"/>
            <a:ext cx="2131200" cy="10653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4"/>
          <p:cNvSpPr txBox="1"/>
          <p:nvPr>
            <p:ph type="title"/>
          </p:nvPr>
        </p:nvSpPr>
        <p:spPr>
          <a:xfrm>
            <a:off x="1926750" y="1072911"/>
            <a:ext cx="5290500" cy="96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CHARACTERISTICS</a:t>
            </a:r>
            <a:endParaRPr/>
          </a:p>
        </p:txBody>
      </p:sp>
      <p:sp>
        <p:nvSpPr>
          <p:cNvPr id="855" name="Google Shape;855;p54"/>
          <p:cNvSpPr txBox="1"/>
          <p:nvPr>
            <p:ph idx="1" type="subTitle"/>
          </p:nvPr>
        </p:nvSpPr>
        <p:spPr>
          <a:xfrm>
            <a:off x="1926750" y="2035303"/>
            <a:ext cx="5290500" cy="52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856" name="Google Shape;856;p54"/>
          <p:cNvSpPr txBox="1"/>
          <p:nvPr>
            <p:ph idx="2" type="title"/>
          </p:nvPr>
        </p:nvSpPr>
        <p:spPr>
          <a:xfrm>
            <a:off x="3657150" y="2512621"/>
            <a:ext cx="1829700" cy="96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857" name="Google Shape;857;p54"/>
          <p:cNvSpPr/>
          <p:nvPr/>
        </p:nvSpPr>
        <p:spPr>
          <a:xfrm flipH="1">
            <a:off x="7806361" y="1725577"/>
            <a:ext cx="1349578" cy="7108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4"/>
          <p:cNvSpPr/>
          <p:nvPr/>
        </p:nvSpPr>
        <p:spPr>
          <a:xfrm flipH="1">
            <a:off x="6356191" y="-599000"/>
            <a:ext cx="4009760" cy="2112032"/>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 name="Google Shape;859;p54"/>
          <p:cNvGrpSpPr/>
          <p:nvPr/>
        </p:nvGrpSpPr>
        <p:grpSpPr>
          <a:xfrm flipH="1">
            <a:off x="-231188" y="-925"/>
            <a:ext cx="1586460" cy="5143413"/>
            <a:chOff x="7972317" y="-925"/>
            <a:chExt cx="1586460" cy="5143413"/>
          </a:xfrm>
        </p:grpSpPr>
        <p:sp>
          <p:nvSpPr>
            <p:cNvPr id="860" name="Google Shape;860;p54"/>
            <p:cNvSpPr/>
            <p:nvPr/>
          </p:nvSpPr>
          <p:spPr>
            <a:xfrm>
              <a:off x="7972317" y="-925"/>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4"/>
            <p:cNvSpPr/>
            <p:nvPr/>
          </p:nvSpPr>
          <p:spPr>
            <a:xfrm>
              <a:off x="8584225" y="445881"/>
              <a:ext cx="974552" cy="51331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 name="Google Shape;862;p54"/>
          <p:cNvSpPr/>
          <p:nvPr/>
        </p:nvSpPr>
        <p:spPr>
          <a:xfrm>
            <a:off x="1368696" y="3670463"/>
            <a:ext cx="907868" cy="1771580"/>
          </a:xfrm>
          <a:custGeom>
            <a:rect b="b" l="l" r="r" t="t"/>
            <a:pathLst>
              <a:path extrusionOk="0" h="160324" w="82160">
                <a:moveTo>
                  <a:pt x="34143" y="101257"/>
                </a:moveTo>
                <a:cubicBezTo>
                  <a:pt x="34472" y="101257"/>
                  <a:pt x="34911" y="101911"/>
                  <a:pt x="35126" y="102340"/>
                </a:cubicBezTo>
                <a:cubicBezTo>
                  <a:pt x="35393" y="102807"/>
                  <a:pt x="37061" y="105976"/>
                  <a:pt x="37127" y="107077"/>
                </a:cubicBezTo>
                <a:cubicBezTo>
                  <a:pt x="37161" y="108144"/>
                  <a:pt x="38795" y="112114"/>
                  <a:pt x="39095" y="112481"/>
                </a:cubicBezTo>
                <a:cubicBezTo>
                  <a:pt x="39362" y="112848"/>
                  <a:pt x="39229" y="114749"/>
                  <a:pt x="39496" y="115349"/>
                </a:cubicBezTo>
                <a:cubicBezTo>
                  <a:pt x="39796" y="115917"/>
                  <a:pt x="39562" y="117851"/>
                  <a:pt x="39762" y="118452"/>
                </a:cubicBezTo>
                <a:cubicBezTo>
                  <a:pt x="39963" y="119052"/>
                  <a:pt x="40663" y="120019"/>
                  <a:pt x="40730" y="120520"/>
                </a:cubicBezTo>
                <a:lnTo>
                  <a:pt x="40863" y="122455"/>
                </a:lnTo>
                <a:cubicBezTo>
                  <a:pt x="40863" y="122455"/>
                  <a:pt x="39942" y="120119"/>
                  <a:pt x="39668" y="120119"/>
                </a:cubicBezTo>
                <a:cubicBezTo>
                  <a:pt x="39666" y="120119"/>
                  <a:pt x="39664" y="120119"/>
                  <a:pt x="39662" y="120120"/>
                </a:cubicBezTo>
                <a:cubicBezTo>
                  <a:pt x="39429" y="120120"/>
                  <a:pt x="38328" y="120053"/>
                  <a:pt x="38261" y="119786"/>
                </a:cubicBezTo>
                <a:cubicBezTo>
                  <a:pt x="38161" y="119486"/>
                  <a:pt x="38028" y="118285"/>
                  <a:pt x="37894" y="118051"/>
                </a:cubicBezTo>
                <a:cubicBezTo>
                  <a:pt x="37794" y="117818"/>
                  <a:pt x="37261" y="116817"/>
                  <a:pt x="37027" y="116384"/>
                </a:cubicBezTo>
                <a:cubicBezTo>
                  <a:pt x="36794" y="115983"/>
                  <a:pt x="36127" y="114582"/>
                  <a:pt x="35926" y="114249"/>
                </a:cubicBezTo>
                <a:cubicBezTo>
                  <a:pt x="35693" y="113915"/>
                  <a:pt x="34325" y="111880"/>
                  <a:pt x="33091" y="111814"/>
                </a:cubicBezTo>
                <a:cubicBezTo>
                  <a:pt x="33047" y="111812"/>
                  <a:pt x="33001" y="111812"/>
                  <a:pt x="32954" y="111812"/>
                </a:cubicBezTo>
                <a:cubicBezTo>
                  <a:pt x="31657" y="111812"/>
                  <a:pt x="29393" y="112265"/>
                  <a:pt x="28588" y="113682"/>
                </a:cubicBezTo>
                <a:cubicBezTo>
                  <a:pt x="27754" y="115149"/>
                  <a:pt x="26186" y="119586"/>
                  <a:pt x="26253" y="120453"/>
                </a:cubicBezTo>
                <a:cubicBezTo>
                  <a:pt x="26219" y="121554"/>
                  <a:pt x="25953" y="122655"/>
                  <a:pt x="25519" y="123689"/>
                </a:cubicBezTo>
                <a:cubicBezTo>
                  <a:pt x="25219" y="124256"/>
                  <a:pt x="24351" y="125457"/>
                  <a:pt x="24351" y="125457"/>
                </a:cubicBezTo>
                <a:cubicBezTo>
                  <a:pt x="24351" y="125457"/>
                  <a:pt x="24485" y="122621"/>
                  <a:pt x="24452" y="122321"/>
                </a:cubicBezTo>
                <a:cubicBezTo>
                  <a:pt x="24351" y="121821"/>
                  <a:pt x="24151" y="121320"/>
                  <a:pt x="23851" y="120887"/>
                </a:cubicBezTo>
                <a:cubicBezTo>
                  <a:pt x="23618" y="120587"/>
                  <a:pt x="23818" y="119753"/>
                  <a:pt x="23751" y="119252"/>
                </a:cubicBezTo>
                <a:cubicBezTo>
                  <a:pt x="23718" y="118752"/>
                  <a:pt x="23551" y="117017"/>
                  <a:pt x="23051" y="116717"/>
                </a:cubicBezTo>
                <a:cubicBezTo>
                  <a:pt x="22584" y="116384"/>
                  <a:pt x="21883" y="116150"/>
                  <a:pt x="21783" y="115650"/>
                </a:cubicBezTo>
                <a:cubicBezTo>
                  <a:pt x="21683" y="115183"/>
                  <a:pt x="21549" y="109745"/>
                  <a:pt x="21249" y="108778"/>
                </a:cubicBezTo>
                <a:lnTo>
                  <a:pt x="22150" y="107611"/>
                </a:lnTo>
                <a:cubicBezTo>
                  <a:pt x="22150" y="107611"/>
                  <a:pt x="22566" y="108116"/>
                  <a:pt x="22781" y="108116"/>
                </a:cubicBezTo>
                <a:cubicBezTo>
                  <a:pt x="22794" y="108116"/>
                  <a:pt x="22806" y="108115"/>
                  <a:pt x="22817" y="108111"/>
                </a:cubicBezTo>
                <a:cubicBezTo>
                  <a:pt x="23217" y="107844"/>
                  <a:pt x="23584" y="107511"/>
                  <a:pt x="23884" y="107144"/>
                </a:cubicBezTo>
                <a:cubicBezTo>
                  <a:pt x="24018" y="106977"/>
                  <a:pt x="23751" y="105509"/>
                  <a:pt x="23751" y="105509"/>
                </a:cubicBezTo>
                <a:lnTo>
                  <a:pt x="24685" y="103941"/>
                </a:lnTo>
                <a:cubicBezTo>
                  <a:pt x="24685" y="103941"/>
                  <a:pt x="25554" y="106399"/>
                  <a:pt x="25872" y="106399"/>
                </a:cubicBezTo>
                <a:cubicBezTo>
                  <a:pt x="25890" y="106399"/>
                  <a:pt x="25905" y="106392"/>
                  <a:pt x="25919" y="106376"/>
                </a:cubicBezTo>
                <a:cubicBezTo>
                  <a:pt x="26219" y="106043"/>
                  <a:pt x="27687" y="103975"/>
                  <a:pt x="27687" y="103975"/>
                </a:cubicBezTo>
                <a:cubicBezTo>
                  <a:pt x="27921" y="103408"/>
                  <a:pt x="28188" y="102874"/>
                  <a:pt x="28521" y="102307"/>
                </a:cubicBezTo>
                <a:cubicBezTo>
                  <a:pt x="28655" y="102207"/>
                  <a:pt x="33725" y="101406"/>
                  <a:pt x="34058" y="101273"/>
                </a:cubicBezTo>
                <a:cubicBezTo>
                  <a:pt x="34085" y="101262"/>
                  <a:pt x="34114" y="101257"/>
                  <a:pt x="34143" y="101257"/>
                </a:cubicBezTo>
                <a:close/>
                <a:moveTo>
                  <a:pt x="44399" y="0"/>
                </a:moveTo>
                <a:cubicBezTo>
                  <a:pt x="37494" y="834"/>
                  <a:pt x="33792" y="3970"/>
                  <a:pt x="31990" y="5704"/>
                </a:cubicBezTo>
                <a:cubicBezTo>
                  <a:pt x="30189" y="7472"/>
                  <a:pt x="29322" y="11609"/>
                  <a:pt x="29288" y="13443"/>
                </a:cubicBezTo>
                <a:cubicBezTo>
                  <a:pt x="29222" y="15311"/>
                  <a:pt x="29955" y="21215"/>
                  <a:pt x="30322" y="23384"/>
                </a:cubicBezTo>
                <a:cubicBezTo>
                  <a:pt x="30689" y="25552"/>
                  <a:pt x="31123" y="25418"/>
                  <a:pt x="31390" y="25452"/>
                </a:cubicBezTo>
                <a:cubicBezTo>
                  <a:pt x="31425" y="25459"/>
                  <a:pt x="31463" y="25462"/>
                  <a:pt x="31503" y="25462"/>
                </a:cubicBezTo>
                <a:cubicBezTo>
                  <a:pt x="32427" y="25462"/>
                  <a:pt x="34692" y="23717"/>
                  <a:pt x="34692" y="23717"/>
                </a:cubicBezTo>
                <a:cubicBezTo>
                  <a:pt x="34926" y="24051"/>
                  <a:pt x="35193" y="24351"/>
                  <a:pt x="35526" y="24618"/>
                </a:cubicBezTo>
                <a:cubicBezTo>
                  <a:pt x="35526" y="24618"/>
                  <a:pt x="34692" y="25518"/>
                  <a:pt x="34225" y="26019"/>
                </a:cubicBezTo>
                <a:cubicBezTo>
                  <a:pt x="33792" y="26486"/>
                  <a:pt x="32524" y="28287"/>
                  <a:pt x="32190" y="28421"/>
                </a:cubicBezTo>
                <a:cubicBezTo>
                  <a:pt x="32040" y="28437"/>
                  <a:pt x="31888" y="28446"/>
                  <a:pt x="31736" y="28446"/>
                </a:cubicBezTo>
                <a:cubicBezTo>
                  <a:pt x="31279" y="28446"/>
                  <a:pt x="30823" y="28371"/>
                  <a:pt x="30422" y="28220"/>
                </a:cubicBezTo>
                <a:cubicBezTo>
                  <a:pt x="29953" y="28001"/>
                  <a:pt x="29102" y="27547"/>
                  <a:pt x="28833" y="27547"/>
                </a:cubicBezTo>
                <a:cubicBezTo>
                  <a:pt x="28815" y="27547"/>
                  <a:pt x="28800" y="27549"/>
                  <a:pt x="28788" y="27553"/>
                </a:cubicBezTo>
                <a:cubicBezTo>
                  <a:pt x="28616" y="27611"/>
                  <a:pt x="27705" y="27840"/>
                  <a:pt x="27346" y="27840"/>
                </a:cubicBezTo>
                <a:cubicBezTo>
                  <a:pt x="27288" y="27840"/>
                  <a:pt x="27244" y="27834"/>
                  <a:pt x="27220" y="27820"/>
                </a:cubicBezTo>
                <a:cubicBezTo>
                  <a:pt x="27205" y="27811"/>
                  <a:pt x="27180" y="27806"/>
                  <a:pt x="27149" y="27806"/>
                </a:cubicBezTo>
                <a:cubicBezTo>
                  <a:pt x="26846" y="27806"/>
                  <a:pt x="25880" y="28224"/>
                  <a:pt x="25819" y="28587"/>
                </a:cubicBezTo>
                <a:cubicBezTo>
                  <a:pt x="25752" y="28988"/>
                  <a:pt x="24552" y="29988"/>
                  <a:pt x="24385" y="30322"/>
                </a:cubicBezTo>
                <a:cubicBezTo>
                  <a:pt x="24151" y="30889"/>
                  <a:pt x="24085" y="31456"/>
                  <a:pt x="24118" y="32056"/>
                </a:cubicBezTo>
                <a:cubicBezTo>
                  <a:pt x="24185" y="32457"/>
                  <a:pt x="22950" y="33591"/>
                  <a:pt x="22950" y="33591"/>
                </a:cubicBezTo>
                <a:cubicBezTo>
                  <a:pt x="22950" y="33591"/>
                  <a:pt x="20449" y="34725"/>
                  <a:pt x="19515" y="35592"/>
                </a:cubicBezTo>
                <a:cubicBezTo>
                  <a:pt x="18614" y="36493"/>
                  <a:pt x="17080" y="38595"/>
                  <a:pt x="16946" y="39462"/>
                </a:cubicBezTo>
                <a:cubicBezTo>
                  <a:pt x="16813" y="40296"/>
                  <a:pt x="16746" y="41497"/>
                  <a:pt x="16379" y="41897"/>
                </a:cubicBezTo>
                <a:cubicBezTo>
                  <a:pt x="16012" y="42264"/>
                  <a:pt x="15712" y="42931"/>
                  <a:pt x="14611" y="43932"/>
                </a:cubicBezTo>
                <a:cubicBezTo>
                  <a:pt x="13477" y="44899"/>
                  <a:pt x="12376" y="47267"/>
                  <a:pt x="12443" y="47468"/>
                </a:cubicBezTo>
                <a:cubicBezTo>
                  <a:pt x="12510" y="47701"/>
                  <a:pt x="11376" y="49636"/>
                  <a:pt x="11275" y="50169"/>
                </a:cubicBezTo>
                <a:cubicBezTo>
                  <a:pt x="11175" y="50670"/>
                  <a:pt x="10308" y="52371"/>
                  <a:pt x="10108" y="53639"/>
                </a:cubicBezTo>
                <a:cubicBezTo>
                  <a:pt x="9908" y="54906"/>
                  <a:pt x="8006" y="57808"/>
                  <a:pt x="7740" y="59076"/>
                </a:cubicBezTo>
                <a:cubicBezTo>
                  <a:pt x="7506" y="60310"/>
                  <a:pt x="7406" y="62378"/>
                  <a:pt x="6939" y="63312"/>
                </a:cubicBezTo>
                <a:cubicBezTo>
                  <a:pt x="6472" y="64246"/>
                  <a:pt x="5738" y="67982"/>
                  <a:pt x="5438" y="69150"/>
                </a:cubicBezTo>
                <a:cubicBezTo>
                  <a:pt x="5138" y="70317"/>
                  <a:pt x="4904" y="72719"/>
                  <a:pt x="5371" y="73253"/>
                </a:cubicBezTo>
                <a:cubicBezTo>
                  <a:pt x="5605" y="73553"/>
                  <a:pt x="5972" y="73753"/>
                  <a:pt x="6339" y="73853"/>
                </a:cubicBezTo>
                <a:cubicBezTo>
                  <a:pt x="6372" y="74353"/>
                  <a:pt x="6472" y="74887"/>
                  <a:pt x="6639" y="75388"/>
                </a:cubicBezTo>
                <a:cubicBezTo>
                  <a:pt x="6906" y="76355"/>
                  <a:pt x="7573" y="77456"/>
                  <a:pt x="7840" y="78223"/>
                </a:cubicBezTo>
                <a:cubicBezTo>
                  <a:pt x="8107" y="78990"/>
                  <a:pt x="8073" y="79757"/>
                  <a:pt x="8974" y="80058"/>
                </a:cubicBezTo>
                <a:cubicBezTo>
                  <a:pt x="9908" y="80391"/>
                  <a:pt x="13210" y="81258"/>
                  <a:pt x="13210" y="81258"/>
                </a:cubicBezTo>
                <a:cubicBezTo>
                  <a:pt x="13210" y="81258"/>
                  <a:pt x="6272" y="84794"/>
                  <a:pt x="5705" y="85228"/>
                </a:cubicBezTo>
                <a:cubicBezTo>
                  <a:pt x="5104" y="85662"/>
                  <a:pt x="3803" y="86996"/>
                  <a:pt x="3437" y="87663"/>
                </a:cubicBezTo>
                <a:cubicBezTo>
                  <a:pt x="3103" y="88330"/>
                  <a:pt x="301" y="93067"/>
                  <a:pt x="134" y="93701"/>
                </a:cubicBezTo>
                <a:cubicBezTo>
                  <a:pt x="1" y="94334"/>
                  <a:pt x="3070" y="98704"/>
                  <a:pt x="3070" y="98704"/>
                </a:cubicBezTo>
                <a:cubicBezTo>
                  <a:pt x="3070" y="98704"/>
                  <a:pt x="3570" y="102340"/>
                  <a:pt x="4137" y="102840"/>
                </a:cubicBezTo>
                <a:cubicBezTo>
                  <a:pt x="4137" y="102840"/>
                  <a:pt x="4537" y="105809"/>
                  <a:pt x="4771" y="106176"/>
                </a:cubicBezTo>
                <a:cubicBezTo>
                  <a:pt x="5004" y="106577"/>
                  <a:pt x="5204" y="109245"/>
                  <a:pt x="5204" y="110046"/>
                </a:cubicBezTo>
                <a:cubicBezTo>
                  <a:pt x="5238" y="110813"/>
                  <a:pt x="6239" y="113982"/>
                  <a:pt x="6605" y="114749"/>
                </a:cubicBezTo>
                <a:cubicBezTo>
                  <a:pt x="6906" y="115583"/>
                  <a:pt x="7173" y="116450"/>
                  <a:pt x="7406" y="117318"/>
                </a:cubicBezTo>
                <a:cubicBezTo>
                  <a:pt x="7072" y="117484"/>
                  <a:pt x="6839" y="117751"/>
                  <a:pt x="6706" y="118085"/>
                </a:cubicBezTo>
                <a:cubicBezTo>
                  <a:pt x="6505" y="118585"/>
                  <a:pt x="6405" y="124723"/>
                  <a:pt x="6405" y="124723"/>
                </a:cubicBezTo>
                <a:cubicBezTo>
                  <a:pt x="6405" y="124723"/>
                  <a:pt x="5605" y="125290"/>
                  <a:pt x="5538" y="125690"/>
                </a:cubicBezTo>
                <a:cubicBezTo>
                  <a:pt x="5471" y="126090"/>
                  <a:pt x="5238" y="127225"/>
                  <a:pt x="5104" y="127725"/>
                </a:cubicBezTo>
                <a:cubicBezTo>
                  <a:pt x="4971" y="128225"/>
                  <a:pt x="4537" y="129226"/>
                  <a:pt x="5104" y="131261"/>
                </a:cubicBezTo>
                <a:cubicBezTo>
                  <a:pt x="5671" y="133296"/>
                  <a:pt x="7373" y="138533"/>
                  <a:pt x="7806" y="138800"/>
                </a:cubicBezTo>
                <a:cubicBezTo>
                  <a:pt x="8240" y="139066"/>
                  <a:pt x="8807" y="139033"/>
                  <a:pt x="9074" y="139400"/>
                </a:cubicBezTo>
                <a:cubicBezTo>
                  <a:pt x="9307" y="139767"/>
                  <a:pt x="11242" y="139934"/>
                  <a:pt x="11242" y="139934"/>
                </a:cubicBezTo>
                <a:cubicBezTo>
                  <a:pt x="11242" y="139934"/>
                  <a:pt x="12676" y="145171"/>
                  <a:pt x="12743" y="145671"/>
                </a:cubicBezTo>
                <a:cubicBezTo>
                  <a:pt x="12843" y="146172"/>
                  <a:pt x="13677" y="146705"/>
                  <a:pt x="13677" y="146705"/>
                </a:cubicBezTo>
                <a:cubicBezTo>
                  <a:pt x="13677" y="146705"/>
                  <a:pt x="12143" y="149307"/>
                  <a:pt x="11776" y="150074"/>
                </a:cubicBezTo>
                <a:cubicBezTo>
                  <a:pt x="11376" y="150875"/>
                  <a:pt x="10408" y="151675"/>
                  <a:pt x="9808" y="152343"/>
                </a:cubicBezTo>
                <a:cubicBezTo>
                  <a:pt x="9207" y="152976"/>
                  <a:pt x="7806" y="154010"/>
                  <a:pt x="7773" y="156679"/>
                </a:cubicBezTo>
                <a:cubicBezTo>
                  <a:pt x="7539" y="157313"/>
                  <a:pt x="7439" y="158013"/>
                  <a:pt x="7473" y="158680"/>
                </a:cubicBezTo>
                <a:cubicBezTo>
                  <a:pt x="7506" y="159481"/>
                  <a:pt x="8107" y="160148"/>
                  <a:pt x="8907" y="160282"/>
                </a:cubicBezTo>
                <a:cubicBezTo>
                  <a:pt x="9091" y="160282"/>
                  <a:pt x="10356" y="160324"/>
                  <a:pt x="11934" y="160324"/>
                </a:cubicBezTo>
                <a:cubicBezTo>
                  <a:pt x="14077" y="160324"/>
                  <a:pt x="16798" y="160246"/>
                  <a:pt x="18180" y="159881"/>
                </a:cubicBezTo>
                <a:cubicBezTo>
                  <a:pt x="20549" y="159248"/>
                  <a:pt x="21349" y="157980"/>
                  <a:pt x="21416" y="157513"/>
                </a:cubicBezTo>
                <a:cubicBezTo>
                  <a:pt x="21549" y="156979"/>
                  <a:pt x="21916" y="156546"/>
                  <a:pt x="22417" y="156312"/>
                </a:cubicBezTo>
                <a:cubicBezTo>
                  <a:pt x="22817" y="156179"/>
                  <a:pt x="24985" y="155878"/>
                  <a:pt x="26286" y="155311"/>
                </a:cubicBezTo>
                <a:cubicBezTo>
                  <a:pt x="27554" y="154711"/>
                  <a:pt x="27854" y="153877"/>
                  <a:pt x="27887" y="153510"/>
                </a:cubicBezTo>
                <a:cubicBezTo>
                  <a:pt x="27887" y="153177"/>
                  <a:pt x="27454" y="150975"/>
                  <a:pt x="27420" y="150241"/>
                </a:cubicBezTo>
                <a:cubicBezTo>
                  <a:pt x="27354" y="149474"/>
                  <a:pt x="26520" y="148440"/>
                  <a:pt x="26353" y="147472"/>
                </a:cubicBezTo>
                <a:cubicBezTo>
                  <a:pt x="26153" y="146505"/>
                  <a:pt x="25819" y="143636"/>
                  <a:pt x="25686" y="143103"/>
                </a:cubicBezTo>
                <a:cubicBezTo>
                  <a:pt x="25552" y="142569"/>
                  <a:pt x="25152" y="141201"/>
                  <a:pt x="25352" y="140734"/>
                </a:cubicBezTo>
                <a:cubicBezTo>
                  <a:pt x="26453" y="140467"/>
                  <a:pt x="27454" y="139900"/>
                  <a:pt x="28254" y="139166"/>
                </a:cubicBezTo>
                <a:cubicBezTo>
                  <a:pt x="29455" y="137966"/>
                  <a:pt x="30489" y="135030"/>
                  <a:pt x="30889" y="134363"/>
                </a:cubicBezTo>
                <a:cubicBezTo>
                  <a:pt x="31256" y="133696"/>
                  <a:pt x="31723" y="132395"/>
                  <a:pt x="31857" y="132128"/>
                </a:cubicBezTo>
                <a:cubicBezTo>
                  <a:pt x="31990" y="131895"/>
                  <a:pt x="32591" y="130994"/>
                  <a:pt x="32757" y="130961"/>
                </a:cubicBezTo>
                <a:cubicBezTo>
                  <a:pt x="32891" y="130961"/>
                  <a:pt x="33758" y="132929"/>
                  <a:pt x="34692" y="133462"/>
                </a:cubicBezTo>
                <a:cubicBezTo>
                  <a:pt x="35393" y="133896"/>
                  <a:pt x="36060" y="134430"/>
                  <a:pt x="36660" y="134997"/>
                </a:cubicBezTo>
                <a:cubicBezTo>
                  <a:pt x="36860" y="135197"/>
                  <a:pt x="39429" y="137432"/>
                  <a:pt x="39929" y="137599"/>
                </a:cubicBezTo>
                <a:cubicBezTo>
                  <a:pt x="40396" y="137732"/>
                  <a:pt x="40830" y="138032"/>
                  <a:pt x="41097" y="138433"/>
                </a:cubicBezTo>
                <a:cubicBezTo>
                  <a:pt x="41163" y="138599"/>
                  <a:pt x="43398" y="141435"/>
                  <a:pt x="43865" y="142469"/>
                </a:cubicBezTo>
                <a:cubicBezTo>
                  <a:pt x="44366" y="143536"/>
                  <a:pt x="45033" y="145338"/>
                  <a:pt x="45567" y="145738"/>
                </a:cubicBezTo>
                <a:cubicBezTo>
                  <a:pt x="46100" y="146138"/>
                  <a:pt x="50437" y="148040"/>
                  <a:pt x="52071" y="148607"/>
                </a:cubicBezTo>
                <a:cubicBezTo>
                  <a:pt x="52659" y="148807"/>
                  <a:pt x="53496" y="148940"/>
                  <a:pt x="54441" y="148940"/>
                </a:cubicBezTo>
                <a:cubicBezTo>
                  <a:pt x="56177" y="148940"/>
                  <a:pt x="58279" y="148490"/>
                  <a:pt x="59877" y="147172"/>
                </a:cubicBezTo>
                <a:cubicBezTo>
                  <a:pt x="62379" y="145137"/>
                  <a:pt x="62912" y="143236"/>
                  <a:pt x="62879" y="143003"/>
                </a:cubicBezTo>
                <a:cubicBezTo>
                  <a:pt x="62879" y="142769"/>
                  <a:pt x="61678" y="140968"/>
                  <a:pt x="61678" y="140968"/>
                </a:cubicBezTo>
                <a:cubicBezTo>
                  <a:pt x="61678" y="140968"/>
                  <a:pt x="62212" y="136898"/>
                  <a:pt x="62312" y="135631"/>
                </a:cubicBezTo>
                <a:cubicBezTo>
                  <a:pt x="62312" y="134096"/>
                  <a:pt x="62245" y="132595"/>
                  <a:pt x="62078" y="131061"/>
                </a:cubicBezTo>
                <a:cubicBezTo>
                  <a:pt x="62178" y="129826"/>
                  <a:pt x="62379" y="128592"/>
                  <a:pt x="62746" y="127391"/>
                </a:cubicBezTo>
                <a:cubicBezTo>
                  <a:pt x="62979" y="126758"/>
                  <a:pt x="63379" y="125490"/>
                  <a:pt x="63646" y="124556"/>
                </a:cubicBezTo>
                <a:cubicBezTo>
                  <a:pt x="63946" y="123355"/>
                  <a:pt x="64046" y="122088"/>
                  <a:pt x="64013" y="120820"/>
                </a:cubicBezTo>
                <a:cubicBezTo>
                  <a:pt x="63946" y="119919"/>
                  <a:pt x="64413" y="115249"/>
                  <a:pt x="64413" y="114449"/>
                </a:cubicBezTo>
                <a:cubicBezTo>
                  <a:pt x="64413" y="113648"/>
                  <a:pt x="63579" y="111847"/>
                  <a:pt x="63379" y="111213"/>
                </a:cubicBezTo>
                <a:cubicBezTo>
                  <a:pt x="63179" y="110579"/>
                  <a:pt x="62479" y="109379"/>
                  <a:pt x="62612" y="109078"/>
                </a:cubicBezTo>
                <a:cubicBezTo>
                  <a:pt x="62712" y="108778"/>
                  <a:pt x="63713" y="105009"/>
                  <a:pt x="63613" y="103608"/>
                </a:cubicBezTo>
                <a:cubicBezTo>
                  <a:pt x="63513" y="102240"/>
                  <a:pt x="63379" y="100939"/>
                  <a:pt x="63379" y="100939"/>
                </a:cubicBezTo>
                <a:cubicBezTo>
                  <a:pt x="63379" y="100939"/>
                  <a:pt x="65781" y="100105"/>
                  <a:pt x="65848" y="99305"/>
                </a:cubicBezTo>
                <a:cubicBezTo>
                  <a:pt x="65948" y="98504"/>
                  <a:pt x="64914" y="95635"/>
                  <a:pt x="64914" y="95635"/>
                </a:cubicBezTo>
                <a:cubicBezTo>
                  <a:pt x="65481" y="94868"/>
                  <a:pt x="65981" y="94068"/>
                  <a:pt x="66448" y="93234"/>
                </a:cubicBezTo>
                <a:cubicBezTo>
                  <a:pt x="66682" y="92700"/>
                  <a:pt x="66982" y="91599"/>
                  <a:pt x="67249" y="91332"/>
                </a:cubicBezTo>
                <a:cubicBezTo>
                  <a:pt x="67516" y="91065"/>
                  <a:pt x="67949" y="89464"/>
                  <a:pt x="67916" y="89064"/>
                </a:cubicBezTo>
                <a:cubicBezTo>
                  <a:pt x="67883" y="88697"/>
                  <a:pt x="64780" y="85428"/>
                  <a:pt x="64347" y="84828"/>
                </a:cubicBezTo>
                <a:cubicBezTo>
                  <a:pt x="63880" y="84227"/>
                  <a:pt x="63913" y="83460"/>
                  <a:pt x="63746" y="83427"/>
                </a:cubicBezTo>
                <a:cubicBezTo>
                  <a:pt x="63546" y="83393"/>
                  <a:pt x="62946" y="83060"/>
                  <a:pt x="63046" y="82893"/>
                </a:cubicBezTo>
                <a:cubicBezTo>
                  <a:pt x="63112" y="82726"/>
                  <a:pt x="64413" y="81992"/>
                  <a:pt x="64914" y="81392"/>
                </a:cubicBezTo>
                <a:cubicBezTo>
                  <a:pt x="65414" y="80825"/>
                  <a:pt x="65848" y="79591"/>
                  <a:pt x="65781" y="79157"/>
                </a:cubicBezTo>
                <a:cubicBezTo>
                  <a:pt x="65700" y="78781"/>
                  <a:pt x="66313" y="78339"/>
                  <a:pt x="66554" y="78339"/>
                </a:cubicBezTo>
                <a:cubicBezTo>
                  <a:pt x="66612" y="78339"/>
                  <a:pt x="66648" y="78365"/>
                  <a:pt x="66648" y="78423"/>
                </a:cubicBezTo>
                <a:cubicBezTo>
                  <a:pt x="66651" y="78443"/>
                  <a:pt x="66658" y="78452"/>
                  <a:pt x="66670" y="78452"/>
                </a:cubicBezTo>
                <a:cubicBezTo>
                  <a:pt x="66841" y="78452"/>
                  <a:pt x="67929" y="76591"/>
                  <a:pt x="68116" y="76155"/>
                </a:cubicBezTo>
                <a:cubicBezTo>
                  <a:pt x="68350" y="75688"/>
                  <a:pt x="68316" y="74220"/>
                  <a:pt x="68016" y="73953"/>
                </a:cubicBezTo>
                <a:cubicBezTo>
                  <a:pt x="67682" y="73720"/>
                  <a:pt x="67883" y="73286"/>
                  <a:pt x="68316" y="72919"/>
                </a:cubicBezTo>
                <a:cubicBezTo>
                  <a:pt x="68716" y="72519"/>
                  <a:pt x="70117" y="70617"/>
                  <a:pt x="70084" y="70117"/>
                </a:cubicBezTo>
                <a:cubicBezTo>
                  <a:pt x="70051" y="69650"/>
                  <a:pt x="70885" y="68916"/>
                  <a:pt x="70851" y="68616"/>
                </a:cubicBezTo>
                <a:cubicBezTo>
                  <a:pt x="70818" y="68316"/>
                  <a:pt x="70017" y="67782"/>
                  <a:pt x="70184" y="67749"/>
                </a:cubicBezTo>
                <a:cubicBezTo>
                  <a:pt x="70193" y="67745"/>
                  <a:pt x="70204" y="67744"/>
                  <a:pt x="70217" y="67744"/>
                </a:cubicBezTo>
                <a:cubicBezTo>
                  <a:pt x="70451" y="67744"/>
                  <a:pt x="71348" y="68288"/>
                  <a:pt x="71885" y="68382"/>
                </a:cubicBezTo>
                <a:cubicBezTo>
                  <a:pt x="71945" y="68393"/>
                  <a:pt x="72028" y="68398"/>
                  <a:pt x="72128" y="68398"/>
                </a:cubicBezTo>
                <a:cubicBezTo>
                  <a:pt x="72982" y="68398"/>
                  <a:pt x="75133" y="68037"/>
                  <a:pt x="75521" y="67649"/>
                </a:cubicBezTo>
                <a:cubicBezTo>
                  <a:pt x="75922" y="67215"/>
                  <a:pt x="76022" y="66715"/>
                  <a:pt x="76622" y="66715"/>
                </a:cubicBezTo>
                <a:cubicBezTo>
                  <a:pt x="77223" y="66715"/>
                  <a:pt x="79391" y="66481"/>
                  <a:pt x="79691" y="66281"/>
                </a:cubicBezTo>
                <a:cubicBezTo>
                  <a:pt x="79958" y="66047"/>
                  <a:pt x="80425" y="65447"/>
                  <a:pt x="80291" y="65147"/>
                </a:cubicBezTo>
                <a:cubicBezTo>
                  <a:pt x="80158" y="64813"/>
                  <a:pt x="80558" y="64213"/>
                  <a:pt x="80792" y="64079"/>
                </a:cubicBezTo>
                <a:cubicBezTo>
                  <a:pt x="81025" y="63979"/>
                  <a:pt x="81025" y="63145"/>
                  <a:pt x="80992" y="62845"/>
                </a:cubicBezTo>
                <a:cubicBezTo>
                  <a:pt x="80959" y="62545"/>
                  <a:pt x="82059" y="60410"/>
                  <a:pt x="82093" y="59910"/>
                </a:cubicBezTo>
                <a:cubicBezTo>
                  <a:pt x="82159" y="59443"/>
                  <a:pt x="81893" y="58676"/>
                  <a:pt x="81959" y="58108"/>
                </a:cubicBezTo>
                <a:cubicBezTo>
                  <a:pt x="81993" y="57508"/>
                  <a:pt x="81959" y="56874"/>
                  <a:pt x="81859" y="56274"/>
                </a:cubicBezTo>
                <a:cubicBezTo>
                  <a:pt x="81726" y="55840"/>
                  <a:pt x="81025" y="53539"/>
                  <a:pt x="80858" y="53172"/>
                </a:cubicBezTo>
                <a:cubicBezTo>
                  <a:pt x="80725" y="52771"/>
                  <a:pt x="80458" y="51237"/>
                  <a:pt x="80091" y="50870"/>
                </a:cubicBezTo>
                <a:cubicBezTo>
                  <a:pt x="79558" y="50370"/>
                  <a:pt x="78924" y="49969"/>
                  <a:pt x="78190" y="49736"/>
                </a:cubicBezTo>
                <a:cubicBezTo>
                  <a:pt x="77489" y="49602"/>
                  <a:pt x="77556" y="48635"/>
                  <a:pt x="77356" y="48268"/>
                </a:cubicBezTo>
                <a:cubicBezTo>
                  <a:pt x="77122" y="47868"/>
                  <a:pt x="75121" y="46567"/>
                  <a:pt x="75088" y="46300"/>
                </a:cubicBezTo>
                <a:cubicBezTo>
                  <a:pt x="75088" y="46067"/>
                  <a:pt x="76922" y="44766"/>
                  <a:pt x="77389" y="44332"/>
                </a:cubicBezTo>
                <a:cubicBezTo>
                  <a:pt x="77823" y="43898"/>
                  <a:pt x="77956" y="42798"/>
                  <a:pt x="77923" y="42597"/>
                </a:cubicBezTo>
                <a:cubicBezTo>
                  <a:pt x="77923" y="42397"/>
                  <a:pt x="76922" y="39829"/>
                  <a:pt x="76889" y="39395"/>
                </a:cubicBezTo>
                <a:cubicBezTo>
                  <a:pt x="76655" y="38661"/>
                  <a:pt x="76255" y="37961"/>
                  <a:pt x="75788" y="37394"/>
                </a:cubicBezTo>
                <a:cubicBezTo>
                  <a:pt x="75088" y="36493"/>
                  <a:pt x="74487" y="35559"/>
                  <a:pt x="73987" y="34525"/>
                </a:cubicBezTo>
                <a:cubicBezTo>
                  <a:pt x="73763" y="33982"/>
                  <a:pt x="72501" y="33286"/>
                  <a:pt x="71896" y="33286"/>
                </a:cubicBezTo>
                <a:cubicBezTo>
                  <a:pt x="71869" y="33286"/>
                  <a:pt x="71843" y="33288"/>
                  <a:pt x="71819" y="33291"/>
                </a:cubicBezTo>
                <a:cubicBezTo>
                  <a:pt x="71218" y="33357"/>
                  <a:pt x="70251" y="34525"/>
                  <a:pt x="69517" y="35225"/>
                </a:cubicBezTo>
                <a:cubicBezTo>
                  <a:pt x="69501" y="35233"/>
                  <a:pt x="69483" y="35237"/>
                  <a:pt x="69462" y="35237"/>
                </a:cubicBezTo>
                <a:cubicBezTo>
                  <a:pt x="69219" y="35237"/>
                  <a:pt x="68652" y="34724"/>
                  <a:pt x="68283" y="34325"/>
                </a:cubicBezTo>
                <a:cubicBezTo>
                  <a:pt x="67849" y="33858"/>
                  <a:pt x="67215" y="33591"/>
                  <a:pt x="66748" y="33191"/>
                </a:cubicBezTo>
                <a:cubicBezTo>
                  <a:pt x="66181" y="32724"/>
                  <a:pt x="65481" y="32423"/>
                  <a:pt x="64914" y="31923"/>
                </a:cubicBezTo>
                <a:cubicBezTo>
                  <a:pt x="64080" y="31223"/>
                  <a:pt x="63379" y="30489"/>
                  <a:pt x="62612" y="29721"/>
                </a:cubicBezTo>
                <a:cubicBezTo>
                  <a:pt x="62312" y="29355"/>
                  <a:pt x="61845" y="29121"/>
                  <a:pt x="61345" y="29121"/>
                </a:cubicBezTo>
                <a:cubicBezTo>
                  <a:pt x="60777" y="29121"/>
                  <a:pt x="60677" y="28988"/>
                  <a:pt x="60210" y="28687"/>
                </a:cubicBezTo>
                <a:cubicBezTo>
                  <a:pt x="59477" y="28254"/>
                  <a:pt x="58709" y="27954"/>
                  <a:pt x="57875" y="27787"/>
                </a:cubicBezTo>
                <a:cubicBezTo>
                  <a:pt x="57508" y="27787"/>
                  <a:pt x="57175" y="27687"/>
                  <a:pt x="56841" y="27487"/>
                </a:cubicBezTo>
                <a:cubicBezTo>
                  <a:pt x="56374" y="27220"/>
                  <a:pt x="55974" y="26853"/>
                  <a:pt x="55574" y="26486"/>
                </a:cubicBezTo>
                <a:cubicBezTo>
                  <a:pt x="55173" y="26052"/>
                  <a:pt x="54840" y="25585"/>
                  <a:pt x="54239" y="25385"/>
                </a:cubicBezTo>
                <a:cubicBezTo>
                  <a:pt x="53940" y="25303"/>
                  <a:pt x="53351" y="24999"/>
                  <a:pt x="52964" y="24999"/>
                </a:cubicBezTo>
                <a:cubicBezTo>
                  <a:pt x="52877" y="24999"/>
                  <a:pt x="52800" y="25015"/>
                  <a:pt x="52738" y="25051"/>
                </a:cubicBezTo>
                <a:cubicBezTo>
                  <a:pt x="53005" y="24551"/>
                  <a:pt x="53305" y="22149"/>
                  <a:pt x="53305" y="22149"/>
                </a:cubicBezTo>
                <a:cubicBezTo>
                  <a:pt x="53706" y="21616"/>
                  <a:pt x="54073" y="21049"/>
                  <a:pt x="54406" y="20482"/>
                </a:cubicBezTo>
                <a:cubicBezTo>
                  <a:pt x="55140" y="19981"/>
                  <a:pt x="55807" y="19414"/>
                  <a:pt x="56408" y="18747"/>
                </a:cubicBezTo>
                <a:cubicBezTo>
                  <a:pt x="56975" y="18046"/>
                  <a:pt x="57041" y="17079"/>
                  <a:pt x="57108" y="16178"/>
                </a:cubicBezTo>
                <a:cubicBezTo>
                  <a:pt x="57142" y="15311"/>
                  <a:pt x="56908" y="14110"/>
                  <a:pt x="57275" y="13276"/>
                </a:cubicBezTo>
                <a:cubicBezTo>
                  <a:pt x="57442" y="12843"/>
                  <a:pt x="57775" y="12676"/>
                  <a:pt x="57642" y="12176"/>
                </a:cubicBezTo>
                <a:cubicBezTo>
                  <a:pt x="57442" y="11508"/>
                  <a:pt x="56841" y="11575"/>
                  <a:pt x="56374" y="11275"/>
                </a:cubicBezTo>
                <a:cubicBezTo>
                  <a:pt x="56007" y="11008"/>
                  <a:pt x="55974" y="10508"/>
                  <a:pt x="55741" y="10141"/>
                </a:cubicBezTo>
                <a:cubicBezTo>
                  <a:pt x="55374" y="9540"/>
                  <a:pt x="54907" y="9007"/>
                  <a:pt x="54406" y="8573"/>
                </a:cubicBezTo>
                <a:cubicBezTo>
                  <a:pt x="53772" y="7939"/>
                  <a:pt x="51971" y="3770"/>
                  <a:pt x="50870" y="2235"/>
                </a:cubicBezTo>
                <a:cubicBezTo>
                  <a:pt x="49736" y="601"/>
                  <a:pt x="46200" y="334"/>
                  <a:pt x="44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 name="Google Shape;863;p54"/>
          <p:cNvGrpSpPr/>
          <p:nvPr/>
        </p:nvGrpSpPr>
        <p:grpSpPr>
          <a:xfrm flipH="1">
            <a:off x="5969077" y="3527138"/>
            <a:ext cx="1730553" cy="1826077"/>
            <a:chOff x="1096915" y="3105926"/>
            <a:chExt cx="1944223" cy="2051541"/>
          </a:xfrm>
        </p:grpSpPr>
        <p:sp>
          <p:nvSpPr>
            <p:cNvPr id="864" name="Google Shape;864;p54"/>
            <p:cNvSpPr/>
            <p:nvPr/>
          </p:nvSpPr>
          <p:spPr>
            <a:xfrm flipH="1">
              <a:off x="1096915" y="3105926"/>
              <a:ext cx="900460" cy="1805842"/>
            </a:xfrm>
            <a:custGeom>
              <a:rect b="b" l="l" r="r" t="t"/>
              <a:pathLst>
                <a:path extrusionOk="0" h="174267" w="86896">
                  <a:moveTo>
                    <a:pt x="76068" y="84789"/>
                  </a:moveTo>
                  <a:cubicBezTo>
                    <a:pt x="76212" y="84789"/>
                    <a:pt x="76293" y="84800"/>
                    <a:pt x="76288" y="84828"/>
                  </a:cubicBezTo>
                  <a:cubicBezTo>
                    <a:pt x="76256" y="85055"/>
                    <a:pt x="74133" y="87468"/>
                    <a:pt x="73870" y="87468"/>
                  </a:cubicBezTo>
                  <a:cubicBezTo>
                    <a:pt x="73863" y="87468"/>
                    <a:pt x="73858" y="87466"/>
                    <a:pt x="73853" y="87463"/>
                  </a:cubicBezTo>
                  <a:cubicBezTo>
                    <a:pt x="73686" y="87329"/>
                    <a:pt x="71752" y="85261"/>
                    <a:pt x="71752" y="85261"/>
                  </a:cubicBezTo>
                  <a:cubicBezTo>
                    <a:pt x="71752" y="85261"/>
                    <a:pt x="75160" y="84789"/>
                    <a:pt x="76068" y="84789"/>
                  </a:cubicBezTo>
                  <a:close/>
                  <a:moveTo>
                    <a:pt x="33851" y="114925"/>
                  </a:moveTo>
                  <a:cubicBezTo>
                    <a:pt x="33890" y="114925"/>
                    <a:pt x="33916" y="114943"/>
                    <a:pt x="33925" y="114983"/>
                  </a:cubicBezTo>
                  <a:cubicBezTo>
                    <a:pt x="34025" y="115316"/>
                    <a:pt x="34425" y="115716"/>
                    <a:pt x="34392" y="116450"/>
                  </a:cubicBezTo>
                  <a:cubicBezTo>
                    <a:pt x="34325" y="117184"/>
                    <a:pt x="34892" y="120620"/>
                    <a:pt x="34992" y="121220"/>
                  </a:cubicBezTo>
                  <a:cubicBezTo>
                    <a:pt x="35059" y="121787"/>
                    <a:pt x="33958" y="123122"/>
                    <a:pt x="33891" y="124256"/>
                  </a:cubicBezTo>
                  <a:cubicBezTo>
                    <a:pt x="33791" y="125390"/>
                    <a:pt x="34659" y="126324"/>
                    <a:pt x="34759" y="127225"/>
                  </a:cubicBezTo>
                  <a:cubicBezTo>
                    <a:pt x="34825" y="128159"/>
                    <a:pt x="35326" y="128192"/>
                    <a:pt x="35426" y="129193"/>
                  </a:cubicBezTo>
                  <a:cubicBezTo>
                    <a:pt x="35526" y="130193"/>
                    <a:pt x="34959" y="132028"/>
                    <a:pt x="34859" y="132528"/>
                  </a:cubicBezTo>
                  <a:cubicBezTo>
                    <a:pt x="34759" y="133029"/>
                    <a:pt x="34158" y="135164"/>
                    <a:pt x="34025" y="135164"/>
                  </a:cubicBezTo>
                  <a:cubicBezTo>
                    <a:pt x="33858" y="135164"/>
                    <a:pt x="33057" y="133396"/>
                    <a:pt x="33024" y="132895"/>
                  </a:cubicBezTo>
                  <a:cubicBezTo>
                    <a:pt x="32957" y="132395"/>
                    <a:pt x="31923" y="130894"/>
                    <a:pt x="31390" y="130193"/>
                  </a:cubicBezTo>
                  <a:cubicBezTo>
                    <a:pt x="30823" y="129526"/>
                    <a:pt x="31223" y="129326"/>
                    <a:pt x="31156" y="128859"/>
                  </a:cubicBezTo>
                  <a:cubicBezTo>
                    <a:pt x="31590" y="128392"/>
                    <a:pt x="31957" y="127892"/>
                    <a:pt x="32257" y="127325"/>
                  </a:cubicBezTo>
                  <a:cubicBezTo>
                    <a:pt x="32557" y="126591"/>
                    <a:pt x="32557" y="121521"/>
                    <a:pt x="32290" y="120787"/>
                  </a:cubicBezTo>
                  <a:cubicBezTo>
                    <a:pt x="32023" y="120053"/>
                    <a:pt x="32057" y="117184"/>
                    <a:pt x="32424" y="116417"/>
                  </a:cubicBezTo>
                  <a:cubicBezTo>
                    <a:pt x="32742" y="115721"/>
                    <a:pt x="33590" y="114925"/>
                    <a:pt x="33851" y="114925"/>
                  </a:cubicBezTo>
                  <a:close/>
                  <a:moveTo>
                    <a:pt x="41664" y="154978"/>
                  </a:moveTo>
                  <a:cubicBezTo>
                    <a:pt x="41864" y="155545"/>
                    <a:pt x="42064" y="156079"/>
                    <a:pt x="42197" y="156646"/>
                  </a:cubicBezTo>
                  <a:lnTo>
                    <a:pt x="42197" y="156612"/>
                  </a:lnTo>
                  <a:lnTo>
                    <a:pt x="42197" y="156612"/>
                  </a:lnTo>
                  <a:cubicBezTo>
                    <a:pt x="42654" y="158177"/>
                    <a:pt x="43269" y="160887"/>
                    <a:pt x="41556" y="160887"/>
                  </a:cubicBezTo>
                  <a:cubicBezTo>
                    <a:pt x="41515" y="160887"/>
                    <a:pt x="41473" y="160885"/>
                    <a:pt x="41430" y="160882"/>
                  </a:cubicBezTo>
                  <a:cubicBezTo>
                    <a:pt x="41163" y="159314"/>
                    <a:pt x="40963" y="157813"/>
                    <a:pt x="41063" y="157313"/>
                  </a:cubicBezTo>
                  <a:cubicBezTo>
                    <a:pt x="41130" y="156913"/>
                    <a:pt x="41363" y="156012"/>
                    <a:pt x="41664" y="154978"/>
                  </a:cubicBezTo>
                  <a:close/>
                  <a:moveTo>
                    <a:pt x="33691" y="146272"/>
                  </a:moveTo>
                  <a:cubicBezTo>
                    <a:pt x="33858" y="146839"/>
                    <a:pt x="34759" y="147439"/>
                    <a:pt x="34825" y="148273"/>
                  </a:cubicBezTo>
                  <a:cubicBezTo>
                    <a:pt x="34859" y="149107"/>
                    <a:pt x="34592" y="150708"/>
                    <a:pt x="34258" y="150942"/>
                  </a:cubicBezTo>
                  <a:lnTo>
                    <a:pt x="34292" y="150942"/>
                  </a:lnTo>
                  <a:cubicBezTo>
                    <a:pt x="33958" y="151175"/>
                    <a:pt x="33825" y="152976"/>
                    <a:pt x="33291" y="153910"/>
                  </a:cubicBezTo>
                  <a:cubicBezTo>
                    <a:pt x="32757" y="154878"/>
                    <a:pt x="33224" y="160715"/>
                    <a:pt x="33291" y="161683"/>
                  </a:cubicBezTo>
                  <a:cubicBezTo>
                    <a:pt x="33350" y="162542"/>
                    <a:pt x="32936" y="163428"/>
                    <a:pt x="32772" y="163428"/>
                  </a:cubicBezTo>
                  <a:cubicBezTo>
                    <a:pt x="32752" y="163428"/>
                    <a:pt x="32735" y="163414"/>
                    <a:pt x="32724" y="163384"/>
                  </a:cubicBezTo>
                  <a:cubicBezTo>
                    <a:pt x="32624" y="163084"/>
                    <a:pt x="32490" y="156346"/>
                    <a:pt x="32390" y="155211"/>
                  </a:cubicBezTo>
                  <a:cubicBezTo>
                    <a:pt x="32324" y="153910"/>
                    <a:pt x="32190" y="152643"/>
                    <a:pt x="31957" y="151375"/>
                  </a:cubicBezTo>
                  <a:cubicBezTo>
                    <a:pt x="31757" y="150775"/>
                    <a:pt x="31757" y="148340"/>
                    <a:pt x="31757" y="148340"/>
                  </a:cubicBezTo>
                  <a:cubicBezTo>
                    <a:pt x="32724" y="147839"/>
                    <a:pt x="33691" y="146272"/>
                    <a:pt x="33691" y="146272"/>
                  </a:cubicBezTo>
                  <a:close/>
                  <a:moveTo>
                    <a:pt x="24518" y="158080"/>
                  </a:moveTo>
                  <a:cubicBezTo>
                    <a:pt x="24585" y="158647"/>
                    <a:pt x="24618" y="159248"/>
                    <a:pt x="24618" y="159815"/>
                  </a:cubicBezTo>
                  <a:cubicBezTo>
                    <a:pt x="24485" y="161216"/>
                    <a:pt x="24251" y="162583"/>
                    <a:pt x="23851" y="163918"/>
                  </a:cubicBezTo>
                  <a:lnTo>
                    <a:pt x="23851" y="163984"/>
                  </a:lnTo>
                  <a:cubicBezTo>
                    <a:pt x="23651" y="162016"/>
                    <a:pt x="24151" y="159314"/>
                    <a:pt x="24485" y="158080"/>
                  </a:cubicBezTo>
                  <a:close/>
                  <a:moveTo>
                    <a:pt x="34670" y="0"/>
                  </a:moveTo>
                  <a:cubicBezTo>
                    <a:pt x="27207" y="0"/>
                    <a:pt x="24617" y="6740"/>
                    <a:pt x="24218" y="7572"/>
                  </a:cubicBezTo>
                  <a:cubicBezTo>
                    <a:pt x="23851" y="8373"/>
                    <a:pt x="23784" y="11008"/>
                    <a:pt x="23551" y="11475"/>
                  </a:cubicBezTo>
                  <a:cubicBezTo>
                    <a:pt x="23317" y="11909"/>
                    <a:pt x="22817" y="15211"/>
                    <a:pt x="23250" y="16312"/>
                  </a:cubicBezTo>
                  <a:cubicBezTo>
                    <a:pt x="23717" y="17446"/>
                    <a:pt x="26253" y="20281"/>
                    <a:pt x="26253" y="20281"/>
                  </a:cubicBezTo>
                  <a:cubicBezTo>
                    <a:pt x="26286" y="20815"/>
                    <a:pt x="26386" y="21349"/>
                    <a:pt x="26486" y="21849"/>
                  </a:cubicBezTo>
                  <a:cubicBezTo>
                    <a:pt x="26620" y="22316"/>
                    <a:pt x="27120" y="23651"/>
                    <a:pt x="27120" y="24251"/>
                  </a:cubicBezTo>
                  <a:cubicBezTo>
                    <a:pt x="27120" y="24806"/>
                    <a:pt x="27184" y="26255"/>
                    <a:pt x="26655" y="26255"/>
                  </a:cubicBezTo>
                  <a:cubicBezTo>
                    <a:pt x="26644" y="26255"/>
                    <a:pt x="26632" y="26254"/>
                    <a:pt x="26620" y="26252"/>
                  </a:cubicBezTo>
                  <a:cubicBezTo>
                    <a:pt x="26601" y="26250"/>
                    <a:pt x="26578" y="26249"/>
                    <a:pt x="26550" y="26249"/>
                  </a:cubicBezTo>
                  <a:cubicBezTo>
                    <a:pt x="25651" y="26249"/>
                    <a:pt x="19836" y="27255"/>
                    <a:pt x="19448" y="27320"/>
                  </a:cubicBezTo>
                  <a:cubicBezTo>
                    <a:pt x="19014" y="27420"/>
                    <a:pt x="18847" y="28087"/>
                    <a:pt x="17780" y="28587"/>
                  </a:cubicBezTo>
                  <a:cubicBezTo>
                    <a:pt x="16679" y="29088"/>
                    <a:pt x="13410" y="32824"/>
                    <a:pt x="13410" y="32824"/>
                  </a:cubicBezTo>
                  <a:cubicBezTo>
                    <a:pt x="13410" y="32824"/>
                    <a:pt x="12773" y="32485"/>
                    <a:pt x="12206" y="32485"/>
                  </a:cubicBezTo>
                  <a:cubicBezTo>
                    <a:pt x="12039" y="32485"/>
                    <a:pt x="11879" y="32514"/>
                    <a:pt x="11742" y="32590"/>
                  </a:cubicBezTo>
                  <a:cubicBezTo>
                    <a:pt x="11175" y="32924"/>
                    <a:pt x="5004" y="41430"/>
                    <a:pt x="4904" y="42030"/>
                  </a:cubicBezTo>
                  <a:cubicBezTo>
                    <a:pt x="4837" y="42597"/>
                    <a:pt x="5671" y="43765"/>
                    <a:pt x="5671" y="43765"/>
                  </a:cubicBezTo>
                  <a:cubicBezTo>
                    <a:pt x="5671" y="43765"/>
                    <a:pt x="4070" y="45866"/>
                    <a:pt x="3737" y="46433"/>
                  </a:cubicBezTo>
                  <a:cubicBezTo>
                    <a:pt x="3403" y="47034"/>
                    <a:pt x="1068" y="49636"/>
                    <a:pt x="668" y="50103"/>
                  </a:cubicBezTo>
                  <a:cubicBezTo>
                    <a:pt x="234" y="50603"/>
                    <a:pt x="1168" y="53038"/>
                    <a:pt x="1168" y="53805"/>
                  </a:cubicBezTo>
                  <a:cubicBezTo>
                    <a:pt x="1168" y="54539"/>
                    <a:pt x="334" y="55640"/>
                    <a:pt x="167" y="55974"/>
                  </a:cubicBezTo>
                  <a:cubicBezTo>
                    <a:pt x="1" y="56307"/>
                    <a:pt x="901" y="61644"/>
                    <a:pt x="901" y="61978"/>
                  </a:cubicBezTo>
                  <a:cubicBezTo>
                    <a:pt x="901" y="62312"/>
                    <a:pt x="2235" y="64913"/>
                    <a:pt x="2736" y="65414"/>
                  </a:cubicBezTo>
                  <a:cubicBezTo>
                    <a:pt x="2866" y="65544"/>
                    <a:pt x="3485" y="65595"/>
                    <a:pt x="4343" y="65595"/>
                  </a:cubicBezTo>
                  <a:cubicBezTo>
                    <a:pt x="6789" y="65595"/>
                    <a:pt x="11173" y="65178"/>
                    <a:pt x="11642" y="64980"/>
                  </a:cubicBezTo>
                  <a:cubicBezTo>
                    <a:pt x="12543" y="64680"/>
                    <a:pt x="13443" y="64446"/>
                    <a:pt x="14344" y="64246"/>
                  </a:cubicBezTo>
                  <a:cubicBezTo>
                    <a:pt x="14444" y="64246"/>
                    <a:pt x="14344" y="65947"/>
                    <a:pt x="14344" y="66481"/>
                  </a:cubicBezTo>
                  <a:cubicBezTo>
                    <a:pt x="14344" y="67015"/>
                    <a:pt x="12643" y="70117"/>
                    <a:pt x="12409" y="71251"/>
                  </a:cubicBezTo>
                  <a:cubicBezTo>
                    <a:pt x="12209" y="72352"/>
                    <a:pt x="11542" y="76855"/>
                    <a:pt x="11676" y="78123"/>
                  </a:cubicBezTo>
                  <a:cubicBezTo>
                    <a:pt x="11809" y="79424"/>
                    <a:pt x="14945" y="81158"/>
                    <a:pt x="15311" y="81358"/>
                  </a:cubicBezTo>
                  <a:cubicBezTo>
                    <a:pt x="15645" y="81525"/>
                    <a:pt x="15645" y="83293"/>
                    <a:pt x="15612" y="83960"/>
                  </a:cubicBezTo>
                  <a:cubicBezTo>
                    <a:pt x="15578" y="84594"/>
                    <a:pt x="14144" y="87296"/>
                    <a:pt x="14044" y="88263"/>
                  </a:cubicBezTo>
                  <a:cubicBezTo>
                    <a:pt x="13944" y="89231"/>
                    <a:pt x="14945" y="91966"/>
                    <a:pt x="14945" y="92266"/>
                  </a:cubicBezTo>
                  <a:cubicBezTo>
                    <a:pt x="14945" y="92600"/>
                    <a:pt x="15445" y="105876"/>
                    <a:pt x="15445" y="106410"/>
                  </a:cubicBezTo>
                  <a:cubicBezTo>
                    <a:pt x="15445" y="106943"/>
                    <a:pt x="16679" y="109479"/>
                    <a:pt x="16646" y="110179"/>
                  </a:cubicBezTo>
                  <a:cubicBezTo>
                    <a:pt x="16579" y="110880"/>
                    <a:pt x="16179" y="111547"/>
                    <a:pt x="15578" y="111947"/>
                  </a:cubicBezTo>
                  <a:cubicBezTo>
                    <a:pt x="15111" y="112247"/>
                    <a:pt x="14978" y="114315"/>
                    <a:pt x="14978" y="115083"/>
                  </a:cubicBezTo>
                  <a:cubicBezTo>
                    <a:pt x="14978" y="115883"/>
                    <a:pt x="18747" y="116884"/>
                    <a:pt x="19081" y="116984"/>
                  </a:cubicBezTo>
                  <a:cubicBezTo>
                    <a:pt x="19448" y="117117"/>
                    <a:pt x="19681" y="118919"/>
                    <a:pt x="19748" y="119686"/>
                  </a:cubicBezTo>
                  <a:cubicBezTo>
                    <a:pt x="19781" y="121254"/>
                    <a:pt x="19748" y="122822"/>
                    <a:pt x="19581" y="124389"/>
                  </a:cubicBezTo>
                  <a:cubicBezTo>
                    <a:pt x="19481" y="125423"/>
                    <a:pt x="19948" y="130060"/>
                    <a:pt x="19781" y="130360"/>
                  </a:cubicBezTo>
                  <a:cubicBezTo>
                    <a:pt x="19615" y="130694"/>
                    <a:pt x="18447" y="132962"/>
                    <a:pt x="18514" y="133896"/>
                  </a:cubicBezTo>
                  <a:cubicBezTo>
                    <a:pt x="18547" y="134830"/>
                    <a:pt x="19615" y="138032"/>
                    <a:pt x="19748" y="138599"/>
                  </a:cubicBezTo>
                  <a:cubicBezTo>
                    <a:pt x="19881" y="139167"/>
                    <a:pt x="20649" y="145171"/>
                    <a:pt x="21016" y="146305"/>
                  </a:cubicBezTo>
                  <a:cubicBezTo>
                    <a:pt x="21349" y="147439"/>
                    <a:pt x="22950" y="148306"/>
                    <a:pt x="23184" y="148707"/>
                  </a:cubicBezTo>
                  <a:cubicBezTo>
                    <a:pt x="23384" y="149007"/>
                    <a:pt x="24184" y="154711"/>
                    <a:pt x="24485" y="157880"/>
                  </a:cubicBezTo>
                  <a:cubicBezTo>
                    <a:pt x="24084" y="159081"/>
                    <a:pt x="23417" y="162216"/>
                    <a:pt x="23651" y="164351"/>
                  </a:cubicBezTo>
                  <a:cubicBezTo>
                    <a:pt x="23184" y="165385"/>
                    <a:pt x="22050" y="167520"/>
                    <a:pt x="21849" y="168421"/>
                  </a:cubicBezTo>
                  <a:cubicBezTo>
                    <a:pt x="21649" y="169488"/>
                    <a:pt x="21683" y="172557"/>
                    <a:pt x="22617" y="173358"/>
                  </a:cubicBezTo>
                  <a:cubicBezTo>
                    <a:pt x="23315" y="173932"/>
                    <a:pt x="26272" y="174225"/>
                    <a:pt x="28444" y="174225"/>
                  </a:cubicBezTo>
                  <a:cubicBezTo>
                    <a:pt x="29176" y="174225"/>
                    <a:pt x="29818" y="174192"/>
                    <a:pt x="30255" y="174125"/>
                  </a:cubicBezTo>
                  <a:cubicBezTo>
                    <a:pt x="31290" y="173958"/>
                    <a:pt x="32757" y="172123"/>
                    <a:pt x="32757" y="172123"/>
                  </a:cubicBezTo>
                  <a:cubicBezTo>
                    <a:pt x="32757" y="172123"/>
                    <a:pt x="33491" y="173458"/>
                    <a:pt x="33891" y="173691"/>
                  </a:cubicBezTo>
                  <a:cubicBezTo>
                    <a:pt x="34624" y="174066"/>
                    <a:pt x="36053" y="174267"/>
                    <a:pt x="37561" y="174267"/>
                  </a:cubicBezTo>
                  <a:cubicBezTo>
                    <a:pt x="39004" y="174267"/>
                    <a:pt x="40519" y="174083"/>
                    <a:pt x="41564" y="173691"/>
                  </a:cubicBezTo>
                  <a:cubicBezTo>
                    <a:pt x="43698" y="172891"/>
                    <a:pt x="43932" y="170956"/>
                    <a:pt x="43865" y="169655"/>
                  </a:cubicBezTo>
                  <a:cubicBezTo>
                    <a:pt x="43832" y="168354"/>
                    <a:pt x="42297" y="166219"/>
                    <a:pt x="42197" y="165419"/>
                  </a:cubicBezTo>
                  <a:cubicBezTo>
                    <a:pt x="42164" y="164985"/>
                    <a:pt x="41730" y="162917"/>
                    <a:pt x="41397" y="160982"/>
                  </a:cubicBezTo>
                  <a:lnTo>
                    <a:pt x="41397" y="160982"/>
                  </a:lnTo>
                  <a:cubicBezTo>
                    <a:pt x="41473" y="160991"/>
                    <a:pt x="41545" y="160995"/>
                    <a:pt x="41614" y="160995"/>
                  </a:cubicBezTo>
                  <a:cubicBezTo>
                    <a:pt x="43594" y="160995"/>
                    <a:pt x="42569" y="157356"/>
                    <a:pt x="41730" y="154744"/>
                  </a:cubicBezTo>
                  <a:cubicBezTo>
                    <a:pt x="42331" y="152609"/>
                    <a:pt x="43131" y="150008"/>
                    <a:pt x="43198" y="149607"/>
                  </a:cubicBezTo>
                  <a:cubicBezTo>
                    <a:pt x="43239" y="149412"/>
                    <a:pt x="43423" y="149347"/>
                    <a:pt x="43668" y="149347"/>
                  </a:cubicBezTo>
                  <a:cubicBezTo>
                    <a:pt x="44166" y="149347"/>
                    <a:pt x="44918" y="149617"/>
                    <a:pt x="45245" y="149617"/>
                  </a:cubicBezTo>
                  <a:cubicBezTo>
                    <a:pt x="45279" y="149617"/>
                    <a:pt x="45309" y="149614"/>
                    <a:pt x="45333" y="149607"/>
                  </a:cubicBezTo>
                  <a:cubicBezTo>
                    <a:pt x="46100" y="149140"/>
                    <a:pt x="46600" y="148340"/>
                    <a:pt x="46701" y="147472"/>
                  </a:cubicBezTo>
                  <a:cubicBezTo>
                    <a:pt x="46701" y="146472"/>
                    <a:pt x="45466" y="144704"/>
                    <a:pt x="45466" y="144070"/>
                  </a:cubicBezTo>
                  <a:cubicBezTo>
                    <a:pt x="45466" y="143470"/>
                    <a:pt x="44966" y="141068"/>
                    <a:pt x="44532" y="140467"/>
                  </a:cubicBezTo>
                  <a:cubicBezTo>
                    <a:pt x="44099" y="139834"/>
                    <a:pt x="45833" y="139200"/>
                    <a:pt x="45833" y="138333"/>
                  </a:cubicBezTo>
                  <a:cubicBezTo>
                    <a:pt x="45933" y="137198"/>
                    <a:pt x="46334" y="136131"/>
                    <a:pt x="46967" y="135197"/>
                  </a:cubicBezTo>
                  <a:cubicBezTo>
                    <a:pt x="47468" y="134563"/>
                    <a:pt x="47701" y="130060"/>
                    <a:pt x="47701" y="129560"/>
                  </a:cubicBezTo>
                  <a:cubicBezTo>
                    <a:pt x="47701" y="129059"/>
                    <a:pt x="48569" y="127191"/>
                    <a:pt x="48468" y="126291"/>
                  </a:cubicBezTo>
                  <a:cubicBezTo>
                    <a:pt x="48335" y="125423"/>
                    <a:pt x="47201" y="122655"/>
                    <a:pt x="47201" y="122655"/>
                  </a:cubicBezTo>
                  <a:cubicBezTo>
                    <a:pt x="47334" y="121787"/>
                    <a:pt x="47201" y="118785"/>
                    <a:pt x="47201" y="118285"/>
                  </a:cubicBezTo>
                  <a:cubicBezTo>
                    <a:pt x="47201" y="117785"/>
                    <a:pt x="48202" y="117284"/>
                    <a:pt x="48702" y="116550"/>
                  </a:cubicBezTo>
                  <a:cubicBezTo>
                    <a:pt x="49202" y="115783"/>
                    <a:pt x="51838" y="115283"/>
                    <a:pt x="52338" y="114415"/>
                  </a:cubicBezTo>
                  <a:cubicBezTo>
                    <a:pt x="52838" y="113515"/>
                    <a:pt x="52838" y="110780"/>
                    <a:pt x="52605" y="109412"/>
                  </a:cubicBezTo>
                  <a:cubicBezTo>
                    <a:pt x="52338" y="108044"/>
                    <a:pt x="51771" y="101339"/>
                    <a:pt x="51771" y="99772"/>
                  </a:cubicBezTo>
                  <a:cubicBezTo>
                    <a:pt x="51771" y="98171"/>
                    <a:pt x="51504" y="96102"/>
                    <a:pt x="51637" y="95435"/>
                  </a:cubicBezTo>
                  <a:cubicBezTo>
                    <a:pt x="51771" y="94768"/>
                    <a:pt x="51971" y="91299"/>
                    <a:pt x="51971" y="90332"/>
                  </a:cubicBezTo>
                  <a:cubicBezTo>
                    <a:pt x="51971" y="89364"/>
                    <a:pt x="51537" y="80992"/>
                    <a:pt x="51537" y="80992"/>
                  </a:cubicBezTo>
                  <a:cubicBezTo>
                    <a:pt x="51537" y="80992"/>
                    <a:pt x="54706" y="80658"/>
                    <a:pt x="55173" y="80358"/>
                  </a:cubicBezTo>
                  <a:cubicBezTo>
                    <a:pt x="55640" y="80058"/>
                    <a:pt x="56808" y="78523"/>
                    <a:pt x="56808" y="78523"/>
                  </a:cubicBezTo>
                  <a:cubicBezTo>
                    <a:pt x="56808" y="78523"/>
                    <a:pt x="67215" y="87496"/>
                    <a:pt x="67315" y="87496"/>
                  </a:cubicBezTo>
                  <a:cubicBezTo>
                    <a:pt x="67449" y="87496"/>
                    <a:pt x="68650" y="87329"/>
                    <a:pt x="68650" y="87329"/>
                  </a:cubicBezTo>
                  <a:cubicBezTo>
                    <a:pt x="68650" y="87329"/>
                    <a:pt x="68683" y="90165"/>
                    <a:pt x="68750" y="90198"/>
                  </a:cubicBezTo>
                  <a:cubicBezTo>
                    <a:pt x="68916" y="90265"/>
                    <a:pt x="69083" y="90265"/>
                    <a:pt x="69250" y="90265"/>
                  </a:cubicBezTo>
                  <a:cubicBezTo>
                    <a:pt x="69383" y="90265"/>
                    <a:pt x="69350" y="88297"/>
                    <a:pt x="69350" y="88063"/>
                  </a:cubicBezTo>
                  <a:cubicBezTo>
                    <a:pt x="69350" y="87830"/>
                    <a:pt x="70117" y="87363"/>
                    <a:pt x="70117" y="87363"/>
                  </a:cubicBezTo>
                  <a:lnTo>
                    <a:pt x="71485" y="88664"/>
                  </a:lnTo>
                  <a:cubicBezTo>
                    <a:pt x="71485" y="88664"/>
                    <a:pt x="71185" y="90332"/>
                    <a:pt x="71185" y="90398"/>
                  </a:cubicBezTo>
                  <a:cubicBezTo>
                    <a:pt x="71485" y="90732"/>
                    <a:pt x="71852" y="90999"/>
                    <a:pt x="72252" y="91232"/>
                  </a:cubicBezTo>
                  <a:cubicBezTo>
                    <a:pt x="72652" y="90865"/>
                    <a:pt x="73019" y="90465"/>
                    <a:pt x="73353" y="90031"/>
                  </a:cubicBezTo>
                  <a:lnTo>
                    <a:pt x="85495" y="101673"/>
                  </a:lnTo>
                  <a:cubicBezTo>
                    <a:pt x="86195" y="101440"/>
                    <a:pt x="86762" y="100839"/>
                    <a:pt x="86896" y="100072"/>
                  </a:cubicBezTo>
                  <a:cubicBezTo>
                    <a:pt x="86896" y="100072"/>
                    <a:pt x="85562" y="98504"/>
                    <a:pt x="85395" y="98371"/>
                  </a:cubicBezTo>
                  <a:cubicBezTo>
                    <a:pt x="85339" y="98326"/>
                    <a:pt x="85221" y="98311"/>
                    <a:pt x="85087" y="98311"/>
                  </a:cubicBezTo>
                  <a:cubicBezTo>
                    <a:pt x="84820" y="98311"/>
                    <a:pt x="84494" y="98371"/>
                    <a:pt x="84494" y="98371"/>
                  </a:cubicBezTo>
                  <a:lnTo>
                    <a:pt x="74487" y="88263"/>
                  </a:lnTo>
                  <a:lnTo>
                    <a:pt x="77456" y="84828"/>
                  </a:lnTo>
                  <a:cubicBezTo>
                    <a:pt x="77456" y="84828"/>
                    <a:pt x="77689" y="83994"/>
                    <a:pt x="77456" y="83794"/>
                  </a:cubicBezTo>
                  <a:cubicBezTo>
                    <a:pt x="77420" y="83752"/>
                    <a:pt x="77187" y="83734"/>
                    <a:pt x="76830" y="83734"/>
                  </a:cubicBezTo>
                  <a:cubicBezTo>
                    <a:pt x="75196" y="83734"/>
                    <a:pt x="70951" y="84094"/>
                    <a:pt x="70951" y="84094"/>
                  </a:cubicBezTo>
                  <a:cubicBezTo>
                    <a:pt x="70951" y="84094"/>
                    <a:pt x="60844" y="73820"/>
                    <a:pt x="60711" y="73586"/>
                  </a:cubicBezTo>
                  <a:cubicBezTo>
                    <a:pt x="60477" y="72986"/>
                    <a:pt x="60277" y="72352"/>
                    <a:pt x="60110" y="71718"/>
                  </a:cubicBezTo>
                  <a:cubicBezTo>
                    <a:pt x="60010" y="71518"/>
                    <a:pt x="60777" y="70984"/>
                    <a:pt x="61211" y="70517"/>
                  </a:cubicBezTo>
                  <a:cubicBezTo>
                    <a:pt x="61678" y="70084"/>
                    <a:pt x="62112" y="68516"/>
                    <a:pt x="62045" y="67849"/>
                  </a:cubicBezTo>
                  <a:cubicBezTo>
                    <a:pt x="61978" y="67148"/>
                    <a:pt x="61211" y="65881"/>
                    <a:pt x="61211" y="65447"/>
                  </a:cubicBezTo>
                  <a:cubicBezTo>
                    <a:pt x="61211" y="64980"/>
                    <a:pt x="62112" y="64847"/>
                    <a:pt x="62712" y="64480"/>
                  </a:cubicBezTo>
                  <a:cubicBezTo>
                    <a:pt x="63312" y="64079"/>
                    <a:pt x="62045" y="62211"/>
                    <a:pt x="61978" y="61478"/>
                  </a:cubicBezTo>
                  <a:cubicBezTo>
                    <a:pt x="61911" y="60710"/>
                    <a:pt x="61578" y="59610"/>
                    <a:pt x="61578" y="59143"/>
                  </a:cubicBezTo>
                  <a:cubicBezTo>
                    <a:pt x="61578" y="58709"/>
                    <a:pt x="62412" y="57742"/>
                    <a:pt x="62278" y="57208"/>
                  </a:cubicBezTo>
                  <a:cubicBezTo>
                    <a:pt x="62112" y="56674"/>
                    <a:pt x="61077" y="55707"/>
                    <a:pt x="60777" y="55040"/>
                  </a:cubicBezTo>
                  <a:cubicBezTo>
                    <a:pt x="60477" y="54373"/>
                    <a:pt x="60711" y="49636"/>
                    <a:pt x="60410" y="48735"/>
                  </a:cubicBezTo>
                  <a:cubicBezTo>
                    <a:pt x="60110" y="47834"/>
                    <a:pt x="58676" y="46267"/>
                    <a:pt x="58442" y="45533"/>
                  </a:cubicBezTo>
                  <a:cubicBezTo>
                    <a:pt x="58209" y="44766"/>
                    <a:pt x="58142" y="42364"/>
                    <a:pt x="57475" y="40930"/>
                  </a:cubicBezTo>
                  <a:cubicBezTo>
                    <a:pt x="56808" y="39495"/>
                    <a:pt x="55473" y="35159"/>
                    <a:pt x="55006" y="35092"/>
                  </a:cubicBezTo>
                  <a:cubicBezTo>
                    <a:pt x="54573" y="35025"/>
                    <a:pt x="53806" y="33024"/>
                    <a:pt x="53505" y="31956"/>
                  </a:cubicBezTo>
                  <a:cubicBezTo>
                    <a:pt x="53205" y="30889"/>
                    <a:pt x="50970" y="30155"/>
                    <a:pt x="49836" y="29488"/>
                  </a:cubicBezTo>
                  <a:cubicBezTo>
                    <a:pt x="48702" y="28821"/>
                    <a:pt x="44165" y="26853"/>
                    <a:pt x="43865" y="26786"/>
                  </a:cubicBezTo>
                  <a:cubicBezTo>
                    <a:pt x="43565" y="26719"/>
                    <a:pt x="43398" y="24718"/>
                    <a:pt x="43165" y="24318"/>
                  </a:cubicBezTo>
                  <a:cubicBezTo>
                    <a:pt x="42898" y="24017"/>
                    <a:pt x="42564" y="23784"/>
                    <a:pt x="42197" y="23651"/>
                  </a:cubicBezTo>
                  <a:cubicBezTo>
                    <a:pt x="42564" y="22883"/>
                    <a:pt x="43098" y="20315"/>
                    <a:pt x="43098" y="20315"/>
                  </a:cubicBezTo>
                  <a:cubicBezTo>
                    <a:pt x="43098" y="20315"/>
                    <a:pt x="45666" y="17479"/>
                    <a:pt x="46133" y="16345"/>
                  </a:cubicBezTo>
                  <a:cubicBezTo>
                    <a:pt x="46567" y="15244"/>
                    <a:pt x="46067" y="11942"/>
                    <a:pt x="45833" y="11475"/>
                  </a:cubicBezTo>
                  <a:cubicBezTo>
                    <a:pt x="45600" y="11041"/>
                    <a:pt x="45533" y="8406"/>
                    <a:pt x="45166" y="7606"/>
                  </a:cubicBezTo>
                  <a:cubicBezTo>
                    <a:pt x="44799" y="6772"/>
                    <a:pt x="42197" y="34"/>
                    <a:pt x="34725" y="0"/>
                  </a:cubicBezTo>
                  <a:cubicBezTo>
                    <a:pt x="34707" y="0"/>
                    <a:pt x="34688" y="0"/>
                    <a:pt x="34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4"/>
            <p:cNvSpPr/>
            <p:nvPr/>
          </p:nvSpPr>
          <p:spPr>
            <a:xfrm>
              <a:off x="1906288" y="3233888"/>
              <a:ext cx="1134851" cy="1923579"/>
            </a:xfrm>
            <a:custGeom>
              <a:rect b="b" l="l" r="r" t="t"/>
              <a:pathLst>
                <a:path extrusionOk="0" h="178896" w="105543">
                  <a:moveTo>
                    <a:pt x="85990" y="47333"/>
                  </a:moveTo>
                  <a:cubicBezTo>
                    <a:pt x="85992" y="47333"/>
                    <a:pt x="85994" y="47334"/>
                    <a:pt x="85996" y="47334"/>
                  </a:cubicBezTo>
                  <a:cubicBezTo>
                    <a:pt x="86162" y="47401"/>
                    <a:pt x="86563" y="50637"/>
                    <a:pt x="86529" y="50737"/>
                  </a:cubicBezTo>
                  <a:cubicBezTo>
                    <a:pt x="85748" y="50834"/>
                    <a:pt x="84967" y="50896"/>
                    <a:pt x="84185" y="50896"/>
                  </a:cubicBezTo>
                  <a:cubicBezTo>
                    <a:pt x="83899" y="50896"/>
                    <a:pt x="83613" y="50888"/>
                    <a:pt x="83327" y="50870"/>
                  </a:cubicBezTo>
                  <a:cubicBezTo>
                    <a:pt x="83261" y="50672"/>
                    <a:pt x="85779" y="47333"/>
                    <a:pt x="85990" y="47333"/>
                  </a:cubicBezTo>
                  <a:close/>
                  <a:moveTo>
                    <a:pt x="86329" y="51571"/>
                  </a:moveTo>
                  <a:cubicBezTo>
                    <a:pt x="86396" y="51571"/>
                    <a:pt x="86463" y="52104"/>
                    <a:pt x="86329" y="52171"/>
                  </a:cubicBezTo>
                  <a:cubicBezTo>
                    <a:pt x="86229" y="52238"/>
                    <a:pt x="83694" y="52338"/>
                    <a:pt x="83694" y="52338"/>
                  </a:cubicBezTo>
                  <a:cubicBezTo>
                    <a:pt x="83694" y="52338"/>
                    <a:pt x="83561" y="51938"/>
                    <a:pt x="83694" y="51837"/>
                  </a:cubicBezTo>
                  <a:cubicBezTo>
                    <a:pt x="83827" y="51737"/>
                    <a:pt x="86263" y="51571"/>
                    <a:pt x="86329" y="51571"/>
                  </a:cubicBezTo>
                  <a:close/>
                  <a:moveTo>
                    <a:pt x="38228" y="0"/>
                  </a:moveTo>
                  <a:cubicBezTo>
                    <a:pt x="31924" y="0"/>
                    <a:pt x="28955" y="3303"/>
                    <a:pt x="28121" y="5404"/>
                  </a:cubicBezTo>
                  <a:cubicBezTo>
                    <a:pt x="27287" y="7539"/>
                    <a:pt x="26320" y="13210"/>
                    <a:pt x="26386" y="13610"/>
                  </a:cubicBezTo>
                  <a:cubicBezTo>
                    <a:pt x="26453" y="13977"/>
                    <a:pt x="25986" y="15211"/>
                    <a:pt x="26020" y="15511"/>
                  </a:cubicBezTo>
                  <a:cubicBezTo>
                    <a:pt x="26053" y="15778"/>
                    <a:pt x="27087" y="16212"/>
                    <a:pt x="27254" y="16379"/>
                  </a:cubicBezTo>
                  <a:cubicBezTo>
                    <a:pt x="27421" y="16512"/>
                    <a:pt x="29222" y="18680"/>
                    <a:pt x="29222" y="18680"/>
                  </a:cubicBezTo>
                  <a:cubicBezTo>
                    <a:pt x="29222" y="18680"/>
                    <a:pt x="29689" y="21182"/>
                    <a:pt x="31223" y="21316"/>
                  </a:cubicBezTo>
                  <a:cubicBezTo>
                    <a:pt x="31490" y="22750"/>
                    <a:pt x="31890" y="24218"/>
                    <a:pt x="32457" y="25585"/>
                  </a:cubicBezTo>
                  <a:cubicBezTo>
                    <a:pt x="32457" y="25585"/>
                    <a:pt x="32357" y="26553"/>
                    <a:pt x="32291" y="26853"/>
                  </a:cubicBezTo>
                  <a:cubicBezTo>
                    <a:pt x="32257" y="27120"/>
                    <a:pt x="31890" y="27420"/>
                    <a:pt x="31890" y="27754"/>
                  </a:cubicBezTo>
                  <a:cubicBezTo>
                    <a:pt x="31890" y="28087"/>
                    <a:pt x="31957" y="29388"/>
                    <a:pt x="31724" y="29388"/>
                  </a:cubicBezTo>
                  <a:cubicBezTo>
                    <a:pt x="31490" y="29421"/>
                    <a:pt x="31290" y="29488"/>
                    <a:pt x="31090" y="29588"/>
                  </a:cubicBezTo>
                  <a:cubicBezTo>
                    <a:pt x="30823" y="29321"/>
                    <a:pt x="30456" y="29155"/>
                    <a:pt x="30089" y="29121"/>
                  </a:cubicBezTo>
                  <a:cubicBezTo>
                    <a:pt x="28121" y="29488"/>
                    <a:pt x="26153" y="29955"/>
                    <a:pt x="24252" y="30589"/>
                  </a:cubicBezTo>
                  <a:cubicBezTo>
                    <a:pt x="23718" y="30756"/>
                    <a:pt x="23251" y="31123"/>
                    <a:pt x="22984" y="31623"/>
                  </a:cubicBezTo>
                  <a:cubicBezTo>
                    <a:pt x="22984" y="31623"/>
                    <a:pt x="20449" y="32790"/>
                    <a:pt x="20315" y="33024"/>
                  </a:cubicBezTo>
                  <a:cubicBezTo>
                    <a:pt x="20215" y="33724"/>
                    <a:pt x="20182" y="34458"/>
                    <a:pt x="20182" y="35192"/>
                  </a:cubicBezTo>
                  <a:cubicBezTo>
                    <a:pt x="20182" y="35192"/>
                    <a:pt x="17780" y="37961"/>
                    <a:pt x="17280" y="38728"/>
                  </a:cubicBezTo>
                  <a:cubicBezTo>
                    <a:pt x="16813" y="39462"/>
                    <a:pt x="16112" y="42130"/>
                    <a:pt x="15679" y="42464"/>
                  </a:cubicBezTo>
                  <a:cubicBezTo>
                    <a:pt x="15245" y="42798"/>
                    <a:pt x="12944" y="46700"/>
                    <a:pt x="12743" y="47134"/>
                  </a:cubicBezTo>
                  <a:cubicBezTo>
                    <a:pt x="12543" y="47568"/>
                    <a:pt x="10308" y="49302"/>
                    <a:pt x="10208" y="49502"/>
                  </a:cubicBezTo>
                  <a:cubicBezTo>
                    <a:pt x="10075" y="49736"/>
                    <a:pt x="10308" y="51637"/>
                    <a:pt x="10475" y="52338"/>
                  </a:cubicBezTo>
                  <a:cubicBezTo>
                    <a:pt x="10642" y="53038"/>
                    <a:pt x="9508" y="53705"/>
                    <a:pt x="9541" y="54072"/>
                  </a:cubicBezTo>
                  <a:cubicBezTo>
                    <a:pt x="9574" y="55106"/>
                    <a:pt x="9508" y="56107"/>
                    <a:pt x="9274" y="57108"/>
                  </a:cubicBezTo>
                  <a:cubicBezTo>
                    <a:pt x="9074" y="57642"/>
                    <a:pt x="7973" y="60477"/>
                    <a:pt x="7973" y="60477"/>
                  </a:cubicBezTo>
                  <a:cubicBezTo>
                    <a:pt x="7973" y="60477"/>
                    <a:pt x="535" y="61111"/>
                    <a:pt x="268" y="61611"/>
                  </a:cubicBezTo>
                  <a:cubicBezTo>
                    <a:pt x="1" y="62111"/>
                    <a:pt x="234" y="64647"/>
                    <a:pt x="768" y="66915"/>
                  </a:cubicBezTo>
                  <a:cubicBezTo>
                    <a:pt x="1299" y="69203"/>
                    <a:pt x="2390" y="74721"/>
                    <a:pt x="2861" y="74721"/>
                  </a:cubicBezTo>
                  <a:cubicBezTo>
                    <a:pt x="2864" y="74721"/>
                    <a:pt x="2867" y="74721"/>
                    <a:pt x="2870" y="74720"/>
                  </a:cubicBezTo>
                  <a:cubicBezTo>
                    <a:pt x="3359" y="74688"/>
                    <a:pt x="9339" y="71814"/>
                    <a:pt x="9911" y="71814"/>
                  </a:cubicBezTo>
                  <a:cubicBezTo>
                    <a:pt x="9924" y="71814"/>
                    <a:pt x="9934" y="71816"/>
                    <a:pt x="9941" y="71818"/>
                  </a:cubicBezTo>
                  <a:cubicBezTo>
                    <a:pt x="10242" y="71952"/>
                    <a:pt x="12543" y="74087"/>
                    <a:pt x="13144" y="74187"/>
                  </a:cubicBezTo>
                  <a:cubicBezTo>
                    <a:pt x="13334" y="74229"/>
                    <a:pt x="13718" y="74251"/>
                    <a:pt x="14174" y="74251"/>
                  </a:cubicBezTo>
                  <a:cubicBezTo>
                    <a:pt x="15159" y="74251"/>
                    <a:pt x="16480" y="74148"/>
                    <a:pt x="16913" y="73920"/>
                  </a:cubicBezTo>
                  <a:cubicBezTo>
                    <a:pt x="17580" y="73620"/>
                    <a:pt x="19315" y="71985"/>
                    <a:pt x="19515" y="71818"/>
                  </a:cubicBezTo>
                  <a:cubicBezTo>
                    <a:pt x="19593" y="71763"/>
                    <a:pt x="19789" y="71744"/>
                    <a:pt x="20016" y="71744"/>
                  </a:cubicBezTo>
                  <a:cubicBezTo>
                    <a:pt x="20471" y="71744"/>
                    <a:pt x="21049" y="71818"/>
                    <a:pt x="21049" y="71818"/>
                  </a:cubicBezTo>
                  <a:lnTo>
                    <a:pt x="20883" y="75454"/>
                  </a:lnTo>
                  <a:cubicBezTo>
                    <a:pt x="20516" y="75888"/>
                    <a:pt x="20149" y="76322"/>
                    <a:pt x="19748" y="76689"/>
                  </a:cubicBezTo>
                  <a:cubicBezTo>
                    <a:pt x="19415" y="76989"/>
                    <a:pt x="19582" y="79257"/>
                    <a:pt x="19648" y="79857"/>
                  </a:cubicBezTo>
                  <a:cubicBezTo>
                    <a:pt x="19682" y="80458"/>
                    <a:pt x="19648" y="85128"/>
                    <a:pt x="19648" y="85595"/>
                  </a:cubicBezTo>
                  <a:cubicBezTo>
                    <a:pt x="19648" y="86095"/>
                    <a:pt x="20015" y="87330"/>
                    <a:pt x="20282" y="87430"/>
                  </a:cubicBezTo>
                  <a:cubicBezTo>
                    <a:pt x="20549" y="87563"/>
                    <a:pt x="20182" y="88464"/>
                    <a:pt x="20115" y="88697"/>
                  </a:cubicBezTo>
                  <a:cubicBezTo>
                    <a:pt x="20082" y="89765"/>
                    <a:pt x="20082" y="90832"/>
                    <a:pt x="20115" y="91899"/>
                  </a:cubicBezTo>
                  <a:cubicBezTo>
                    <a:pt x="20182" y="92266"/>
                    <a:pt x="19215" y="95435"/>
                    <a:pt x="19048" y="95902"/>
                  </a:cubicBezTo>
                  <a:cubicBezTo>
                    <a:pt x="18881" y="96403"/>
                    <a:pt x="18381" y="98738"/>
                    <a:pt x="18447" y="99271"/>
                  </a:cubicBezTo>
                  <a:cubicBezTo>
                    <a:pt x="18514" y="99805"/>
                    <a:pt x="17580" y="100906"/>
                    <a:pt x="17580" y="101606"/>
                  </a:cubicBezTo>
                  <a:cubicBezTo>
                    <a:pt x="17580" y="102307"/>
                    <a:pt x="17313" y="107210"/>
                    <a:pt x="17380" y="107511"/>
                  </a:cubicBezTo>
                  <a:cubicBezTo>
                    <a:pt x="17413" y="107844"/>
                    <a:pt x="16646" y="109312"/>
                    <a:pt x="16613" y="109979"/>
                  </a:cubicBezTo>
                  <a:cubicBezTo>
                    <a:pt x="16546" y="110613"/>
                    <a:pt x="16646" y="112781"/>
                    <a:pt x="16946" y="113181"/>
                  </a:cubicBezTo>
                  <a:cubicBezTo>
                    <a:pt x="17213" y="113548"/>
                    <a:pt x="16713" y="114015"/>
                    <a:pt x="16713" y="114015"/>
                  </a:cubicBezTo>
                  <a:cubicBezTo>
                    <a:pt x="16713" y="114015"/>
                    <a:pt x="16713" y="115450"/>
                    <a:pt x="16780" y="116017"/>
                  </a:cubicBezTo>
                  <a:cubicBezTo>
                    <a:pt x="16913" y="116684"/>
                    <a:pt x="17213" y="117351"/>
                    <a:pt x="17647" y="117918"/>
                  </a:cubicBezTo>
                  <a:cubicBezTo>
                    <a:pt x="17914" y="118185"/>
                    <a:pt x="17513" y="119152"/>
                    <a:pt x="17380" y="119519"/>
                  </a:cubicBezTo>
                  <a:cubicBezTo>
                    <a:pt x="17213" y="119920"/>
                    <a:pt x="17647" y="121554"/>
                    <a:pt x="17647" y="121554"/>
                  </a:cubicBezTo>
                  <a:cubicBezTo>
                    <a:pt x="17247" y="121988"/>
                    <a:pt x="16913" y="122521"/>
                    <a:pt x="16646" y="123055"/>
                  </a:cubicBezTo>
                  <a:cubicBezTo>
                    <a:pt x="16346" y="123822"/>
                    <a:pt x="16279" y="126057"/>
                    <a:pt x="16346" y="126591"/>
                  </a:cubicBezTo>
                  <a:cubicBezTo>
                    <a:pt x="16379" y="127125"/>
                    <a:pt x="15245" y="127558"/>
                    <a:pt x="15145" y="127892"/>
                  </a:cubicBezTo>
                  <a:cubicBezTo>
                    <a:pt x="15045" y="128659"/>
                    <a:pt x="15078" y="129460"/>
                    <a:pt x="15178" y="130227"/>
                  </a:cubicBezTo>
                  <a:cubicBezTo>
                    <a:pt x="15312" y="130927"/>
                    <a:pt x="14978" y="131461"/>
                    <a:pt x="14978" y="131961"/>
                  </a:cubicBezTo>
                  <a:cubicBezTo>
                    <a:pt x="14978" y="132428"/>
                    <a:pt x="13878" y="133696"/>
                    <a:pt x="13711" y="134263"/>
                  </a:cubicBezTo>
                  <a:cubicBezTo>
                    <a:pt x="13544" y="134864"/>
                    <a:pt x="13944" y="136398"/>
                    <a:pt x="13878" y="136898"/>
                  </a:cubicBezTo>
                  <a:cubicBezTo>
                    <a:pt x="13844" y="137365"/>
                    <a:pt x="13277" y="140801"/>
                    <a:pt x="13244" y="141402"/>
                  </a:cubicBezTo>
                  <a:cubicBezTo>
                    <a:pt x="13177" y="142002"/>
                    <a:pt x="12310" y="144470"/>
                    <a:pt x="12643" y="145338"/>
                  </a:cubicBezTo>
                  <a:cubicBezTo>
                    <a:pt x="12977" y="146205"/>
                    <a:pt x="14311" y="146372"/>
                    <a:pt x="14478" y="146705"/>
                  </a:cubicBezTo>
                  <a:cubicBezTo>
                    <a:pt x="14645" y="147039"/>
                    <a:pt x="14745" y="148006"/>
                    <a:pt x="15178" y="148206"/>
                  </a:cubicBezTo>
                  <a:cubicBezTo>
                    <a:pt x="15612" y="148440"/>
                    <a:pt x="15879" y="149674"/>
                    <a:pt x="16213" y="150608"/>
                  </a:cubicBezTo>
                  <a:cubicBezTo>
                    <a:pt x="16613" y="152109"/>
                    <a:pt x="16913" y="153610"/>
                    <a:pt x="17046" y="155178"/>
                  </a:cubicBezTo>
                  <a:cubicBezTo>
                    <a:pt x="17113" y="156045"/>
                    <a:pt x="17480" y="160182"/>
                    <a:pt x="17547" y="160482"/>
                  </a:cubicBezTo>
                  <a:cubicBezTo>
                    <a:pt x="17614" y="160782"/>
                    <a:pt x="17313" y="161749"/>
                    <a:pt x="17147" y="161783"/>
                  </a:cubicBezTo>
                  <a:cubicBezTo>
                    <a:pt x="17013" y="161850"/>
                    <a:pt x="16880" y="162917"/>
                    <a:pt x="16880" y="163517"/>
                  </a:cubicBezTo>
                  <a:cubicBezTo>
                    <a:pt x="16880" y="164118"/>
                    <a:pt x="15412" y="167387"/>
                    <a:pt x="14711" y="168554"/>
                  </a:cubicBezTo>
                  <a:cubicBezTo>
                    <a:pt x="14011" y="169755"/>
                    <a:pt x="12376" y="173224"/>
                    <a:pt x="12210" y="173491"/>
                  </a:cubicBezTo>
                  <a:cubicBezTo>
                    <a:pt x="12043" y="173758"/>
                    <a:pt x="12010" y="175726"/>
                    <a:pt x="12210" y="176260"/>
                  </a:cubicBezTo>
                  <a:cubicBezTo>
                    <a:pt x="12440" y="176820"/>
                    <a:pt x="14888" y="178228"/>
                    <a:pt x="16201" y="178228"/>
                  </a:cubicBezTo>
                  <a:cubicBezTo>
                    <a:pt x="16216" y="178228"/>
                    <a:pt x="16231" y="178228"/>
                    <a:pt x="16246" y="178228"/>
                  </a:cubicBezTo>
                  <a:cubicBezTo>
                    <a:pt x="21450" y="177994"/>
                    <a:pt x="22851" y="175726"/>
                    <a:pt x="22917" y="175192"/>
                  </a:cubicBezTo>
                  <a:cubicBezTo>
                    <a:pt x="22951" y="174659"/>
                    <a:pt x="22917" y="171757"/>
                    <a:pt x="22917" y="171757"/>
                  </a:cubicBezTo>
                  <a:cubicBezTo>
                    <a:pt x="23951" y="171490"/>
                    <a:pt x="25186" y="170289"/>
                    <a:pt x="25252" y="169822"/>
                  </a:cubicBezTo>
                  <a:cubicBezTo>
                    <a:pt x="25286" y="169322"/>
                    <a:pt x="25086" y="167087"/>
                    <a:pt x="25019" y="166453"/>
                  </a:cubicBezTo>
                  <a:cubicBezTo>
                    <a:pt x="24885" y="164618"/>
                    <a:pt x="24885" y="162750"/>
                    <a:pt x="25019" y="160916"/>
                  </a:cubicBezTo>
                  <a:cubicBezTo>
                    <a:pt x="25252" y="158581"/>
                    <a:pt x="25386" y="151976"/>
                    <a:pt x="25386" y="151976"/>
                  </a:cubicBezTo>
                  <a:cubicBezTo>
                    <a:pt x="25386" y="151976"/>
                    <a:pt x="26220" y="151575"/>
                    <a:pt x="26653" y="151309"/>
                  </a:cubicBezTo>
                  <a:cubicBezTo>
                    <a:pt x="27054" y="151042"/>
                    <a:pt x="28488" y="150441"/>
                    <a:pt x="28655" y="150074"/>
                  </a:cubicBezTo>
                  <a:cubicBezTo>
                    <a:pt x="28822" y="149541"/>
                    <a:pt x="28721" y="148974"/>
                    <a:pt x="28455" y="148507"/>
                  </a:cubicBezTo>
                  <a:cubicBezTo>
                    <a:pt x="28154" y="148206"/>
                    <a:pt x="28221" y="147506"/>
                    <a:pt x="28154" y="147206"/>
                  </a:cubicBezTo>
                  <a:cubicBezTo>
                    <a:pt x="28121" y="146872"/>
                    <a:pt x="28555" y="145571"/>
                    <a:pt x="28721" y="144804"/>
                  </a:cubicBezTo>
                  <a:cubicBezTo>
                    <a:pt x="28888" y="144037"/>
                    <a:pt x="28922" y="142269"/>
                    <a:pt x="28755" y="141935"/>
                  </a:cubicBezTo>
                  <a:cubicBezTo>
                    <a:pt x="28588" y="141602"/>
                    <a:pt x="28221" y="141235"/>
                    <a:pt x="28221" y="141001"/>
                  </a:cubicBezTo>
                  <a:cubicBezTo>
                    <a:pt x="28221" y="140401"/>
                    <a:pt x="28321" y="139834"/>
                    <a:pt x="28555" y="139267"/>
                  </a:cubicBezTo>
                  <a:cubicBezTo>
                    <a:pt x="28822" y="138800"/>
                    <a:pt x="28888" y="137065"/>
                    <a:pt x="28755" y="136164"/>
                  </a:cubicBezTo>
                  <a:cubicBezTo>
                    <a:pt x="28655" y="135297"/>
                    <a:pt x="28388" y="134163"/>
                    <a:pt x="28388" y="133663"/>
                  </a:cubicBezTo>
                  <a:cubicBezTo>
                    <a:pt x="28388" y="133196"/>
                    <a:pt x="28721" y="131394"/>
                    <a:pt x="28721" y="131394"/>
                  </a:cubicBezTo>
                  <a:cubicBezTo>
                    <a:pt x="30022" y="130260"/>
                    <a:pt x="30556" y="127825"/>
                    <a:pt x="30723" y="127325"/>
                  </a:cubicBezTo>
                  <a:cubicBezTo>
                    <a:pt x="30890" y="126858"/>
                    <a:pt x="32457" y="125223"/>
                    <a:pt x="32357" y="124690"/>
                  </a:cubicBezTo>
                  <a:cubicBezTo>
                    <a:pt x="32224" y="124123"/>
                    <a:pt x="31924" y="121587"/>
                    <a:pt x="31857" y="120987"/>
                  </a:cubicBezTo>
                  <a:cubicBezTo>
                    <a:pt x="31790" y="120387"/>
                    <a:pt x="31924" y="117685"/>
                    <a:pt x="32057" y="117218"/>
                  </a:cubicBezTo>
                  <a:cubicBezTo>
                    <a:pt x="32224" y="116784"/>
                    <a:pt x="33858" y="115783"/>
                    <a:pt x="34292" y="115049"/>
                  </a:cubicBezTo>
                  <a:cubicBezTo>
                    <a:pt x="34726" y="114349"/>
                    <a:pt x="34292" y="109846"/>
                    <a:pt x="34292" y="109846"/>
                  </a:cubicBezTo>
                  <a:cubicBezTo>
                    <a:pt x="34692" y="109412"/>
                    <a:pt x="35093" y="108978"/>
                    <a:pt x="35426" y="108511"/>
                  </a:cubicBezTo>
                  <a:cubicBezTo>
                    <a:pt x="35827" y="107944"/>
                    <a:pt x="37561" y="104175"/>
                    <a:pt x="37828" y="103941"/>
                  </a:cubicBezTo>
                  <a:cubicBezTo>
                    <a:pt x="38028" y="103791"/>
                    <a:pt x="38810" y="103773"/>
                    <a:pt x="39259" y="103773"/>
                  </a:cubicBezTo>
                  <a:cubicBezTo>
                    <a:pt x="39408" y="103773"/>
                    <a:pt x="39521" y="103775"/>
                    <a:pt x="39563" y="103775"/>
                  </a:cubicBezTo>
                  <a:cubicBezTo>
                    <a:pt x="39729" y="103775"/>
                    <a:pt x="39663" y="106810"/>
                    <a:pt x="39729" y="107144"/>
                  </a:cubicBezTo>
                  <a:cubicBezTo>
                    <a:pt x="39763" y="107477"/>
                    <a:pt x="40030" y="112881"/>
                    <a:pt x="40130" y="113548"/>
                  </a:cubicBezTo>
                  <a:cubicBezTo>
                    <a:pt x="40230" y="114182"/>
                    <a:pt x="40797" y="116417"/>
                    <a:pt x="41164" y="116751"/>
                  </a:cubicBezTo>
                  <a:cubicBezTo>
                    <a:pt x="41531" y="117084"/>
                    <a:pt x="43132" y="117351"/>
                    <a:pt x="43332" y="117718"/>
                  </a:cubicBezTo>
                  <a:cubicBezTo>
                    <a:pt x="43565" y="118118"/>
                    <a:pt x="43565" y="120220"/>
                    <a:pt x="43565" y="120653"/>
                  </a:cubicBezTo>
                  <a:cubicBezTo>
                    <a:pt x="43565" y="121054"/>
                    <a:pt x="44399" y="124289"/>
                    <a:pt x="44399" y="124289"/>
                  </a:cubicBezTo>
                  <a:cubicBezTo>
                    <a:pt x="44399" y="124289"/>
                    <a:pt x="44066" y="126057"/>
                    <a:pt x="43899" y="127191"/>
                  </a:cubicBezTo>
                  <a:cubicBezTo>
                    <a:pt x="43732" y="128326"/>
                    <a:pt x="44733" y="130460"/>
                    <a:pt x="45367" y="131094"/>
                  </a:cubicBezTo>
                  <a:cubicBezTo>
                    <a:pt x="46000" y="131861"/>
                    <a:pt x="46534" y="132729"/>
                    <a:pt x="46934" y="133663"/>
                  </a:cubicBezTo>
                  <a:cubicBezTo>
                    <a:pt x="47035" y="133930"/>
                    <a:pt x="46701" y="134697"/>
                    <a:pt x="46401" y="134730"/>
                  </a:cubicBezTo>
                  <a:cubicBezTo>
                    <a:pt x="46067" y="134797"/>
                    <a:pt x="46000" y="136031"/>
                    <a:pt x="45967" y="136531"/>
                  </a:cubicBezTo>
                  <a:cubicBezTo>
                    <a:pt x="45934" y="136998"/>
                    <a:pt x="45867" y="137666"/>
                    <a:pt x="46301" y="138099"/>
                  </a:cubicBezTo>
                  <a:cubicBezTo>
                    <a:pt x="46734" y="138533"/>
                    <a:pt x="46701" y="139667"/>
                    <a:pt x="46801" y="140101"/>
                  </a:cubicBezTo>
                  <a:cubicBezTo>
                    <a:pt x="46868" y="140534"/>
                    <a:pt x="47435" y="142769"/>
                    <a:pt x="47768" y="142936"/>
                  </a:cubicBezTo>
                  <a:cubicBezTo>
                    <a:pt x="48102" y="143069"/>
                    <a:pt x="48169" y="144270"/>
                    <a:pt x="48169" y="144771"/>
                  </a:cubicBezTo>
                  <a:cubicBezTo>
                    <a:pt x="48169" y="145271"/>
                    <a:pt x="47268" y="145905"/>
                    <a:pt x="47001" y="146238"/>
                  </a:cubicBezTo>
                  <a:cubicBezTo>
                    <a:pt x="46701" y="146572"/>
                    <a:pt x="46868" y="147539"/>
                    <a:pt x="47035" y="148407"/>
                  </a:cubicBezTo>
                  <a:cubicBezTo>
                    <a:pt x="47201" y="149274"/>
                    <a:pt x="49003" y="150842"/>
                    <a:pt x="49169" y="150842"/>
                  </a:cubicBezTo>
                  <a:cubicBezTo>
                    <a:pt x="49303" y="150842"/>
                    <a:pt x="49570" y="155578"/>
                    <a:pt x="49803" y="158447"/>
                  </a:cubicBezTo>
                  <a:cubicBezTo>
                    <a:pt x="50037" y="161316"/>
                    <a:pt x="49803" y="166486"/>
                    <a:pt x="49803" y="166486"/>
                  </a:cubicBezTo>
                  <a:cubicBezTo>
                    <a:pt x="49036" y="167554"/>
                    <a:pt x="49036" y="169555"/>
                    <a:pt x="49203" y="170122"/>
                  </a:cubicBezTo>
                  <a:cubicBezTo>
                    <a:pt x="49370" y="170656"/>
                    <a:pt x="51104" y="171857"/>
                    <a:pt x="51371" y="172324"/>
                  </a:cubicBezTo>
                  <a:cubicBezTo>
                    <a:pt x="51638" y="172824"/>
                    <a:pt x="51771" y="174659"/>
                    <a:pt x="51971" y="175759"/>
                  </a:cubicBezTo>
                  <a:cubicBezTo>
                    <a:pt x="52172" y="176827"/>
                    <a:pt x="55007" y="178895"/>
                    <a:pt x="57776" y="178895"/>
                  </a:cubicBezTo>
                  <a:cubicBezTo>
                    <a:pt x="60544" y="178895"/>
                    <a:pt x="62012" y="177561"/>
                    <a:pt x="62379" y="177060"/>
                  </a:cubicBezTo>
                  <a:cubicBezTo>
                    <a:pt x="62779" y="176560"/>
                    <a:pt x="62546" y="174025"/>
                    <a:pt x="62212" y="173191"/>
                  </a:cubicBezTo>
                  <a:cubicBezTo>
                    <a:pt x="61912" y="172390"/>
                    <a:pt x="60177" y="169455"/>
                    <a:pt x="59143" y="167554"/>
                  </a:cubicBezTo>
                  <a:cubicBezTo>
                    <a:pt x="58276" y="165986"/>
                    <a:pt x="57809" y="164251"/>
                    <a:pt x="57776" y="162450"/>
                  </a:cubicBezTo>
                  <a:cubicBezTo>
                    <a:pt x="57842" y="161483"/>
                    <a:pt x="58443" y="157313"/>
                    <a:pt x="58443" y="156546"/>
                  </a:cubicBezTo>
                  <a:lnTo>
                    <a:pt x="58443" y="151042"/>
                  </a:lnTo>
                  <a:cubicBezTo>
                    <a:pt x="59010" y="150842"/>
                    <a:pt x="59577" y="150608"/>
                    <a:pt x="60111" y="150275"/>
                  </a:cubicBezTo>
                  <a:cubicBezTo>
                    <a:pt x="60477" y="149974"/>
                    <a:pt x="61979" y="148373"/>
                    <a:pt x="62045" y="147473"/>
                  </a:cubicBezTo>
                  <a:cubicBezTo>
                    <a:pt x="62112" y="146539"/>
                    <a:pt x="62979" y="145037"/>
                    <a:pt x="62979" y="144470"/>
                  </a:cubicBezTo>
                  <a:cubicBezTo>
                    <a:pt x="62913" y="143370"/>
                    <a:pt x="62546" y="142269"/>
                    <a:pt x="61945" y="141335"/>
                  </a:cubicBezTo>
                  <a:cubicBezTo>
                    <a:pt x="61178" y="140301"/>
                    <a:pt x="59677" y="139500"/>
                    <a:pt x="59543" y="139000"/>
                  </a:cubicBezTo>
                  <a:cubicBezTo>
                    <a:pt x="59443" y="138499"/>
                    <a:pt x="59043" y="137432"/>
                    <a:pt x="59143" y="136998"/>
                  </a:cubicBezTo>
                  <a:cubicBezTo>
                    <a:pt x="59210" y="136565"/>
                    <a:pt x="59443" y="134663"/>
                    <a:pt x="59443" y="134230"/>
                  </a:cubicBezTo>
                  <a:cubicBezTo>
                    <a:pt x="59443" y="133796"/>
                    <a:pt x="58710" y="132862"/>
                    <a:pt x="58376" y="132095"/>
                  </a:cubicBezTo>
                  <a:cubicBezTo>
                    <a:pt x="58042" y="131361"/>
                    <a:pt x="58409" y="129360"/>
                    <a:pt x="58409" y="128326"/>
                  </a:cubicBezTo>
                  <a:cubicBezTo>
                    <a:pt x="58409" y="127291"/>
                    <a:pt x="57675" y="124389"/>
                    <a:pt x="57342" y="123589"/>
                  </a:cubicBezTo>
                  <a:cubicBezTo>
                    <a:pt x="57008" y="122788"/>
                    <a:pt x="57008" y="118218"/>
                    <a:pt x="57008" y="118218"/>
                  </a:cubicBezTo>
                  <a:cubicBezTo>
                    <a:pt x="57008" y="118218"/>
                    <a:pt x="59010" y="116917"/>
                    <a:pt x="59944" y="115850"/>
                  </a:cubicBezTo>
                  <a:cubicBezTo>
                    <a:pt x="60844" y="114749"/>
                    <a:pt x="60544" y="114215"/>
                    <a:pt x="60211" y="113348"/>
                  </a:cubicBezTo>
                  <a:cubicBezTo>
                    <a:pt x="59877" y="112447"/>
                    <a:pt x="60578" y="111880"/>
                    <a:pt x="60811" y="110846"/>
                  </a:cubicBezTo>
                  <a:cubicBezTo>
                    <a:pt x="61011" y="109779"/>
                    <a:pt x="59877" y="108812"/>
                    <a:pt x="59777" y="108378"/>
                  </a:cubicBezTo>
                  <a:cubicBezTo>
                    <a:pt x="59577" y="107744"/>
                    <a:pt x="59577" y="107077"/>
                    <a:pt x="59810" y="106443"/>
                  </a:cubicBezTo>
                  <a:cubicBezTo>
                    <a:pt x="60144" y="105609"/>
                    <a:pt x="59410" y="103174"/>
                    <a:pt x="59076" y="102540"/>
                  </a:cubicBezTo>
                  <a:cubicBezTo>
                    <a:pt x="58710" y="101873"/>
                    <a:pt x="59477" y="101606"/>
                    <a:pt x="59710" y="101139"/>
                  </a:cubicBezTo>
                  <a:cubicBezTo>
                    <a:pt x="59944" y="100639"/>
                    <a:pt x="59610" y="99405"/>
                    <a:pt x="59343" y="98838"/>
                  </a:cubicBezTo>
                  <a:cubicBezTo>
                    <a:pt x="59076" y="98304"/>
                    <a:pt x="59177" y="96403"/>
                    <a:pt x="59076" y="95202"/>
                  </a:cubicBezTo>
                  <a:cubicBezTo>
                    <a:pt x="58943" y="94234"/>
                    <a:pt x="59043" y="93267"/>
                    <a:pt x="59277" y="92333"/>
                  </a:cubicBezTo>
                  <a:cubicBezTo>
                    <a:pt x="59510" y="91633"/>
                    <a:pt x="59177" y="89231"/>
                    <a:pt x="58943" y="89031"/>
                  </a:cubicBezTo>
                  <a:cubicBezTo>
                    <a:pt x="58743" y="88797"/>
                    <a:pt x="58543" y="87296"/>
                    <a:pt x="58676" y="86963"/>
                  </a:cubicBezTo>
                  <a:cubicBezTo>
                    <a:pt x="58843" y="86629"/>
                    <a:pt x="59243" y="84728"/>
                    <a:pt x="59076" y="84061"/>
                  </a:cubicBezTo>
                  <a:cubicBezTo>
                    <a:pt x="58910" y="83360"/>
                    <a:pt x="58409" y="81392"/>
                    <a:pt x="58142" y="80625"/>
                  </a:cubicBezTo>
                  <a:cubicBezTo>
                    <a:pt x="57876" y="79857"/>
                    <a:pt x="58476" y="79057"/>
                    <a:pt x="58810" y="78623"/>
                  </a:cubicBezTo>
                  <a:cubicBezTo>
                    <a:pt x="59110" y="78190"/>
                    <a:pt x="58843" y="77389"/>
                    <a:pt x="58676" y="76989"/>
                  </a:cubicBezTo>
                  <a:cubicBezTo>
                    <a:pt x="58509" y="76622"/>
                    <a:pt x="57075" y="74954"/>
                    <a:pt x="57208" y="74454"/>
                  </a:cubicBezTo>
                  <a:cubicBezTo>
                    <a:pt x="57372" y="73963"/>
                    <a:pt x="56958" y="69879"/>
                    <a:pt x="57068" y="69879"/>
                  </a:cubicBezTo>
                  <a:cubicBezTo>
                    <a:pt x="57070" y="69879"/>
                    <a:pt x="57072" y="69880"/>
                    <a:pt x="57075" y="69884"/>
                  </a:cubicBezTo>
                  <a:cubicBezTo>
                    <a:pt x="57169" y="70040"/>
                    <a:pt x="59463" y="71370"/>
                    <a:pt x="60105" y="71370"/>
                  </a:cubicBezTo>
                  <a:cubicBezTo>
                    <a:pt x="60148" y="71370"/>
                    <a:pt x="60184" y="71364"/>
                    <a:pt x="60211" y="71351"/>
                  </a:cubicBezTo>
                  <a:cubicBezTo>
                    <a:pt x="60268" y="71325"/>
                    <a:pt x="60339" y="71314"/>
                    <a:pt x="60422" y="71314"/>
                  </a:cubicBezTo>
                  <a:cubicBezTo>
                    <a:pt x="60794" y="71314"/>
                    <a:pt x="61381" y="71535"/>
                    <a:pt x="61761" y="71535"/>
                  </a:cubicBezTo>
                  <a:cubicBezTo>
                    <a:pt x="61935" y="71535"/>
                    <a:pt x="62066" y="71489"/>
                    <a:pt x="62112" y="71351"/>
                  </a:cubicBezTo>
                  <a:cubicBezTo>
                    <a:pt x="62279" y="70851"/>
                    <a:pt x="64881" y="70384"/>
                    <a:pt x="65481" y="69950"/>
                  </a:cubicBezTo>
                  <a:cubicBezTo>
                    <a:pt x="66081" y="69517"/>
                    <a:pt x="66649" y="69350"/>
                    <a:pt x="66649" y="68616"/>
                  </a:cubicBezTo>
                  <a:cubicBezTo>
                    <a:pt x="66649" y="67916"/>
                    <a:pt x="66615" y="66581"/>
                    <a:pt x="66548" y="65914"/>
                  </a:cubicBezTo>
                  <a:cubicBezTo>
                    <a:pt x="66515" y="65280"/>
                    <a:pt x="67216" y="65214"/>
                    <a:pt x="67316" y="64913"/>
                  </a:cubicBezTo>
                  <a:cubicBezTo>
                    <a:pt x="67416" y="64580"/>
                    <a:pt x="67683" y="63613"/>
                    <a:pt x="67416" y="63279"/>
                  </a:cubicBezTo>
                  <a:cubicBezTo>
                    <a:pt x="67149" y="62945"/>
                    <a:pt x="67049" y="61645"/>
                    <a:pt x="67049" y="61644"/>
                  </a:cubicBezTo>
                  <a:lnTo>
                    <a:pt x="67049" y="61644"/>
                  </a:lnTo>
                  <a:cubicBezTo>
                    <a:pt x="67049" y="61644"/>
                    <a:pt x="67642" y="61793"/>
                    <a:pt x="68166" y="61793"/>
                  </a:cubicBezTo>
                  <a:cubicBezTo>
                    <a:pt x="68428" y="61793"/>
                    <a:pt x="68672" y="61756"/>
                    <a:pt x="68817" y="61644"/>
                  </a:cubicBezTo>
                  <a:cubicBezTo>
                    <a:pt x="69250" y="61311"/>
                    <a:pt x="70018" y="59810"/>
                    <a:pt x="70018" y="59810"/>
                  </a:cubicBezTo>
                  <a:cubicBezTo>
                    <a:pt x="70018" y="59810"/>
                    <a:pt x="71085" y="59825"/>
                    <a:pt x="72083" y="59825"/>
                  </a:cubicBezTo>
                  <a:cubicBezTo>
                    <a:pt x="72582" y="59825"/>
                    <a:pt x="73064" y="59821"/>
                    <a:pt x="73387" y="59810"/>
                  </a:cubicBezTo>
                  <a:cubicBezTo>
                    <a:pt x="75155" y="59776"/>
                    <a:pt x="74421" y="57708"/>
                    <a:pt x="74421" y="57708"/>
                  </a:cubicBezTo>
                  <a:cubicBezTo>
                    <a:pt x="74421" y="57708"/>
                    <a:pt x="81693" y="56541"/>
                    <a:pt x="81859" y="56374"/>
                  </a:cubicBezTo>
                  <a:cubicBezTo>
                    <a:pt x="82060" y="55940"/>
                    <a:pt x="82226" y="55507"/>
                    <a:pt x="82326" y="55040"/>
                  </a:cubicBezTo>
                  <a:cubicBezTo>
                    <a:pt x="82593" y="54973"/>
                    <a:pt x="82827" y="54940"/>
                    <a:pt x="83094" y="54906"/>
                  </a:cubicBezTo>
                  <a:cubicBezTo>
                    <a:pt x="83327" y="54906"/>
                    <a:pt x="83194" y="55940"/>
                    <a:pt x="83260" y="56808"/>
                  </a:cubicBezTo>
                  <a:cubicBezTo>
                    <a:pt x="83316" y="57524"/>
                    <a:pt x="83393" y="57694"/>
                    <a:pt x="83532" y="57694"/>
                  </a:cubicBezTo>
                  <a:cubicBezTo>
                    <a:pt x="83561" y="57694"/>
                    <a:pt x="83592" y="57687"/>
                    <a:pt x="83627" y="57675"/>
                  </a:cubicBezTo>
                  <a:cubicBezTo>
                    <a:pt x="83861" y="57642"/>
                    <a:pt x="83861" y="54206"/>
                    <a:pt x="83861" y="54206"/>
                  </a:cubicBezTo>
                  <a:lnTo>
                    <a:pt x="86763" y="53872"/>
                  </a:lnTo>
                  <a:lnTo>
                    <a:pt x="87030" y="55040"/>
                  </a:lnTo>
                  <a:cubicBezTo>
                    <a:pt x="87030" y="55040"/>
                    <a:pt x="87415" y="55099"/>
                    <a:pt x="87692" y="55099"/>
                  </a:cubicBezTo>
                  <a:cubicBezTo>
                    <a:pt x="87830" y="55099"/>
                    <a:pt x="87942" y="55084"/>
                    <a:pt x="87964" y="55040"/>
                  </a:cubicBezTo>
                  <a:cubicBezTo>
                    <a:pt x="87897" y="54539"/>
                    <a:pt x="87797" y="54039"/>
                    <a:pt x="87630" y="53572"/>
                  </a:cubicBezTo>
                  <a:cubicBezTo>
                    <a:pt x="87630" y="53572"/>
                    <a:pt x="105109" y="51571"/>
                    <a:pt x="105309" y="51437"/>
                  </a:cubicBezTo>
                  <a:cubicBezTo>
                    <a:pt x="105543" y="51337"/>
                    <a:pt x="105476" y="49736"/>
                    <a:pt x="105376" y="49502"/>
                  </a:cubicBezTo>
                  <a:cubicBezTo>
                    <a:pt x="105372" y="49494"/>
                    <a:pt x="105333" y="49489"/>
                    <a:pt x="105262" y="49489"/>
                  </a:cubicBezTo>
                  <a:cubicBezTo>
                    <a:pt x="103730" y="49489"/>
                    <a:pt x="87363" y="51471"/>
                    <a:pt x="87363" y="51471"/>
                  </a:cubicBezTo>
                  <a:cubicBezTo>
                    <a:pt x="87363" y="51471"/>
                    <a:pt x="86663" y="46700"/>
                    <a:pt x="86663" y="46200"/>
                  </a:cubicBezTo>
                  <a:cubicBezTo>
                    <a:pt x="86663" y="45700"/>
                    <a:pt x="85996" y="45766"/>
                    <a:pt x="85796" y="45700"/>
                  </a:cubicBezTo>
                  <a:cubicBezTo>
                    <a:pt x="85794" y="45699"/>
                    <a:pt x="85793" y="45699"/>
                    <a:pt x="85791" y="45699"/>
                  </a:cubicBezTo>
                  <a:cubicBezTo>
                    <a:pt x="85523" y="45699"/>
                    <a:pt x="82226" y="51304"/>
                    <a:pt x="82226" y="51304"/>
                  </a:cubicBezTo>
                  <a:lnTo>
                    <a:pt x="81826" y="51404"/>
                  </a:lnTo>
                  <a:cubicBezTo>
                    <a:pt x="81626" y="51137"/>
                    <a:pt x="81326" y="50937"/>
                    <a:pt x="80992" y="50903"/>
                  </a:cubicBezTo>
                  <a:cubicBezTo>
                    <a:pt x="80525" y="50903"/>
                    <a:pt x="68517" y="52171"/>
                    <a:pt x="68517" y="52171"/>
                  </a:cubicBezTo>
                  <a:cubicBezTo>
                    <a:pt x="68283" y="51837"/>
                    <a:pt x="67983" y="51604"/>
                    <a:pt x="67649" y="51404"/>
                  </a:cubicBezTo>
                  <a:cubicBezTo>
                    <a:pt x="67592" y="51380"/>
                    <a:pt x="67517" y="51370"/>
                    <a:pt x="67431" y="51370"/>
                  </a:cubicBezTo>
                  <a:cubicBezTo>
                    <a:pt x="66913" y="51370"/>
                    <a:pt x="65981" y="51737"/>
                    <a:pt x="65981" y="51737"/>
                  </a:cubicBezTo>
                  <a:cubicBezTo>
                    <a:pt x="65694" y="51409"/>
                    <a:pt x="65091" y="51346"/>
                    <a:pt x="64669" y="51346"/>
                  </a:cubicBezTo>
                  <a:cubicBezTo>
                    <a:pt x="64406" y="51346"/>
                    <a:pt x="64213" y="51370"/>
                    <a:pt x="64213" y="51370"/>
                  </a:cubicBezTo>
                  <a:cubicBezTo>
                    <a:pt x="63980" y="50803"/>
                    <a:pt x="62946" y="50436"/>
                    <a:pt x="62946" y="50436"/>
                  </a:cubicBezTo>
                  <a:cubicBezTo>
                    <a:pt x="62946" y="50003"/>
                    <a:pt x="61311" y="48635"/>
                    <a:pt x="61345" y="48268"/>
                  </a:cubicBezTo>
                  <a:cubicBezTo>
                    <a:pt x="61345" y="47901"/>
                    <a:pt x="61145" y="46734"/>
                    <a:pt x="61311" y="46100"/>
                  </a:cubicBezTo>
                  <a:cubicBezTo>
                    <a:pt x="61478" y="45433"/>
                    <a:pt x="60678" y="44465"/>
                    <a:pt x="60611" y="44032"/>
                  </a:cubicBezTo>
                  <a:cubicBezTo>
                    <a:pt x="60544" y="43598"/>
                    <a:pt x="60511" y="41063"/>
                    <a:pt x="60010" y="39762"/>
                  </a:cubicBezTo>
                  <a:cubicBezTo>
                    <a:pt x="59543" y="38461"/>
                    <a:pt x="57642" y="35459"/>
                    <a:pt x="57409" y="35125"/>
                  </a:cubicBezTo>
                  <a:cubicBezTo>
                    <a:pt x="57175" y="34825"/>
                    <a:pt x="57742" y="32424"/>
                    <a:pt x="57409" y="32090"/>
                  </a:cubicBezTo>
                  <a:cubicBezTo>
                    <a:pt x="57075" y="31756"/>
                    <a:pt x="54306" y="30856"/>
                    <a:pt x="54306" y="30856"/>
                  </a:cubicBezTo>
                  <a:cubicBezTo>
                    <a:pt x="54006" y="30422"/>
                    <a:pt x="53606" y="30055"/>
                    <a:pt x="53139" y="29755"/>
                  </a:cubicBezTo>
                  <a:cubicBezTo>
                    <a:pt x="52472" y="29455"/>
                    <a:pt x="47935" y="27754"/>
                    <a:pt x="47602" y="27720"/>
                  </a:cubicBezTo>
                  <a:cubicBezTo>
                    <a:pt x="47588" y="27718"/>
                    <a:pt x="47574" y="27716"/>
                    <a:pt x="47559" y="27716"/>
                  </a:cubicBezTo>
                  <a:cubicBezTo>
                    <a:pt x="47187" y="27716"/>
                    <a:pt x="46223" y="28461"/>
                    <a:pt x="45967" y="28621"/>
                  </a:cubicBezTo>
                  <a:cubicBezTo>
                    <a:pt x="45757" y="28752"/>
                    <a:pt x="45485" y="29111"/>
                    <a:pt x="45265" y="29111"/>
                  </a:cubicBezTo>
                  <a:cubicBezTo>
                    <a:pt x="45205" y="29111"/>
                    <a:pt x="45149" y="29085"/>
                    <a:pt x="45100" y="29021"/>
                  </a:cubicBezTo>
                  <a:cubicBezTo>
                    <a:pt x="44866" y="28387"/>
                    <a:pt x="44666" y="27720"/>
                    <a:pt x="44566" y="27053"/>
                  </a:cubicBezTo>
                  <a:cubicBezTo>
                    <a:pt x="44399" y="26553"/>
                    <a:pt x="44199" y="26052"/>
                    <a:pt x="43966" y="25585"/>
                  </a:cubicBezTo>
                  <a:cubicBezTo>
                    <a:pt x="44533" y="24218"/>
                    <a:pt x="44933" y="22783"/>
                    <a:pt x="45200" y="21316"/>
                  </a:cubicBezTo>
                  <a:cubicBezTo>
                    <a:pt x="46734" y="21182"/>
                    <a:pt x="47235" y="18714"/>
                    <a:pt x="47235" y="18714"/>
                  </a:cubicBezTo>
                  <a:cubicBezTo>
                    <a:pt x="47235" y="18714"/>
                    <a:pt x="49003" y="16546"/>
                    <a:pt x="49169" y="16379"/>
                  </a:cubicBezTo>
                  <a:cubicBezTo>
                    <a:pt x="49336" y="16212"/>
                    <a:pt x="50370" y="15778"/>
                    <a:pt x="50437" y="15511"/>
                  </a:cubicBezTo>
                  <a:cubicBezTo>
                    <a:pt x="50470" y="15245"/>
                    <a:pt x="50003" y="13977"/>
                    <a:pt x="50037" y="13610"/>
                  </a:cubicBezTo>
                  <a:cubicBezTo>
                    <a:pt x="50070" y="13210"/>
                    <a:pt x="49136" y="7539"/>
                    <a:pt x="48302" y="5404"/>
                  </a:cubicBezTo>
                  <a:cubicBezTo>
                    <a:pt x="47502" y="3303"/>
                    <a:pt x="44499" y="0"/>
                    <a:pt x="38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54"/>
          <p:cNvGrpSpPr/>
          <p:nvPr/>
        </p:nvGrpSpPr>
        <p:grpSpPr>
          <a:xfrm>
            <a:off x="6718828" y="2522189"/>
            <a:ext cx="694965" cy="264071"/>
            <a:chOff x="6661853" y="2422752"/>
            <a:chExt cx="694965" cy="264071"/>
          </a:xfrm>
        </p:grpSpPr>
        <p:sp>
          <p:nvSpPr>
            <p:cNvPr id="867" name="Google Shape;867;p54"/>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4"/>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54"/>
          <p:cNvGrpSpPr/>
          <p:nvPr/>
        </p:nvGrpSpPr>
        <p:grpSpPr>
          <a:xfrm>
            <a:off x="1623853" y="834139"/>
            <a:ext cx="1177315" cy="309146"/>
            <a:chOff x="2016228" y="1226514"/>
            <a:chExt cx="1177315" cy="309146"/>
          </a:xfrm>
        </p:grpSpPr>
        <p:sp>
          <p:nvSpPr>
            <p:cNvPr id="870" name="Google Shape;870;p54"/>
            <p:cNvSpPr/>
            <p:nvPr/>
          </p:nvSpPr>
          <p:spPr>
            <a:xfrm>
              <a:off x="2721517" y="12265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4"/>
            <p:cNvSpPr/>
            <p:nvPr/>
          </p:nvSpPr>
          <p:spPr>
            <a:xfrm>
              <a:off x="2016228" y="14506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 name="Google Shape;872;p54"/>
          <p:cNvSpPr/>
          <p:nvPr/>
        </p:nvSpPr>
        <p:spPr>
          <a:xfrm>
            <a:off x="2801178" y="30260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4"/>
          <p:cNvSpPr/>
          <p:nvPr/>
        </p:nvSpPr>
        <p:spPr>
          <a:xfrm flipH="1">
            <a:off x="2378810" y="3336199"/>
            <a:ext cx="933531" cy="2017025"/>
          </a:xfrm>
          <a:custGeom>
            <a:rect b="b" l="l" r="r" t="t"/>
            <a:pathLst>
              <a:path extrusionOk="0" h="165942" w="76818">
                <a:moveTo>
                  <a:pt x="5037" y="39138"/>
                </a:moveTo>
                <a:cubicBezTo>
                  <a:pt x="5037" y="40039"/>
                  <a:pt x="4103" y="42107"/>
                  <a:pt x="4537" y="42941"/>
                </a:cubicBezTo>
                <a:cubicBezTo>
                  <a:pt x="4770" y="43341"/>
                  <a:pt x="5237" y="43274"/>
                  <a:pt x="4971" y="43942"/>
                </a:cubicBezTo>
                <a:cubicBezTo>
                  <a:pt x="4824" y="44308"/>
                  <a:pt x="4517" y="44674"/>
                  <a:pt x="4179" y="44674"/>
                </a:cubicBezTo>
                <a:cubicBezTo>
                  <a:pt x="4056" y="44674"/>
                  <a:pt x="3928" y="44625"/>
                  <a:pt x="3803" y="44509"/>
                </a:cubicBezTo>
                <a:cubicBezTo>
                  <a:pt x="3269" y="44008"/>
                  <a:pt x="3670" y="42374"/>
                  <a:pt x="3503" y="41707"/>
                </a:cubicBezTo>
                <a:cubicBezTo>
                  <a:pt x="3336" y="41140"/>
                  <a:pt x="2969" y="40806"/>
                  <a:pt x="3236" y="40339"/>
                </a:cubicBezTo>
                <a:cubicBezTo>
                  <a:pt x="3536" y="39739"/>
                  <a:pt x="4537" y="39472"/>
                  <a:pt x="5037" y="39138"/>
                </a:cubicBezTo>
                <a:close/>
                <a:moveTo>
                  <a:pt x="52492" y="57605"/>
                </a:moveTo>
                <a:cubicBezTo>
                  <a:pt x="52518" y="57605"/>
                  <a:pt x="52544" y="57609"/>
                  <a:pt x="52571" y="57618"/>
                </a:cubicBezTo>
                <a:cubicBezTo>
                  <a:pt x="52805" y="57718"/>
                  <a:pt x="52838" y="57751"/>
                  <a:pt x="52738" y="58052"/>
                </a:cubicBezTo>
                <a:cubicBezTo>
                  <a:pt x="52671" y="58252"/>
                  <a:pt x="52471" y="58352"/>
                  <a:pt x="52371" y="58519"/>
                </a:cubicBezTo>
                <a:cubicBezTo>
                  <a:pt x="52238" y="58819"/>
                  <a:pt x="52705" y="59319"/>
                  <a:pt x="52871" y="59553"/>
                </a:cubicBezTo>
                <a:cubicBezTo>
                  <a:pt x="53016" y="59755"/>
                  <a:pt x="53110" y="60006"/>
                  <a:pt x="52874" y="60006"/>
                </a:cubicBezTo>
                <a:cubicBezTo>
                  <a:pt x="52838" y="60006"/>
                  <a:pt x="52792" y="60000"/>
                  <a:pt x="52738" y="59986"/>
                </a:cubicBezTo>
                <a:cubicBezTo>
                  <a:pt x="52404" y="59886"/>
                  <a:pt x="52338" y="59653"/>
                  <a:pt x="52138" y="59419"/>
                </a:cubicBezTo>
                <a:cubicBezTo>
                  <a:pt x="51970" y="59251"/>
                  <a:pt x="51752" y="59209"/>
                  <a:pt x="51519" y="59209"/>
                </a:cubicBezTo>
                <a:cubicBezTo>
                  <a:pt x="51282" y="59209"/>
                  <a:pt x="51030" y="59253"/>
                  <a:pt x="50797" y="59253"/>
                </a:cubicBezTo>
                <a:cubicBezTo>
                  <a:pt x="50533" y="59253"/>
                  <a:pt x="50294" y="59196"/>
                  <a:pt x="50136" y="58952"/>
                </a:cubicBezTo>
                <a:cubicBezTo>
                  <a:pt x="50003" y="58719"/>
                  <a:pt x="49869" y="58118"/>
                  <a:pt x="50103" y="57918"/>
                </a:cubicBezTo>
                <a:cubicBezTo>
                  <a:pt x="50166" y="57871"/>
                  <a:pt x="50243" y="57851"/>
                  <a:pt x="50326" y="57851"/>
                </a:cubicBezTo>
                <a:cubicBezTo>
                  <a:pt x="50594" y="57851"/>
                  <a:pt x="50933" y="58050"/>
                  <a:pt x="51137" y="58152"/>
                </a:cubicBezTo>
                <a:cubicBezTo>
                  <a:pt x="51293" y="58241"/>
                  <a:pt x="51389" y="58359"/>
                  <a:pt x="51525" y="58359"/>
                </a:cubicBezTo>
                <a:cubicBezTo>
                  <a:pt x="51593" y="58359"/>
                  <a:pt x="51671" y="58330"/>
                  <a:pt x="51771" y="58252"/>
                </a:cubicBezTo>
                <a:cubicBezTo>
                  <a:pt x="51871" y="58152"/>
                  <a:pt x="51971" y="58052"/>
                  <a:pt x="52038" y="57918"/>
                </a:cubicBezTo>
                <a:cubicBezTo>
                  <a:pt x="52182" y="57774"/>
                  <a:pt x="52326" y="57605"/>
                  <a:pt x="52492" y="57605"/>
                </a:cubicBezTo>
                <a:close/>
                <a:moveTo>
                  <a:pt x="66324" y="71220"/>
                </a:moveTo>
                <a:cubicBezTo>
                  <a:pt x="67155" y="71220"/>
                  <a:pt x="69345" y="71569"/>
                  <a:pt x="69683" y="71661"/>
                </a:cubicBezTo>
                <a:cubicBezTo>
                  <a:pt x="70006" y="71726"/>
                  <a:pt x="67955" y="73603"/>
                  <a:pt x="67580" y="73603"/>
                </a:cubicBezTo>
                <a:cubicBezTo>
                  <a:pt x="67568" y="73603"/>
                  <a:pt x="67557" y="73600"/>
                  <a:pt x="67549" y="73596"/>
                </a:cubicBezTo>
                <a:cubicBezTo>
                  <a:pt x="67248" y="73496"/>
                  <a:pt x="65981" y="71261"/>
                  <a:pt x="66148" y="71228"/>
                </a:cubicBezTo>
                <a:cubicBezTo>
                  <a:pt x="66196" y="71223"/>
                  <a:pt x="66255" y="71220"/>
                  <a:pt x="66324" y="71220"/>
                </a:cubicBezTo>
                <a:close/>
                <a:moveTo>
                  <a:pt x="27604" y="0"/>
                </a:moveTo>
                <a:cubicBezTo>
                  <a:pt x="25711" y="0"/>
                  <a:pt x="20790" y="1903"/>
                  <a:pt x="20181" y="2512"/>
                </a:cubicBezTo>
                <a:cubicBezTo>
                  <a:pt x="19548" y="3179"/>
                  <a:pt x="17179" y="8516"/>
                  <a:pt x="16946" y="9283"/>
                </a:cubicBezTo>
                <a:cubicBezTo>
                  <a:pt x="16712" y="10017"/>
                  <a:pt x="16379" y="11652"/>
                  <a:pt x="16079" y="12219"/>
                </a:cubicBezTo>
                <a:cubicBezTo>
                  <a:pt x="15778" y="12786"/>
                  <a:pt x="14911" y="16055"/>
                  <a:pt x="15311" y="16389"/>
                </a:cubicBezTo>
                <a:cubicBezTo>
                  <a:pt x="15945" y="16789"/>
                  <a:pt x="16646" y="17022"/>
                  <a:pt x="17346" y="17156"/>
                </a:cubicBezTo>
                <a:cubicBezTo>
                  <a:pt x="17880" y="17156"/>
                  <a:pt x="20248" y="17556"/>
                  <a:pt x="20282" y="17790"/>
                </a:cubicBezTo>
                <a:cubicBezTo>
                  <a:pt x="20348" y="17990"/>
                  <a:pt x="20515" y="19457"/>
                  <a:pt x="20282" y="19691"/>
                </a:cubicBezTo>
                <a:cubicBezTo>
                  <a:pt x="20081" y="19924"/>
                  <a:pt x="19381" y="20558"/>
                  <a:pt x="19014" y="20858"/>
                </a:cubicBezTo>
                <a:cubicBezTo>
                  <a:pt x="18680" y="21125"/>
                  <a:pt x="17913" y="21892"/>
                  <a:pt x="17880" y="22359"/>
                </a:cubicBezTo>
                <a:cubicBezTo>
                  <a:pt x="17780" y="22960"/>
                  <a:pt x="16679" y="23494"/>
                  <a:pt x="16279" y="23927"/>
                </a:cubicBezTo>
                <a:cubicBezTo>
                  <a:pt x="15778" y="24461"/>
                  <a:pt x="15211" y="24895"/>
                  <a:pt x="14544" y="25228"/>
                </a:cubicBezTo>
                <a:cubicBezTo>
                  <a:pt x="14397" y="25282"/>
                  <a:pt x="14213" y="25298"/>
                  <a:pt x="14019" y="25298"/>
                </a:cubicBezTo>
                <a:cubicBezTo>
                  <a:pt x="13729" y="25298"/>
                  <a:pt x="13417" y="25262"/>
                  <a:pt x="13176" y="25262"/>
                </a:cubicBezTo>
                <a:cubicBezTo>
                  <a:pt x="13067" y="25262"/>
                  <a:pt x="12958" y="25232"/>
                  <a:pt x="12854" y="25232"/>
                </a:cubicBezTo>
                <a:cubicBezTo>
                  <a:pt x="12768" y="25232"/>
                  <a:pt x="12685" y="25252"/>
                  <a:pt x="12609" y="25328"/>
                </a:cubicBezTo>
                <a:cubicBezTo>
                  <a:pt x="12443" y="25495"/>
                  <a:pt x="12709" y="25695"/>
                  <a:pt x="12609" y="25829"/>
                </a:cubicBezTo>
                <a:cubicBezTo>
                  <a:pt x="12343" y="26196"/>
                  <a:pt x="11809" y="26062"/>
                  <a:pt x="11509" y="26262"/>
                </a:cubicBezTo>
                <a:cubicBezTo>
                  <a:pt x="11142" y="26529"/>
                  <a:pt x="11142" y="27063"/>
                  <a:pt x="10908" y="27396"/>
                </a:cubicBezTo>
                <a:cubicBezTo>
                  <a:pt x="10475" y="28030"/>
                  <a:pt x="8840" y="28297"/>
                  <a:pt x="8106" y="28364"/>
                </a:cubicBezTo>
                <a:cubicBezTo>
                  <a:pt x="8039" y="28831"/>
                  <a:pt x="7906" y="29231"/>
                  <a:pt x="7839" y="29731"/>
                </a:cubicBezTo>
                <a:cubicBezTo>
                  <a:pt x="7873" y="30065"/>
                  <a:pt x="7873" y="30399"/>
                  <a:pt x="7806" y="30732"/>
                </a:cubicBezTo>
                <a:cubicBezTo>
                  <a:pt x="7639" y="30999"/>
                  <a:pt x="7206" y="31099"/>
                  <a:pt x="7039" y="31399"/>
                </a:cubicBezTo>
                <a:cubicBezTo>
                  <a:pt x="6872" y="31766"/>
                  <a:pt x="6772" y="32133"/>
                  <a:pt x="6705" y="32533"/>
                </a:cubicBezTo>
                <a:cubicBezTo>
                  <a:pt x="6372" y="33534"/>
                  <a:pt x="6138" y="34568"/>
                  <a:pt x="5971" y="35602"/>
                </a:cubicBezTo>
                <a:cubicBezTo>
                  <a:pt x="5905" y="36203"/>
                  <a:pt x="5971" y="37737"/>
                  <a:pt x="5504" y="38137"/>
                </a:cubicBezTo>
                <a:cubicBezTo>
                  <a:pt x="5204" y="38438"/>
                  <a:pt x="4370" y="38504"/>
                  <a:pt x="3970" y="38805"/>
                </a:cubicBezTo>
                <a:cubicBezTo>
                  <a:pt x="3536" y="39071"/>
                  <a:pt x="3203" y="39505"/>
                  <a:pt x="2969" y="39972"/>
                </a:cubicBezTo>
                <a:cubicBezTo>
                  <a:pt x="2536" y="41039"/>
                  <a:pt x="2702" y="42407"/>
                  <a:pt x="2769" y="43541"/>
                </a:cubicBezTo>
                <a:cubicBezTo>
                  <a:pt x="2802" y="44309"/>
                  <a:pt x="2802" y="44542"/>
                  <a:pt x="2102" y="44876"/>
                </a:cubicBezTo>
                <a:cubicBezTo>
                  <a:pt x="1635" y="45142"/>
                  <a:pt x="1135" y="45309"/>
                  <a:pt x="601" y="45443"/>
                </a:cubicBezTo>
                <a:cubicBezTo>
                  <a:pt x="334" y="46844"/>
                  <a:pt x="968" y="48678"/>
                  <a:pt x="1101" y="50113"/>
                </a:cubicBezTo>
                <a:cubicBezTo>
                  <a:pt x="1235" y="50980"/>
                  <a:pt x="1301" y="51881"/>
                  <a:pt x="1268" y="52781"/>
                </a:cubicBezTo>
                <a:cubicBezTo>
                  <a:pt x="1268" y="53048"/>
                  <a:pt x="1201" y="53348"/>
                  <a:pt x="1101" y="53615"/>
                </a:cubicBezTo>
                <a:cubicBezTo>
                  <a:pt x="901" y="53982"/>
                  <a:pt x="467" y="54116"/>
                  <a:pt x="267" y="54482"/>
                </a:cubicBezTo>
                <a:cubicBezTo>
                  <a:pt x="34" y="54949"/>
                  <a:pt x="201" y="56017"/>
                  <a:pt x="167" y="56584"/>
                </a:cubicBezTo>
                <a:cubicBezTo>
                  <a:pt x="67" y="57485"/>
                  <a:pt x="0" y="58352"/>
                  <a:pt x="34" y="59253"/>
                </a:cubicBezTo>
                <a:cubicBezTo>
                  <a:pt x="267" y="61254"/>
                  <a:pt x="734" y="63255"/>
                  <a:pt x="901" y="65290"/>
                </a:cubicBezTo>
                <a:cubicBezTo>
                  <a:pt x="1001" y="66491"/>
                  <a:pt x="901" y="68025"/>
                  <a:pt x="1401" y="69126"/>
                </a:cubicBezTo>
                <a:cubicBezTo>
                  <a:pt x="1735" y="69627"/>
                  <a:pt x="2135" y="70060"/>
                  <a:pt x="2636" y="70394"/>
                </a:cubicBezTo>
                <a:cubicBezTo>
                  <a:pt x="2802" y="70527"/>
                  <a:pt x="3369" y="70861"/>
                  <a:pt x="3436" y="71128"/>
                </a:cubicBezTo>
                <a:cubicBezTo>
                  <a:pt x="3503" y="71495"/>
                  <a:pt x="2936" y="71928"/>
                  <a:pt x="2869" y="72295"/>
                </a:cubicBezTo>
                <a:cubicBezTo>
                  <a:pt x="2769" y="72896"/>
                  <a:pt x="3103" y="73396"/>
                  <a:pt x="3036" y="73963"/>
                </a:cubicBezTo>
                <a:cubicBezTo>
                  <a:pt x="2992" y="73959"/>
                  <a:pt x="2946" y="73957"/>
                  <a:pt x="2900" y="73957"/>
                </a:cubicBezTo>
                <a:cubicBezTo>
                  <a:pt x="1853" y="73957"/>
                  <a:pt x="228" y="75011"/>
                  <a:pt x="834" y="76065"/>
                </a:cubicBezTo>
                <a:cubicBezTo>
                  <a:pt x="1235" y="76698"/>
                  <a:pt x="1501" y="76832"/>
                  <a:pt x="1535" y="77566"/>
                </a:cubicBezTo>
                <a:cubicBezTo>
                  <a:pt x="1568" y="78400"/>
                  <a:pt x="1835" y="79234"/>
                  <a:pt x="2269" y="79967"/>
                </a:cubicBezTo>
                <a:cubicBezTo>
                  <a:pt x="2502" y="80468"/>
                  <a:pt x="2869" y="80901"/>
                  <a:pt x="3303" y="81235"/>
                </a:cubicBezTo>
                <a:cubicBezTo>
                  <a:pt x="3937" y="81602"/>
                  <a:pt x="4370" y="81769"/>
                  <a:pt x="4704" y="82536"/>
                </a:cubicBezTo>
                <a:cubicBezTo>
                  <a:pt x="5304" y="83970"/>
                  <a:pt x="6038" y="85305"/>
                  <a:pt x="7239" y="86305"/>
                </a:cubicBezTo>
                <a:cubicBezTo>
                  <a:pt x="7472" y="86472"/>
                  <a:pt x="7773" y="86605"/>
                  <a:pt x="8006" y="86806"/>
                </a:cubicBezTo>
                <a:cubicBezTo>
                  <a:pt x="8340" y="87106"/>
                  <a:pt x="8440" y="87539"/>
                  <a:pt x="8740" y="87873"/>
                </a:cubicBezTo>
                <a:cubicBezTo>
                  <a:pt x="9140" y="88340"/>
                  <a:pt x="10041" y="88674"/>
                  <a:pt x="10608" y="88907"/>
                </a:cubicBezTo>
                <a:cubicBezTo>
                  <a:pt x="10813" y="89010"/>
                  <a:pt x="10939" y="89151"/>
                  <a:pt x="11092" y="89151"/>
                </a:cubicBezTo>
                <a:cubicBezTo>
                  <a:pt x="11139" y="89151"/>
                  <a:pt x="11187" y="89138"/>
                  <a:pt x="11242" y="89107"/>
                </a:cubicBezTo>
                <a:cubicBezTo>
                  <a:pt x="11275" y="89808"/>
                  <a:pt x="11475" y="90475"/>
                  <a:pt x="11775" y="91075"/>
                </a:cubicBezTo>
                <a:cubicBezTo>
                  <a:pt x="12042" y="91809"/>
                  <a:pt x="11909" y="92310"/>
                  <a:pt x="11876" y="93110"/>
                </a:cubicBezTo>
                <a:cubicBezTo>
                  <a:pt x="11842" y="93777"/>
                  <a:pt x="11542" y="94444"/>
                  <a:pt x="11609" y="95178"/>
                </a:cubicBezTo>
                <a:cubicBezTo>
                  <a:pt x="11709" y="95945"/>
                  <a:pt x="12309" y="96179"/>
                  <a:pt x="12443" y="96846"/>
                </a:cubicBezTo>
                <a:cubicBezTo>
                  <a:pt x="12609" y="97547"/>
                  <a:pt x="12276" y="98347"/>
                  <a:pt x="12276" y="99048"/>
                </a:cubicBezTo>
                <a:cubicBezTo>
                  <a:pt x="12276" y="99882"/>
                  <a:pt x="12343" y="100082"/>
                  <a:pt x="11642" y="100582"/>
                </a:cubicBezTo>
                <a:cubicBezTo>
                  <a:pt x="10408" y="101416"/>
                  <a:pt x="10541" y="103284"/>
                  <a:pt x="10208" y="104652"/>
                </a:cubicBezTo>
                <a:cubicBezTo>
                  <a:pt x="9941" y="105853"/>
                  <a:pt x="9207" y="107254"/>
                  <a:pt x="10274" y="108254"/>
                </a:cubicBezTo>
                <a:cubicBezTo>
                  <a:pt x="10541" y="108521"/>
                  <a:pt x="10875" y="108721"/>
                  <a:pt x="11208" y="108855"/>
                </a:cubicBezTo>
                <a:cubicBezTo>
                  <a:pt x="11409" y="108955"/>
                  <a:pt x="11775" y="108988"/>
                  <a:pt x="11942" y="109088"/>
                </a:cubicBezTo>
                <a:cubicBezTo>
                  <a:pt x="12476" y="109355"/>
                  <a:pt x="12509" y="109989"/>
                  <a:pt x="12576" y="110589"/>
                </a:cubicBezTo>
                <a:cubicBezTo>
                  <a:pt x="12776" y="111690"/>
                  <a:pt x="13243" y="113558"/>
                  <a:pt x="12643" y="114592"/>
                </a:cubicBezTo>
                <a:cubicBezTo>
                  <a:pt x="12509" y="114826"/>
                  <a:pt x="12276" y="114926"/>
                  <a:pt x="12209" y="115226"/>
                </a:cubicBezTo>
                <a:cubicBezTo>
                  <a:pt x="12109" y="115526"/>
                  <a:pt x="12376" y="115793"/>
                  <a:pt x="12276" y="116027"/>
                </a:cubicBezTo>
                <a:cubicBezTo>
                  <a:pt x="12076" y="116494"/>
                  <a:pt x="11108" y="116660"/>
                  <a:pt x="10875" y="117194"/>
                </a:cubicBezTo>
                <a:cubicBezTo>
                  <a:pt x="10575" y="117794"/>
                  <a:pt x="10975" y="118662"/>
                  <a:pt x="11075" y="119262"/>
                </a:cubicBezTo>
                <a:cubicBezTo>
                  <a:pt x="11175" y="119896"/>
                  <a:pt x="11075" y="120563"/>
                  <a:pt x="10841" y="121164"/>
                </a:cubicBezTo>
                <a:cubicBezTo>
                  <a:pt x="10541" y="121897"/>
                  <a:pt x="10341" y="122665"/>
                  <a:pt x="10008" y="123398"/>
                </a:cubicBezTo>
                <a:cubicBezTo>
                  <a:pt x="9674" y="124132"/>
                  <a:pt x="8873" y="124666"/>
                  <a:pt x="9274" y="125500"/>
                </a:cubicBezTo>
                <a:cubicBezTo>
                  <a:pt x="9474" y="125967"/>
                  <a:pt x="9641" y="126034"/>
                  <a:pt x="9541" y="126601"/>
                </a:cubicBezTo>
                <a:cubicBezTo>
                  <a:pt x="9374" y="127501"/>
                  <a:pt x="9040" y="128369"/>
                  <a:pt x="8840" y="129236"/>
                </a:cubicBezTo>
                <a:cubicBezTo>
                  <a:pt x="8640" y="130103"/>
                  <a:pt x="7839" y="130670"/>
                  <a:pt x="8273" y="131504"/>
                </a:cubicBezTo>
                <a:cubicBezTo>
                  <a:pt x="8707" y="132305"/>
                  <a:pt x="8707" y="133039"/>
                  <a:pt x="9040" y="133839"/>
                </a:cubicBezTo>
                <a:cubicBezTo>
                  <a:pt x="9274" y="134473"/>
                  <a:pt x="9374" y="134573"/>
                  <a:pt x="8907" y="135040"/>
                </a:cubicBezTo>
                <a:cubicBezTo>
                  <a:pt x="8506" y="135440"/>
                  <a:pt x="7839" y="135741"/>
                  <a:pt x="7773" y="136341"/>
                </a:cubicBezTo>
                <a:cubicBezTo>
                  <a:pt x="7739" y="136975"/>
                  <a:pt x="8340" y="137175"/>
                  <a:pt x="8206" y="137775"/>
                </a:cubicBezTo>
                <a:cubicBezTo>
                  <a:pt x="8140" y="138042"/>
                  <a:pt x="7906" y="138376"/>
                  <a:pt x="7839" y="138676"/>
                </a:cubicBezTo>
                <a:cubicBezTo>
                  <a:pt x="7773" y="138976"/>
                  <a:pt x="7739" y="139276"/>
                  <a:pt x="7706" y="139577"/>
                </a:cubicBezTo>
                <a:cubicBezTo>
                  <a:pt x="7539" y="141611"/>
                  <a:pt x="6905" y="143646"/>
                  <a:pt x="6872" y="145648"/>
                </a:cubicBezTo>
                <a:cubicBezTo>
                  <a:pt x="6839" y="146749"/>
                  <a:pt x="7005" y="147849"/>
                  <a:pt x="7372" y="148883"/>
                </a:cubicBezTo>
                <a:cubicBezTo>
                  <a:pt x="7539" y="149384"/>
                  <a:pt x="7572" y="150051"/>
                  <a:pt x="7939" y="150485"/>
                </a:cubicBezTo>
                <a:cubicBezTo>
                  <a:pt x="8206" y="150785"/>
                  <a:pt x="8640" y="150818"/>
                  <a:pt x="8707" y="151318"/>
                </a:cubicBezTo>
                <a:cubicBezTo>
                  <a:pt x="9307" y="151419"/>
                  <a:pt x="9874" y="151619"/>
                  <a:pt x="10408" y="151919"/>
                </a:cubicBezTo>
                <a:cubicBezTo>
                  <a:pt x="10875" y="152353"/>
                  <a:pt x="10608" y="153220"/>
                  <a:pt x="10641" y="153820"/>
                </a:cubicBezTo>
                <a:cubicBezTo>
                  <a:pt x="10641" y="154421"/>
                  <a:pt x="10808" y="154988"/>
                  <a:pt x="10875" y="155555"/>
                </a:cubicBezTo>
                <a:cubicBezTo>
                  <a:pt x="9574" y="155922"/>
                  <a:pt x="9874" y="156789"/>
                  <a:pt x="9507" y="157790"/>
                </a:cubicBezTo>
                <a:cubicBezTo>
                  <a:pt x="9240" y="158557"/>
                  <a:pt x="9674" y="159524"/>
                  <a:pt x="9907" y="160258"/>
                </a:cubicBezTo>
                <a:cubicBezTo>
                  <a:pt x="10108" y="160759"/>
                  <a:pt x="10108" y="161326"/>
                  <a:pt x="9941" y="161859"/>
                </a:cubicBezTo>
                <a:cubicBezTo>
                  <a:pt x="9741" y="163127"/>
                  <a:pt x="9941" y="164595"/>
                  <a:pt x="11242" y="165128"/>
                </a:cubicBezTo>
                <a:cubicBezTo>
                  <a:pt x="12261" y="165563"/>
                  <a:pt x="14093" y="165748"/>
                  <a:pt x="15964" y="165748"/>
                </a:cubicBezTo>
                <a:cubicBezTo>
                  <a:pt x="18258" y="165748"/>
                  <a:pt x="20609" y="165469"/>
                  <a:pt x="21582" y="165028"/>
                </a:cubicBezTo>
                <a:cubicBezTo>
                  <a:pt x="21749" y="164928"/>
                  <a:pt x="21916" y="163527"/>
                  <a:pt x="21416" y="162727"/>
                </a:cubicBezTo>
                <a:cubicBezTo>
                  <a:pt x="20815" y="161726"/>
                  <a:pt x="18814" y="159624"/>
                  <a:pt x="18814" y="159624"/>
                </a:cubicBezTo>
                <a:cubicBezTo>
                  <a:pt x="18881" y="158690"/>
                  <a:pt x="18981" y="157723"/>
                  <a:pt x="19181" y="156822"/>
                </a:cubicBezTo>
                <a:cubicBezTo>
                  <a:pt x="19481" y="155955"/>
                  <a:pt x="19414" y="155021"/>
                  <a:pt x="18914" y="154254"/>
                </a:cubicBezTo>
                <a:cubicBezTo>
                  <a:pt x="18714" y="153820"/>
                  <a:pt x="18047" y="153520"/>
                  <a:pt x="17947" y="153053"/>
                </a:cubicBezTo>
                <a:cubicBezTo>
                  <a:pt x="17947" y="152486"/>
                  <a:pt x="18113" y="151919"/>
                  <a:pt x="18414" y="151419"/>
                </a:cubicBezTo>
                <a:cubicBezTo>
                  <a:pt x="18814" y="151018"/>
                  <a:pt x="19448" y="151352"/>
                  <a:pt x="19881" y="150918"/>
                </a:cubicBezTo>
                <a:cubicBezTo>
                  <a:pt x="20215" y="150585"/>
                  <a:pt x="20282" y="149851"/>
                  <a:pt x="20348" y="149417"/>
                </a:cubicBezTo>
                <a:cubicBezTo>
                  <a:pt x="20715" y="147482"/>
                  <a:pt x="21115" y="145381"/>
                  <a:pt x="21115" y="143413"/>
                </a:cubicBezTo>
                <a:cubicBezTo>
                  <a:pt x="21115" y="142412"/>
                  <a:pt x="20548" y="141912"/>
                  <a:pt x="20315" y="140978"/>
                </a:cubicBezTo>
                <a:cubicBezTo>
                  <a:pt x="20148" y="140244"/>
                  <a:pt x="20315" y="139477"/>
                  <a:pt x="20181" y="138743"/>
                </a:cubicBezTo>
                <a:cubicBezTo>
                  <a:pt x="19948" y="137442"/>
                  <a:pt x="20749" y="136274"/>
                  <a:pt x="20548" y="134973"/>
                </a:cubicBezTo>
                <a:cubicBezTo>
                  <a:pt x="20448" y="134406"/>
                  <a:pt x="20448" y="134406"/>
                  <a:pt x="20982" y="133973"/>
                </a:cubicBezTo>
                <a:cubicBezTo>
                  <a:pt x="21616" y="133406"/>
                  <a:pt x="21683" y="132505"/>
                  <a:pt x="21783" y="131638"/>
                </a:cubicBezTo>
                <a:cubicBezTo>
                  <a:pt x="21816" y="130837"/>
                  <a:pt x="21983" y="130070"/>
                  <a:pt x="22316" y="129336"/>
                </a:cubicBezTo>
                <a:cubicBezTo>
                  <a:pt x="22550" y="128769"/>
                  <a:pt x="22950" y="128335"/>
                  <a:pt x="23450" y="128035"/>
                </a:cubicBezTo>
                <a:cubicBezTo>
                  <a:pt x="23984" y="127601"/>
                  <a:pt x="24418" y="127068"/>
                  <a:pt x="24751" y="126467"/>
                </a:cubicBezTo>
                <a:cubicBezTo>
                  <a:pt x="26019" y="124366"/>
                  <a:pt x="26486" y="121864"/>
                  <a:pt x="26086" y="119462"/>
                </a:cubicBezTo>
                <a:cubicBezTo>
                  <a:pt x="25919" y="118929"/>
                  <a:pt x="25819" y="118362"/>
                  <a:pt x="25819" y="117828"/>
                </a:cubicBezTo>
                <a:cubicBezTo>
                  <a:pt x="25886" y="117161"/>
                  <a:pt x="26219" y="117294"/>
                  <a:pt x="26519" y="116760"/>
                </a:cubicBezTo>
                <a:cubicBezTo>
                  <a:pt x="26786" y="116227"/>
                  <a:pt x="26653" y="115393"/>
                  <a:pt x="26753" y="114826"/>
                </a:cubicBezTo>
                <a:cubicBezTo>
                  <a:pt x="26786" y="114592"/>
                  <a:pt x="26986" y="114192"/>
                  <a:pt x="26886" y="113958"/>
                </a:cubicBezTo>
                <a:cubicBezTo>
                  <a:pt x="26786" y="113658"/>
                  <a:pt x="26553" y="113825"/>
                  <a:pt x="26453" y="113625"/>
                </a:cubicBezTo>
                <a:cubicBezTo>
                  <a:pt x="26252" y="113258"/>
                  <a:pt x="26519" y="112958"/>
                  <a:pt x="26753" y="112557"/>
                </a:cubicBezTo>
                <a:cubicBezTo>
                  <a:pt x="26953" y="112291"/>
                  <a:pt x="26986" y="112324"/>
                  <a:pt x="27020" y="112024"/>
                </a:cubicBezTo>
                <a:cubicBezTo>
                  <a:pt x="27053" y="111790"/>
                  <a:pt x="26486" y="111690"/>
                  <a:pt x="27020" y="111490"/>
                </a:cubicBezTo>
                <a:cubicBezTo>
                  <a:pt x="26920" y="111090"/>
                  <a:pt x="26686" y="110723"/>
                  <a:pt x="26353" y="110489"/>
                </a:cubicBezTo>
                <a:cubicBezTo>
                  <a:pt x="26619" y="110156"/>
                  <a:pt x="26820" y="109755"/>
                  <a:pt x="26886" y="109322"/>
                </a:cubicBezTo>
                <a:cubicBezTo>
                  <a:pt x="27086" y="108655"/>
                  <a:pt x="27587" y="108421"/>
                  <a:pt x="28154" y="108021"/>
                </a:cubicBezTo>
                <a:cubicBezTo>
                  <a:pt x="28754" y="107654"/>
                  <a:pt x="29288" y="107187"/>
                  <a:pt x="29722" y="106586"/>
                </a:cubicBezTo>
                <a:cubicBezTo>
                  <a:pt x="30089" y="105886"/>
                  <a:pt x="30022" y="105052"/>
                  <a:pt x="30422" y="104385"/>
                </a:cubicBezTo>
                <a:cubicBezTo>
                  <a:pt x="31156" y="105452"/>
                  <a:pt x="31723" y="106586"/>
                  <a:pt x="32090" y="107821"/>
                </a:cubicBezTo>
                <a:cubicBezTo>
                  <a:pt x="32357" y="108788"/>
                  <a:pt x="32824" y="109689"/>
                  <a:pt x="33458" y="110523"/>
                </a:cubicBezTo>
                <a:cubicBezTo>
                  <a:pt x="33891" y="111023"/>
                  <a:pt x="34325" y="111590"/>
                  <a:pt x="34692" y="112190"/>
                </a:cubicBezTo>
                <a:cubicBezTo>
                  <a:pt x="35059" y="112958"/>
                  <a:pt x="35359" y="113792"/>
                  <a:pt x="35592" y="114626"/>
                </a:cubicBezTo>
                <a:cubicBezTo>
                  <a:pt x="35993" y="115693"/>
                  <a:pt x="36627" y="116560"/>
                  <a:pt x="37027" y="117628"/>
                </a:cubicBezTo>
                <a:cubicBezTo>
                  <a:pt x="37460" y="118829"/>
                  <a:pt x="38328" y="119796"/>
                  <a:pt x="39162" y="120730"/>
                </a:cubicBezTo>
                <a:cubicBezTo>
                  <a:pt x="39762" y="121430"/>
                  <a:pt x="39762" y="122398"/>
                  <a:pt x="40329" y="123065"/>
                </a:cubicBezTo>
                <a:cubicBezTo>
                  <a:pt x="40796" y="123565"/>
                  <a:pt x="41163" y="123765"/>
                  <a:pt x="41096" y="124466"/>
                </a:cubicBezTo>
                <a:cubicBezTo>
                  <a:pt x="40996" y="125133"/>
                  <a:pt x="40796" y="125800"/>
                  <a:pt x="40729" y="126534"/>
                </a:cubicBezTo>
                <a:cubicBezTo>
                  <a:pt x="40629" y="127335"/>
                  <a:pt x="40563" y="128169"/>
                  <a:pt x="40596" y="129002"/>
                </a:cubicBezTo>
                <a:cubicBezTo>
                  <a:pt x="40629" y="130103"/>
                  <a:pt x="41063" y="130704"/>
                  <a:pt x="41463" y="131638"/>
                </a:cubicBezTo>
                <a:cubicBezTo>
                  <a:pt x="41797" y="132372"/>
                  <a:pt x="42064" y="133072"/>
                  <a:pt x="42431" y="133806"/>
                </a:cubicBezTo>
                <a:cubicBezTo>
                  <a:pt x="42731" y="134340"/>
                  <a:pt x="42931" y="134940"/>
                  <a:pt x="43031" y="135574"/>
                </a:cubicBezTo>
                <a:cubicBezTo>
                  <a:pt x="43098" y="136274"/>
                  <a:pt x="42931" y="137108"/>
                  <a:pt x="43098" y="137809"/>
                </a:cubicBezTo>
                <a:cubicBezTo>
                  <a:pt x="43265" y="138476"/>
                  <a:pt x="43865" y="138976"/>
                  <a:pt x="44232" y="139543"/>
                </a:cubicBezTo>
                <a:cubicBezTo>
                  <a:pt x="44632" y="139577"/>
                  <a:pt x="45033" y="139677"/>
                  <a:pt x="45399" y="139810"/>
                </a:cubicBezTo>
                <a:cubicBezTo>
                  <a:pt x="45866" y="139944"/>
                  <a:pt x="46067" y="139910"/>
                  <a:pt x="46000" y="140411"/>
                </a:cubicBezTo>
                <a:cubicBezTo>
                  <a:pt x="45933" y="140844"/>
                  <a:pt x="45666" y="141144"/>
                  <a:pt x="45666" y="141611"/>
                </a:cubicBezTo>
                <a:cubicBezTo>
                  <a:pt x="45600" y="141978"/>
                  <a:pt x="45600" y="142379"/>
                  <a:pt x="45666" y="142746"/>
                </a:cubicBezTo>
                <a:cubicBezTo>
                  <a:pt x="45833" y="143279"/>
                  <a:pt x="46901" y="143680"/>
                  <a:pt x="47101" y="144313"/>
                </a:cubicBezTo>
                <a:cubicBezTo>
                  <a:pt x="47234" y="144814"/>
                  <a:pt x="46867" y="144814"/>
                  <a:pt x="47167" y="145281"/>
                </a:cubicBezTo>
                <a:cubicBezTo>
                  <a:pt x="47634" y="146015"/>
                  <a:pt x="47668" y="146081"/>
                  <a:pt x="47368" y="146949"/>
                </a:cubicBezTo>
                <a:cubicBezTo>
                  <a:pt x="47201" y="147516"/>
                  <a:pt x="46867" y="148216"/>
                  <a:pt x="46901" y="148783"/>
                </a:cubicBezTo>
                <a:cubicBezTo>
                  <a:pt x="46967" y="149551"/>
                  <a:pt x="48668" y="149184"/>
                  <a:pt x="49169" y="149751"/>
                </a:cubicBezTo>
                <a:cubicBezTo>
                  <a:pt x="49669" y="150284"/>
                  <a:pt x="50236" y="153186"/>
                  <a:pt x="50403" y="153620"/>
                </a:cubicBezTo>
                <a:cubicBezTo>
                  <a:pt x="50670" y="154254"/>
                  <a:pt x="50737" y="154921"/>
                  <a:pt x="50670" y="155622"/>
                </a:cubicBezTo>
                <a:cubicBezTo>
                  <a:pt x="50536" y="156189"/>
                  <a:pt x="51170" y="156922"/>
                  <a:pt x="51170" y="156922"/>
                </a:cubicBezTo>
                <a:cubicBezTo>
                  <a:pt x="50603" y="158790"/>
                  <a:pt x="50603" y="164495"/>
                  <a:pt x="50737" y="164795"/>
                </a:cubicBezTo>
                <a:cubicBezTo>
                  <a:pt x="50892" y="165106"/>
                  <a:pt x="51747" y="165942"/>
                  <a:pt x="53898" y="165942"/>
                </a:cubicBezTo>
                <a:cubicBezTo>
                  <a:pt x="54050" y="165942"/>
                  <a:pt x="54208" y="165938"/>
                  <a:pt x="54373" y="165929"/>
                </a:cubicBezTo>
                <a:cubicBezTo>
                  <a:pt x="56874" y="165795"/>
                  <a:pt x="58442" y="165128"/>
                  <a:pt x="58676" y="164928"/>
                </a:cubicBezTo>
                <a:cubicBezTo>
                  <a:pt x="58711" y="164906"/>
                  <a:pt x="58817" y="164896"/>
                  <a:pt x="58974" y="164896"/>
                </a:cubicBezTo>
                <a:cubicBezTo>
                  <a:pt x="59990" y="164896"/>
                  <a:pt x="63177" y="165304"/>
                  <a:pt x="63813" y="165362"/>
                </a:cubicBezTo>
                <a:cubicBezTo>
                  <a:pt x="63845" y="165363"/>
                  <a:pt x="63889" y="165364"/>
                  <a:pt x="63944" y="165364"/>
                </a:cubicBezTo>
                <a:cubicBezTo>
                  <a:pt x="65190" y="165364"/>
                  <a:pt x="72031" y="165004"/>
                  <a:pt x="74587" y="164461"/>
                </a:cubicBezTo>
                <a:cubicBezTo>
                  <a:pt x="76088" y="164161"/>
                  <a:pt x="74754" y="160458"/>
                  <a:pt x="73253" y="159424"/>
                </a:cubicBezTo>
                <a:cubicBezTo>
                  <a:pt x="72478" y="158873"/>
                  <a:pt x="71037" y="158740"/>
                  <a:pt x="69823" y="158740"/>
                </a:cubicBezTo>
                <a:cubicBezTo>
                  <a:pt x="68686" y="158740"/>
                  <a:pt x="67749" y="158857"/>
                  <a:pt x="67749" y="158857"/>
                </a:cubicBezTo>
                <a:cubicBezTo>
                  <a:pt x="67749" y="158857"/>
                  <a:pt x="67715" y="158157"/>
                  <a:pt x="67215" y="157957"/>
                </a:cubicBezTo>
                <a:cubicBezTo>
                  <a:pt x="66715" y="157790"/>
                  <a:pt x="60110" y="154020"/>
                  <a:pt x="59876" y="153520"/>
                </a:cubicBezTo>
                <a:cubicBezTo>
                  <a:pt x="59643" y="153020"/>
                  <a:pt x="58209" y="149017"/>
                  <a:pt x="58142" y="148516"/>
                </a:cubicBezTo>
                <a:cubicBezTo>
                  <a:pt x="58075" y="148016"/>
                  <a:pt x="60143" y="148083"/>
                  <a:pt x="60377" y="148016"/>
                </a:cubicBezTo>
                <a:cubicBezTo>
                  <a:pt x="60644" y="147949"/>
                  <a:pt x="60510" y="147082"/>
                  <a:pt x="60377" y="146415"/>
                </a:cubicBezTo>
                <a:cubicBezTo>
                  <a:pt x="60143" y="145414"/>
                  <a:pt x="59810" y="144480"/>
                  <a:pt x="59376" y="143580"/>
                </a:cubicBezTo>
                <a:cubicBezTo>
                  <a:pt x="59143" y="143213"/>
                  <a:pt x="59876" y="142846"/>
                  <a:pt x="59876" y="142445"/>
                </a:cubicBezTo>
                <a:cubicBezTo>
                  <a:pt x="59876" y="142078"/>
                  <a:pt x="60243" y="137775"/>
                  <a:pt x="60210" y="136841"/>
                </a:cubicBezTo>
                <a:cubicBezTo>
                  <a:pt x="60143" y="135907"/>
                  <a:pt x="59309" y="134139"/>
                  <a:pt x="59209" y="133839"/>
                </a:cubicBezTo>
                <a:cubicBezTo>
                  <a:pt x="59076" y="133506"/>
                  <a:pt x="59610" y="133506"/>
                  <a:pt x="59743" y="133272"/>
                </a:cubicBezTo>
                <a:cubicBezTo>
                  <a:pt x="59910" y="133005"/>
                  <a:pt x="59076" y="132638"/>
                  <a:pt x="58809" y="132205"/>
                </a:cubicBezTo>
                <a:cubicBezTo>
                  <a:pt x="58576" y="131771"/>
                  <a:pt x="56741" y="128202"/>
                  <a:pt x="56741" y="128002"/>
                </a:cubicBezTo>
                <a:cubicBezTo>
                  <a:pt x="56741" y="127835"/>
                  <a:pt x="57875" y="127201"/>
                  <a:pt x="58109" y="126701"/>
                </a:cubicBezTo>
                <a:cubicBezTo>
                  <a:pt x="58375" y="126200"/>
                  <a:pt x="58409" y="123432"/>
                  <a:pt x="58309" y="122831"/>
                </a:cubicBezTo>
                <a:cubicBezTo>
                  <a:pt x="58175" y="122198"/>
                  <a:pt x="56307" y="120697"/>
                  <a:pt x="55974" y="120063"/>
                </a:cubicBezTo>
                <a:cubicBezTo>
                  <a:pt x="55673" y="119429"/>
                  <a:pt x="56307" y="117694"/>
                  <a:pt x="56407" y="117194"/>
                </a:cubicBezTo>
                <a:cubicBezTo>
                  <a:pt x="56507" y="116694"/>
                  <a:pt x="56140" y="113858"/>
                  <a:pt x="55840" y="112824"/>
                </a:cubicBezTo>
                <a:cubicBezTo>
                  <a:pt x="55540" y="111757"/>
                  <a:pt x="52571" y="101316"/>
                  <a:pt x="52404" y="100716"/>
                </a:cubicBezTo>
                <a:cubicBezTo>
                  <a:pt x="52204" y="100148"/>
                  <a:pt x="51037" y="99048"/>
                  <a:pt x="50770" y="98581"/>
                </a:cubicBezTo>
                <a:cubicBezTo>
                  <a:pt x="50536" y="98147"/>
                  <a:pt x="50403" y="96279"/>
                  <a:pt x="50403" y="96079"/>
                </a:cubicBezTo>
                <a:cubicBezTo>
                  <a:pt x="50403" y="95912"/>
                  <a:pt x="50903" y="95078"/>
                  <a:pt x="50570" y="94411"/>
                </a:cubicBezTo>
                <a:cubicBezTo>
                  <a:pt x="50270" y="93711"/>
                  <a:pt x="48201" y="91009"/>
                  <a:pt x="47901" y="90208"/>
                </a:cubicBezTo>
                <a:cubicBezTo>
                  <a:pt x="47568" y="89407"/>
                  <a:pt x="46534" y="86005"/>
                  <a:pt x="46267" y="85271"/>
                </a:cubicBezTo>
                <a:cubicBezTo>
                  <a:pt x="46033" y="84504"/>
                  <a:pt x="45466" y="82903"/>
                  <a:pt x="45466" y="82469"/>
                </a:cubicBezTo>
                <a:cubicBezTo>
                  <a:pt x="45466" y="82002"/>
                  <a:pt x="45700" y="80835"/>
                  <a:pt x="45399" y="80067"/>
                </a:cubicBezTo>
                <a:cubicBezTo>
                  <a:pt x="45099" y="79300"/>
                  <a:pt x="41964" y="74697"/>
                  <a:pt x="41964" y="74697"/>
                </a:cubicBezTo>
                <a:cubicBezTo>
                  <a:pt x="42331" y="74664"/>
                  <a:pt x="42698" y="74563"/>
                  <a:pt x="43031" y="74330"/>
                </a:cubicBezTo>
                <a:cubicBezTo>
                  <a:pt x="43298" y="74096"/>
                  <a:pt x="43565" y="73730"/>
                  <a:pt x="43798" y="73496"/>
                </a:cubicBezTo>
                <a:cubicBezTo>
                  <a:pt x="44032" y="73229"/>
                  <a:pt x="44332" y="72996"/>
                  <a:pt x="44632" y="72762"/>
                </a:cubicBezTo>
                <a:cubicBezTo>
                  <a:pt x="44832" y="72662"/>
                  <a:pt x="45166" y="72662"/>
                  <a:pt x="45366" y="72462"/>
                </a:cubicBezTo>
                <a:cubicBezTo>
                  <a:pt x="45733" y="72095"/>
                  <a:pt x="45900" y="71228"/>
                  <a:pt x="46033" y="70694"/>
                </a:cubicBezTo>
                <a:cubicBezTo>
                  <a:pt x="46100" y="70494"/>
                  <a:pt x="46167" y="70094"/>
                  <a:pt x="46400" y="70060"/>
                </a:cubicBezTo>
                <a:cubicBezTo>
                  <a:pt x="46667" y="70127"/>
                  <a:pt x="46934" y="70227"/>
                  <a:pt x="47167" y="70360"/>
                </a:cubicBezTo>
                <a:cubicBezTo>
                  <a:pt x="47935" y="70794"/>
                  <a:pt x="48535" y="71428"/>
                  <a:pt x="49436" y="71761"/>
                </a:cubicBezTo>
                <a:cubicBezTo>
                  <a:pt x="50066" y="72032"/>
                  <a:pt x="50751" y="72167"/>
                  <a:pt x="51441" y="72167"/>
                </a:cubicBezTo>
                <a:cubicBezTo>
                  <a:pt x="51517" y="72167"/>
                  <a:pt x="51594" y="72165"/>
                  <a:pt x="51671" y="72162"/>
                </a:cubicBezTo>
                <a:cubicBezTo>
                  <a:pt x="51923" y="71658"/>
                  <a:pt x="51937" y="71392"/>
                  <a:pt x="52471" y="71392"/>
                </a:cubicBezTo>
                <a:cubicBezTo>
                  <a:pt x="52503" y="71392"/>
                  <a:pt x="52536" y="71393"/>
                  <a:pt x="52571" y="71395"/>
                </a:cubicBezTo>
                <a:cubicBezTo>
                  <a:pt x="52705" y="72028"/>
                  <a:pt x="52905" y="72062"/>
                  <a:pt x="53505" y="72062"/>
                </a:cubicBezTo>
                <a:cubicBezTo>
                  <a:pt x="53553" y="72062"/>
                  <a:pt x="53602" y="72062"/>
                  <a:pt x="53651" y="72062"/>
                </a:cubicBezTo>
                <a:cubicBezTo>
                  <a:pt x="54121" y="72062"/>
                  <a:pt x="54639" y="72035"/>
                  <a:pt x="54639" y="71461"/>
                </a:cubicBezTo>
                <a:cubicBezTo>
                  <a:pt x="54715" y="71455"/>
                  <a:pt x="54799" y="71454"/>
                  <a:pt x="54888" y="71454"/>
                </a:cubicBezTo>
                <a:cubicBezTo>
                  <a:pt x="55023" y="71454"/>
                  <a:pt x="55171" y="71458"/>
                  <a:pt x="55320" y="71458"/>
                </a:cubicBezTo>
                <a:cubicBezTo>
                  <a:pt x="55632" y="71458"/>
                  <a:pt x="55950" y="71440"/>
                  <a:pt x="56174" y="71328"/>
                </a:cubicBezTo>
                <a:cubicBezTo>
                  <a:pt x="56574" y="71161"/>
                  <a:pt x="56674" y="70627"/>
                  <a:pt x="57175" y="70527"/>
                </a:cubicBezTo>
                <a:cubicBezTo>
                  <a:pt x="57675" y="70461"/>
                  <a:pt x="58075" y="70561"/>
                  <a:pt x="58475" y="70194"/>
                </a:cubicBezTo>
                <a:cubicBezTo>
                  <a:pt x="58709" y="69960"/>
                  <a:pt x="59276" y="69226"/>
                  <a:pt x="59610" y="69126"/>
                </a:cubicBezTo>
                <a:cubicBezTo>
                  <a:pt x="59611" y="69126"/>
                  <a:pt x="59613" y="69126"/>
                  <a:pt x="59614" y="69126"/>
                </a:cubicBezTo>
                <a:cubicBezTo>
                  <a:pt x="59835" y="69126"/>
                  <a:pt x="61544" y="71328"/>
                  <a:pt x="61544" y="71328"/>
                </a:cubicBezTo>
                <a:cubicBezTo>
                  <a:pt x="61544" y="71561"/>
                  <a:pt x="61611" y="71795"/>
                  <a:pt x="61711" y="72028"/>
                </a:cubicBezTo>
                <a:cubicBezTo>
                  <a:pt x="61731" y="72062"/>
                  <a:pt x="61763" y="72075"/>
                  <a:pt x="61802" y="72075"/>
                </a:cubicBezTo>
                <a:cubicBezTo>
                  <a:pt x="61955" y="72075"/>
                  <a:pt x="62211" y="71862"/>
                  <a:pt x="62211" y="71862"/>
                </a:cubicBezTo>
                <a:cubicBezTo>
                  <a:pt x="62211" y="71862"/>
                  <a:pt x="62879" y="72262"/>
                  <a:pt x="62645" y="72362"/>
                </a:cubicBezTo>
                <a:cubicBezTo>
                  <a:pt x="62412" y="72462"/>
                  <a:pt x="62812" y="73062"/>
                  <a:pt x="63112" y="73196"/>
                </a:cubicBezTo>
                <a:cubicBezTo>
                  <a:pt x="63134" y="73204"/>
                  <a:pt x="63157" y="73208"/>
                  <a:pt x="63181" y="73208"/>
                </a:cubicBezTo>
                <a:cubicBezTo>
                  <a:pt x="63445" y="73208"/>
                  <a:pt x="63837" y="72761"/>
                  <a:pt x="64028" y="72761"/>
                </a:cubicBezTo>
                <a:cubicBezTo>
                  <a:pt x="64034" y="72761"/>
                  <a:pt x="64040" y="72761"/>
                  <a:pt x="64046" y="72762"/>
                </a:cubicBezTo>
                <a:cubicBezTo>
                  <a:pt x="64213" y="72796"/>
                  <a:pt x="65380" y="74563"/>
                  <a:pt x="65380" y="74563"/>
                </a:cubicBezTo>
                <a:cubicBezTo>
                  <a:pt x="65047" y="74864"/>
                  <a:pt x="64747" y="75197"/>
                  <a:pt x="64513" y="75531"/>
                </a:cubicBezTo>
                <a:cubicBezTo>
                  <a:pt x="64380" y="75764"/>
                  <a:pt x="65581" y="76465"/>
                  <a:pt x="65581" y="76465"/>
                </a:cubicBezTo>
                <a:lnTo>
                  <a:pt x="66581" y="75998"/>
                </a:lnTo>
                <a:cubicBezTo>
                  <a:pt x="66581" y="75998"/>
                  <a:pt x="75354" y="86806"/>
                  <a:pt x="75754" y="87173"/>
                </a:cubicBezTo>
                <a:cubicBezTo>
                  <a:pt x="75844" y="87247"/>
                  <a:pt x="75949" y="87279"/>
                  <a:pt x="76056" y="87279"/>
                </a:cubicBezTo>
                <a:cubicBezTo>
                  <a:pt x="76425" y="87279"/>
                  <a:pt x="76818" y="86905"/>
                  <a:pt x="76688" y="86672"/>
                </a:cubicBezTo>
                <a:cubicBezTo>
                  <a:pt x="76522" y="86372"/>
                  <a:pt x="67649" y="74597"/>
                  <a:pt x="67649" y="74597"/>
                </a:cubicBezTo>
                <a:lnTo>
                  <a:pt x="70451" y="72729"/>
                </a:lnTo>
                <a:cubicBezTo>
                  <a:pt x="71485" y="72028"/>
                  <a:pt x="71185" y="71328"/>
                  <a:pt x="70951" y="71128"/>
                </a:cubicBezTo>
                <a:cubicBezTo>
                  <a:pt x="70718" y="70894"/>
                  <a:pt x="66381" y="70294"/>
                  <a:pt x="66381" y="70294"/>
                </a:cubicBezTo>
                <a:cubicBezTo>
                  <a:pt x="66381" y="70294"/>
                  <a:pt x="68749" y="67692"/>
                  <a:pt x="68883" y="67458"/>
                </a:cubicBezTo>
                <a:cubicBezTo>
                  <a:pt x="69016" y="67258"/>
                  <a:pt x="63512" y="59619"/>
                  <a:pt x="63079" y="59319"/>
                </a:cubicBezTo>
                <a:cubicBezTo>
                  <a:pt x="62996" y="59257"/>
                  <a:pt x="62895" y="59231"/>
                  <a:pt x="62784" y="59231"/>
                </a:cubicBezTo>
                <a:cubicBezTo>
                  <a:pt x="62360" y="59231"/>
                  <a:pt x="61781" y="59615"/>
                  <a:pt x="61411" y="59853"/>
                </a:cubicBezTo>
                <a:cubicBezTo>
                  <a:pt x="60977" y="60120"/>
                  <a:pt x="61411" y="61121"/>
                  <a:pt x="61411" y="61121"/>
                </a:cubicBezTo>
                <a:cubicBezTo>
                  <a:pt x="61411" y="61121"/>
                  <a:pt x="61056" y="61639"/>
                  <a:pt x="60717" y="61639"/>
                </a:cubicBezTo>
                <a:cubicBezTo>
                  <a:pt x="60681" y="61639"/>
                  <a:pt x="60645" y="61634"/>
                  <a:pt x="60610" y="61621"/>
                </a:cubicBezTo>
                <a:cubicBezTo>
                  <a:pt x="60277" y="61521"/>
                  <a:pt x="58175" y="57651"/>
                  <a:pt x="57742" y="57418"/>
                </a:cubicBezTo>
                <a:cubicBezTo>
                  <a:pt x="57586" y="57340"/>
                  <a:pt x="57482" y="57314"/>
                  <a:pt x="57398" y="57314"/>
                </a:cubicBezTo>
                <a:cubicBezTo>
                  <a:pt x="57230" y="57314"/>
                  <a:pt x="57141" y="57418"/>
                  <a:pt x="56874" y="57418"/>
                </a:cubicBezTo>
                <a:cubicBezTo>
                  <a:pt x="56474" y="57418"/>
                  <a:pt x="56507" y="56250"/>
                  <a:pt x="56407" y="56017"/>
                </a:cubicBezTo>
                <a:cubicBezTo>
                  <a:pt x="56379" y="55968"/>
                  <a:pt x="56315" y="55949"/>
                  <a:pt x="56230" y="55949"/>
                </a:cubicBezTo>
                <a:cubicBezTo>
                  <a:pt x="55997" y="55949"/>
                  <a:pt x="55606" y="56084"/>
                  <a:pt x="55350" y="56084"/>
                </a:cubicBezTo>
                <a:cubicBezTo>
                  <a:pt x="55257" y="56084"/>
                  <a:pt x="55182" y="56066"/>
                  <a:pt x="55140" y="56017"/>
                </a:cubicBezTo>
                <a:cubicBezTo>
                  <a:pt x="54906" y="55783"/>
                  <a:pt x="55874" y="55116"/>
                  <a:pt x="55874" y="55116"/>
                </a:cubicBezTo>
                <a:lnTo>
                  <a:pt x="54139" y="52614"/>
                </a:lnTo>
                <a:cubicBezTo>
                  <a:pt x="54139" y="52614"/>
                  <a:pt x="54706" y="51680"/>
                  <a:pt x="54606" y="51280"/>
                </a:cubicBezTo>
                <a:cubicBezTo>
                  <a:pt x="54539" y="50746"/>
                  <a:pt x="54506" y="50179"/>
                  <a:pt x="54539" y="49646"/>
                </a:cubicBezTo>
                <a:cubicBezTo>
                  <a:pt x="54539" y="49646"/>
                  <a:pt x="56908" y="49479"/>
                  <a:pt x="57441" y="49412"/>
                </a:cubicBezTo>
                <a:cubicBezTo>
                  <a:pt x="57942" y="49379"/>
                  <a:pt x="57675" y="48378"/>
                  <a:pt x="57441" y="48045"/>
                </a:cubicBezTo>
                <a:cubicBezTo>
                  <a:pt x="57208" y="47678"/>
                  <a:pt x="53805" y="43508"/>
                  <a:pt x="53672" y="43341"/>
                </a:cubicBezTo>
                <a:cubicBezTo>
                  <a:pt x="53572" y="43174"/>
                  <a:pt x="54106" y="42707"/>
                  <a:pt x="54206" y="42541"/>
                </a:cubicBezTo>
                <a:cubicBezTo>
                  <a:pt x="54306" y="42374"/>
                  <a:pt x="53439" y="41740"/>
                  <a:pt x="53272" y="41707"/>
                </a:cubicBezTo>
                <a:cubicBezTo>
                  <a:pt x="53265" y="41705"/>
                  <a:pt x="53257" y="41704"/>
                  <a:pt x="53249" y="41704"/>
                </a:cubicBezTo>
                <a:cubicBezTo>
                  <a:pt x="53076" y="41704"/>
                  <a:pt x="52758" y="42040"/>
                  <a:pt x="52471" y="42040"/>
                </a:cubicBezTo>
                <a:cubicBezTo>
                  <a:pt x="52171" y="42040"/>
                  <a:pt x="52238" y="41807"/>
                  <a:pt x="52138" y="41707"/>
                </a:cubicBezTo>
                <a:cubicBezTo>
                  <a:pt x="52004" y="41607"/>
                  <a:pt x="52538" y="41039"/>
                  <a:pt x="52471" y="40806"/>
                </a:cubicBezTo>
                <a:cubicBezTo>
                  <a:pt x="52404" y="40572"/>
                  <a:pt x="50603" y="38171"/>
                  <a:pt x="50136" y="37871"/>
                </a:cubicBezTo>
                <a:cubicBezTo>
                  <a:pt x="50099" y="37848"/>
                  <a:pt x="50051" y="37838"/>
                  <a:pt x="49993" y="37838"/>
                </a:cubicBezTo>
                <a:cubicBezTo>
                  <a:pt x="49265" y="37838"/>
                  <a:pt x="47034" y="39461"/>
                  <a:pt x="47034" y="39739"/>
                </a:cubicBezTo>
                <a:cubicBezTo>
                  <a:pt x="47034" y="40005"/>
                  <a:pt x="48368" y="42107"/>
                  <a:pt x="48468" y="42274"/>
                </a:cubicBezTo>
                <a:cubicBezTo>
                  <a:pt x="48602" y="42441"/>
                  <a:pt x="47901" y="42541"/>
                  <a:pt x="48201" y="42908"/>
                </a:cubicBezTo>
                <a:cubicBezTo>
                  <a:pt x="48502" y="43274"/>
                  <a:pt x="48902" y="43541"/>
                  <a:pt x="49336" y="43708"/>
                </a:cubicBezTo>
                <a:cubicBezTo>
                  <a:pt x="49569" y="43708"/>
                  <a:pt x="49869" y="44142"/>
                  <a:pt x="50103" y="44475"/>
                </a:cubicBezTo>
                <a:cubicBezTo>
                  <a:pt x="50324" y="44791"/>
                  <a:pt x="49351" y="45584"/>
                  <a:pt x="49104" y="45584"/>
                </a:cubicBezTo>
                <a:cubicBezTo>
                  <a:pt x="49089" y="45584"/>
                  <a:pt x="49078" y="45581"/>
                  <a:pt x="49069" y="45576"/>
                </a:cubicBezTo>
                <a:cubicBezTo>
                  <a:pt x="48869" y="45443"/>
                  <a:pt x="46767" y="41740"/>
                  <a:pt x="46767" y="41740"/>
                </a:cubicBezTo>
                <a:cubicBezTo>
                  <a:pt x="46767" y="41740"/>
                  <a:pt x="46567" y="41240"/>
                  <a:pt x="46734" y="41173"/>
                </a:cubicBezTo>
                <a:cubicBezTo>
                  <a:pt x="46901" y="41106"/>
                  <a:pt x="46500" y="40239"/>
                  <a:pt x="46267" y="40239"/>
                </a:cubicBezTo>
                <a:cubicBezTo>
                  <a:pt x="46033" y="40239"/>
                  <a:pt x="44999" y="41173"/>
                  <a:pt x="44999" y="41173"/>
                </a:cubicBezTo>
                <a:cubicBezTo>
                  <a:pt x="44899" y="40739"/>
                  <a:pt x="44099" y="40472"/>
                  <a:pt x="43765" y="40272"/>
                </a:cubicBezTo>
                <a:cubicBezTo>
                  <a:pt x="43465" y="40072"/>
                  <a:pt x="43231" y="39605"/>
                  <a:pt x="42998" y="39238"/>
                </a:cubicBezTo>
                <a:cubicBezTo>
                  <a:pt x="42597" y="38604"/>
                  <a:pt x="42130" y="37937"/>
                  <a:pt x="41663" y="37303"/>
                </a:cubicBezTo>
                <a:cubicBezTo>
                  <a:pt x="41397" y="36970"/>
                  <a:pt x="41130" y="36636"/>
                  <a:pt x="40863" y="36269"/>
                </a:cubicBezTo>
                <a:cubicBezTo>
                  <a:pt x="40629" y="35902"/>
                  <a:pt x="40363" y="35669"/>
                  <a:pt x="40396" y="35302"/>
                </a:cubicBezTo>
                <a:cubicBezTo>
                  <a:pt x="40429" y="34902"/>
                  <a:pt x="40629" y="34702"/>
                  <a:pt x="40529" y="34335"/>
                </a:cubicBezTo>
                <a:cubicBezTo>
                  <a:pt x="40429" y="34001"/>
                  <a:pt x="40062" y="33868"/>
                  <a:pt x="39996" y="33567"/>
                </a:cubicBezTo>
                <a:cubicBezTo>
                  <a:pt x="39829" y="33134"/>
                  <a:pt x="41130" y="33234"/>
                  <a:pt x="41430" y="33067"/>
                </a:cubicBezTo>
                <a:cubicBezTo>
                  <a:pt x="41397" y="32700"/>
                  <a:pt x="40830" y="32633"/>
                  <a:pt x="40563" y="32600"/>
                </a:cubicBezTo>
                <a:cubicBezTo>
                  <a:pt x="40162" y="32533"/>
                  <a:pt x="39795" y="32367"/>
                  <a:pt x="39462" y="32166"/>
                </a:cubicBezTo>
                <a:cubicBezTo>
                  <a:pt x="39162" y="32000"/>
                  <a:pt x="38895" y="31766"/>
                  <a:pt x="38695" y="31466"/>
                </a:cubicBezTo>
                <a:cubicBezTo>
                  <a:pt x="38628" y="31266"/>
                  <a:pt x="38761" y="31232"/>
                  <a:pt x="38561" y="31099"/>
                </a:cubicBezTo>
                <a:cubicBezTo>
                  <a:pt x="38428" y="30999"/>
                  <a:pt x="38228" y="31032"/>
                  <a:pt x="38094" y="30966"/>
                </a:cubicBezTo>
                <a:cubicBezTo>
                  <a:pt x="37794" y="30765"/>
                  <a:pt x="37460" y="30565"/>
                  <a:pt x="37160" y="30365"/>
                </a:cubicBezTo>
                <a:cubicBezTo>
                  <a:pt x="36760" y="30098"/>
                  <a:pt x="36393" y="29798"/>
                  <a:pt x="36059" y="29431"/>
                </a:cubicBezTo>
                <a:cubicBezTo>
                  <a:pt x="35859" y="29164"/>
                  <a:pt x="35793" y="28797"/>
                  <a:pt x="35559" y="28531"/>
                </a:cubicBezTo>
                <a:cubicBezTo>
                  <a:pt x="35326" y="28264"/>
                  <a:pt x="35092" y="28030"/>
                  <a:pt x="34892" y="27763"/>
                </a:cubicBezTo>
                <a:cubicBezTo>
                  <a:pt x="34692" y="27530"/>
                  <a:pt x="34525" y="27296"/>
                  <a:pt x="34392" y="27029"/>
                </a:cubicBezTo>
                <a:cubicBezTo>
                  <a:pt x="34358" y="26763"/>
                  <a:pt x="34392" y="26462"/>
                  <a:pt x="34458" y="26196"/>
                </a:cubicBezTo>
                <a:cubicBezTo>
                  <a:pt x="34525" y="25462"/>
                  <a:pt x="33958" y="25095"/>
                  <a:pt x="33658" y="24528"/>
                </a:cubicBezTo>
                <a:cubicBezTo>
                  <a:pt x="33658" y="24528"/>
                  <a:pt x="34825" y="24094"/>
                  <a:pt x="35125" y="23527"/>
                </a:cubicBezTo>
                <a:cubicBezTo>
                  <a:pt x="35392" y="22960"/>
                  <a:pt x="36193" y="20992"/>
                  <a:pt x="36193" y="20592"/>
                </a:cubicBezTo>
                <a:cubicBezTo>
                  <a:pt x="36193" y="20191"/>
                  <a:pt x="37861" y="19324"/>
                  <a:pt x="38061" y="18957"/>
                </a:cubicBezTo>
                <a:cubicBezTo>
                  <a:pt x="38228" y="18623"/>
                  <a:pt x="37094" y="15288"/>
                  <a:pt x="37527" y="14587"/>
                </a:cubicBezTo>
                <a:cubicBezTo>
                  <a:pt x="37827" y="14120"/>
                  <a:pt x="38461" y="13887"/>
                  <a:pt x="38728" y="13486"/>
                </a:cubicBezTo>
                <a:cubicBezTo>
                  <a:pt x="39028" y="13086"/>
                  <a:pt x="40363" y="12552"/>
                  <a:pt x="40296" y="11985"/>
                </a:cubicBezTo>
                <a:cubicBezTo>
                  <a:pt x="40229" y="11385"/>
                  <a:pt x="39429" y="5614"/>
                  <a:pt x="38728" y="4347"/>
                </a:cubicBezTo>
                <a:cubicBezTo>
                  <a:pt x="38061" y="3079"/>
                  <a:pt x="29488" y="177"/>
                  <a:pt x="27820" y="10"/>
                </a:cubicBezTo>
                <a:cubicBezTo>
                  <a:pt x="27754" y="4"/>
                  <a:pt x="27682" y="0"/>
                  <a:pt x="27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sp>
        <p:nvSpPr>
          <p:cNvPr id="878" name="Google Shape;878;p55"/>
          <p:cNvSpPr txBox="1"/>
          <p:nvPr>
            <p:ph type="title"/>
          </p:nvPr>
        </p:nvSpPr>
        <p:spPr>
          <a:xfrm>
            <a:off x="2488000" y="691900"/>
            <a:ext cx="4167900" cy="12972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WHOA!</a:t>
            </a:r>
            <a:endParaRPr/>
          </a:p>
        </p:txBody>
      </p:sp>
      <p:sp>
        <p:nvSpPr>
          <p:cNvPr id="879" name="Google Shape;879;p55"/>
          <p:cNvSpPr txBox="1"/>
          <p:nvPr>
            <p:ph idx="1" type="subTitle"/>
          </p:nvPr>
        </p:nvSpPr>
        <p:spPr>
          <a:xfrm>
            <a:off x="2488000" y="2118000"/>
            <a:ext cx="4167900" cy="76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880" name="Google Shape;880;p55"/>
          <p:cNvGrpSpPr/>
          <p:nvPr/>
        </p:nvGrpSpPr>
        <p:grpSpPr>
          <a:xfrm>
            <a:off x="2586228" y="539502"/>
            <a:ext cx="694965" cy="264071"/>
            <a:chOff x="6661853" y="2422752"/>
            <a:chExt cx="694965" cy="264071"/>
          </a:xfrm>
        </p:grpSpPr>
        <p:sp>
          <p:nvSpPr>
            <p:cNvPr id="881" name="Google Shape;881;p55"/>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5"/>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 name="Google Shape;883;p55"/>
          <p:cNvSpPr/>
          <p:nvPr/>
        </p:nvSpPr>
        <p:spPr>
          <a:xfrm>
            <a:off x="6655992" y="1448877"/>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 name="Google Shape;884;p55"/>
          <p:cNvGrpSpPr/>
          <p:nvPr/>
        </p:nvGrpSpPr>
        <p:grpSpPr>
          <a:xfrm>
            <a:off x="404086" y="1382652"/>
            <a:ext cx="2106937" cy="3753381"/>
            <a:chOff x="404086" y="1382652"/>
            <a:chExt cx="2106937" cy="3753381"/>
          </a:xfrm>
        </p:grpSpPr>
        <p:sp>
          <p:nvSpPr>
            <p:cNvPr id="885" name="Google Shape;885;p55"/>
            <p:cNvSpPr/>
            <p:nvPr/>
          </p:nvSpPr>
          <p:spPr>
            <a:xfrm>
              <a:off x="1672242" y="2519127"/>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 name="Google Shape;886;p55"/>
            <p:cNvGrpSpPr/>
            <p:nvPr/>
          </p:nvGrpSpPr>
          <p:grpSpPr>
            <a:xfrm>
              <a:off x="404086" y="1382652"/>
              <a:ext cx="2106937" cy="3753381"/>
              <a:chOff x="404086" y="1382652"/>
              <a:chExt cx="2106937" cy="3753381"/>
            </a:xfrm>
          </p:grpSpPr>
          <p:sp>
            <p:nvSpPr>
              <p:cNvPr id="887" name="Google Shape;887;p55"/>
              <p:cNvSpPr/>
              <p:nvPr/>
            </p:nvSpPr>
            <p:spPr>
              <a:xfrm>
                <a:off x="1478644" y="2854023"/>
                <a:ext cx="1032379" cy="2282010"/>
              </a:xfrm>
              <a:custGeom>
                <a:rect b="b" l="l" r="r" t="t"/>
                <a:pathLst>
                  <a:path extrusionOk="0" h="168042" w="76022">
                    <a:moveTo>
                      <a:pt x="35092" y="14798"/>
                    </a:moveTo>
                    <a:cubicBezTo>
                      <a:pt x="35092" y="14798"/>
                      <a:pt x="35159" y="17167"/>
                      <a:pt x="35393" y="17600"/>
                    </a:cubicBezTo>
                    <a:cubicBezTo>
                      <a:pt x="35626" y="18034"/>
                      <a:pt x="37694" y="19569"/>
                      <a:pt x="37961" y="19869"/>
                    </a:cubicBezTo>
                    <a:cubicBezTo>
                      <a:pt x="38228" y="20202"/>
                      <a:pt x="38361" y="22270"/>
                      <a:pt x="38595" y="22571"/>
                    </a:cubicBezTo>
                    <a:cubicBezTo>
                      <a:pt x="38928" y="23104"/>
                      <a:pt x="39195" y="23705"/>
                      <a:pt x="39395" y="24305"/>
                    </a:cubicBezTo>
                    <a:cubicBezTo>
                      <a:pt x="39462" y="24639"/>
                      <a:pt x="39362" y="25673"/>
                      <a:pt x="39195" y="25740"/>
                    </a:cubicBezTo>
                    <a:lnTo>
                      <a:pt x="39229" y="25740"/>
                    </a:lnTo>
                    <a:cubicBezTo>
                      <a:pt x="39207" y="25748"/>
                      <a:pt x="39161" y="25752"/>
                      <a:pt x="39096" y="25752"/>
                    </a:cubicBezTo>
                    <a:cubicBezTo>
                      <a:pt x="38797" y="25752"/>
                      <a:pt x="38078" y="25678"/>
                      <a:pt x="37226" y="25678"/>
                    </a:cubicBezTo>
                    <a:cubicBezTo>
                      <a:pt x="36834" y="25678"/>
                      <a:pt x="36414" y="25694"/>
                      <a:pt x="35993" y="25740"/>
                    </a:cubicBezTo>
                    <a:cubicBezTo>
                      <a:pt x="35813" y="25758"/>
                      <a:pt x="35632" y="25765"/>
                      <a:pt x="35451" y="25765"/>
                    </a:cubicBezTo>
                    <a:cubicBezTo>
                      <a:pt x="34890" y="25765"/>
                      <a:pt x="34327" y="25697"/>
                      <a:pt x="33756" y="25697"/>
                    </a:cubicBezTo>
                    <a:cubicBezTo>
                      <a:pt x="33524" y="25697"/>
                      <a:pt x="33292" y="25708"/>
                      <a:pt x="33058" y="25740"/>
                    </a:cubicBezTo>
                    <a:cubicBezTo>
                      <a:pt x="32190" y="25940"/>
                      <a:pt x="31356" y="26240"/>
                      <a:pt x="30556" y="26707"/>
                    </a:cubicBezTo>
                    <a:cubicBezTo>
                      <a:pt x="29922" y="27041"/>
                      <a:pt x="29288" y="27374"/>
                      <a:pt x="28621" y="27708"/>
                    </a:cubicBezTo>
                    <a:cubicBezTo>
                      <a:pt x="27220" y="28408"/>
                      <a:pt x="25652" y="28175"/>
                      <a:pt x="24118" y="28508"/>
                    </a:cubicBezTo>
                    <a:cubicBezTo>
                      <a:pt x="23440" y="28600"/>
                      <a:pt x="22772" y="28651"/>
                      <a:pt x="22108" y="28651"/>
                    </a:cubicBezTo>
                    <a:cubicBezTo>
                      <a:pt x="21564" y="28651"/>
                      <a:pt x="21023" y="28617"/>
                      <a:pt x="20482" y="28542"/>
                    </a:cubicBezTo>
                    <a:cubicBezTo>
                      <a:pt x="19964" y="28498"/>
                      <a:pt x="19414" y="28437"/>
                      <a:pt x="18874" y="28437"/>
                    </a:cubicBezTo>
                    <a:cubicBezTo>
                      <a:pt x="18163" y="28437"/>
                      <a:pt x="17467" y="28544"/>
                      <a:pt x="16879" y="28942"/>
                    </a:cubicBezTo>
                    <a:cubicBezTo>
                      <a:pt x="16479" y="29242"/>
                      <a:pt x="15945" y="30109"/>
                      <a:pt x="15445" y="30109"/>
                    </a:cubicBezTo>
                    <a:cubicBezTo>
                      <a:pt x="15245" y="29676"/>
                      <a:pt x="15945" y="29009"/>
                      <a:pt x="16179" y="28642"/>
                    </a:cubicBezTo>
                    <a:cubicBezTo>
                      <a:pt x="16613" y="27941"/>
                      <a:pt x="17013" y="27207"/>
                      <a:pt x="17446" y="26507"/>
                    </a:cubicBezTo>
                    <a:cubicBezTo>
                      <a:pt x="17847" y="25906"/>
                      <a:pt x="18314" y="25306"/>
                      <a:pt x="18847" y="24772"/>
                    </a:cubicBezTo>
                    <a:cubicBezTo>
                      <a:pt x="19214" y="24372"/>
                      <a:pt x="20082" y="23171"/>
                      <a:pt x="20549" y="22871"/>
                    </a:cubicBezTo>
                    <a:cubicBezTo>
                      <a:pt x="20549" y="22871"/>
                      <a:pt x="20745" y="22878"/>
                      <a:pt x="21049" y="22878"/>
                    </a:cubicBezTo>
                    <a:cubicBezTo>
                      <a:pt x="21862" y="22878"/>
                      <a:pt x="23448" y="22825"/>
                      <a:pt x="24151" y="22437"/>
                    </a:cubicBezTo>
                    <a:cubicBezTo>
                      <a:pt x="25119" y="21937"/>
                      <a:pt x="25953" y="20769"/>
                      <a:pt x="26720" y="20636"/>
                    </a:cubicBezTo>
                    <a:cubicBezTo>
                      <a:pt x="27454" y="20469"/>
                      <a:pt x="31023" y="20002"/>
                      <a:pt x="31256" y="19468"/>
                    </a:cubicBezTo>
                    <a:cubicBezTo>
                      <a:pt x="31523" y="18968"/>
                      <a:pt x="31523" y="18101"/>
                      <a:pt x="30756" y="18001"/>
                    </a:cubicBezTo>
                    <a:cubicBezTo>
                      <a:pt x="29989" y="17867"/>
                      <a:pt x="28388" y="17767"/>
                      <a:pt x="28388" y="17567"/>
                    </a:cubicBezTo>
                    <a:cubicBezTo>
                      <a:pt x="28388" y="17400"/>
                      <a:pt x="28755" y="16767"/>
                      <a:pt x="29155" y="16733"/>
                    </a:cubicBezTo>
                    <a:cubicBezTo>
                      <a:pt x="29555" y="16700"/>
                      <a:pt x="32290" y="16333"/>
                      <a:pt x="33158" y="15899"/>
                    </a:cubicBezTo>
                    <a:cubicBezTo>
                      <a:pt x="33892" y="15532"/>
                      <a:pt x="35092" y="14798"/>
                      <a:pt x="35092" y="14798"/>
                    </a:cubicBezTo>
                    <a:close/>
                    <a:moveTo>
                      <a:pt x="62045" y="66469"/>
                    </a:moveTo>
                    <a:cubicBezTo>
                      <a:pt x="62045" y="66469"/>
                      <a:pt x="63713" y="74675"/>
                      <a:pt x="63546" y="76176"/>
                    </a:cubicBezTo>
                    <a:cubicBezTo>
                      <a:pt x="63513" y="76443"/>
                      <a:pt x="63479" y="77076"/>
                      <a:pt x="63479" y="77910"/>
                    </a:cubicBezTo>
                    <a:cubicBezTo>
                      <a:pt x="63179" y="78144"/>
                      <a:pt x="62879" y="78411"/>
                      <a:pt x="62579" y="78644"/>
                    </a:cubicBezTo>
                    <a:lnTo>
                      <a:pt x="62579" y="78544"/>
                    </a:lnTo>
                    <a:cubicBezTo>
                      <a:pt x="62445" y="76543"/>
                      <a:pt x="62145" y="71339"/>
                      <a:pt x="62012" y="70238"/>
                    </a:cubicBezTo>
                    <a:cubicBezTo>
                      <a:pt x="61945" y="68971"/>
                      <a:pt x="61945" y="67703"/>
                      <a:pt x="62045" y="66469"/>
                    </a:cubicBezTo>
                    <a:close/>
                    <a:moveTo>
                      <a:pt x="63479" y="79812"/>
                    </a:moveTo>
                    <a:cubicBezTo>
                      <a:pt x="63479" y="83548"/>
                      <a:pt x="63513" y="86583"/>
                      <a:pt x="63513" y="86583"/>
                    </a:cubicBezTo>
                    <a:cubicBezTo>
                      <a:pt x="63513" y="86583"/>
                      <a:pt x="62893" y="88020"/>
                      <a:pt x="62637" y="88020"/>
                    </a:cubicBezTo>
                    <a:cubicBezTo>
                      <a:pt x="62615" y="88020"/>
                      <a:pt x="62595" y="88009"/>
                      <a:pt x="62579" y="87984"/>
                    </a:cubicBezTo>
                    <a:cubicBezTo>
                      <a:pt x="62379" y="87684"/>
                      <a:pt x="62745" y="85916"/>
                      <a:pt x="62579" y="84915"/>
                    </a:cubicBezTo>
                    <a:cubicBezTo>
                      <a:pt x="62412" y="84181"/>
                      <a:pt x="62812" y="83381"/>
                      <a:pt x="62846" y="81646"/>
                    </a:cubicBezTo>
                    <a:cubicBezTo>
                      <a:pt x="63146" y="81379"/>
                      <a:pt x="63179" y="80079"/>
                      <a:pt x="63479" y="79812"/>
                    </a:cubicBezTo>
                    <a:close/>
                    <a:moveTo>
                      <a:pt x="44032" y="110267"/>
                    </a:moveTo>
                    <a:lnTo>
                      <a:pt x="44032" y="110267"/>
                    </a:lnTo>
                    <a:cubicBezTo>
                      <a:pt x="44866" y="110600"/>
                      <a:pt x="45266" y="111568"/>
                      <a:pt x="45667" y="112335"/>
                    </a:cubicBezTo>
                    <a:cubicBezTo>
                      <a:pt x="46100" y="113202"/>
                      <a:pt x="45800" y="113803"/>
                      <a:pt x="45933" y="114737"/>
                    </a:cubicBezTo>
                    <a:cubicBezTo>
                      <a:pt x="46034" y="115637"/>
                      <a:pt x="46400" y="116505"/>
                      <a:pt x="46534" y="117439"/>
                    </a:cubicBezTo>
                    <a:cubicBezTo>
                      <a:pt x="46601" y="118139"/>
                      <a:pt x="46801" y="118806"/>
                      <a:pt x="47134" y="119440"/>
                    </a:cubicBezTo>
                    <a:cubicBezTo>
                      <a:pt x="46267" y="119674"/>
                      <a:pt x="46400" y="121875"/>
                      <a:pt x="46667" y="122542"/>
                    </a:cubicBezTo>
                    <a:cubicBezTo>
                      <a:pt x="46968" y="123243"/>
                      <a:pt x="47468" y="123243"/>
                      <a:pt x="47535" y="124010"/>
                    </a:cubicBezTo>
                    <a:cubicBezTo>
                      <a:pt x="47601" y="124610"/>
                      <a:pt x="47435" y="125244"/>
                      <a:pt x="47468" y="125878"/>
                    </a:cubicBezTo>
                    <a:cubicBezTo>
                      <a:pt x="47501" y="126478"/>
                      <a:pt x="47668" y="127045"/>
                      <a:pt x="47268" y="127646"/>
                    </a:cubicBezTo>
                    <a:cubicBezTo>
                      <a:pt x="46834" y="128246"/>
                      <a:pt x="46467" y="128380"/>
                      <a:pt x="46400" y="129280"/>
                    </a:cubicBezTo>
                    <a:cubicBezTo>
                      <a:pt x="46267" y="130515"/>
                      <a:pt x="45500" y="131549"/>
                      <a:pt x="45600" y="132816"/>
                    </a:cubicBezTo>
                    <a:cubicBezTo>
                      <a:pt x="45466" y="131582"/>
                      <a:pt x="44933" y="130415"/>
                      <a:pt x="44065" y="129481"/>
                    </a:cubicBezTo>
                    <a:cubicBezTo>
                      <a:pt x="43565" y="128913"/>
                      <a:pt x="43432" y="128947"/>
                      <a:pt x="43365" y="128180"/>
                    </a:cubicBezTo>
                    <a:cubicBezTo>
                      <a:pt x="43398" y="127646"/>
                      <a:pt x="43298" y="127146"/>
                      <a:pt x="43131" y="126645"/>
                    </a:cubicBezTo>
                    <a:cubicBezTo>
                      <a:pt x="42765" y="125945"/>
                      <a:pt x="42197" y="125644"/>
                      <a:pt x="42431" y="124811"/>
                    </a:cubicBezTo>
                    <a:lnTo>
                      <a:pt x="42464" y="124811"/>
                    </a:lnTo>
                    <a:cubicBezTo>
                      <a:pt x="42698" y="123977"/>
                      <a:pt x="43198" y="123510"/>
                      <a:pt x="43232" y="122542"/>
                    </a:cubicBezTo>
                    <a:cubicBezTo>
                      <a:pt x="43232" y="121775"/>
                      <a:pt x="43198" y="121275"/>
                      <a:pt x="43598" y="120608"/>
                    </a:cubicBezTo>
                    <a:cubicBezTo>
                      <a:pt x="43965" y="120074"/>
                      <a:pt x="44299" y="119774"/>
                      <a:pt x="44166" y="119006"/>
                    </a:cubicBezTo>
                    <a:cubicBezTo>
                      <a:pt x="43965" y="117972"/>
                      <a:pt x="43332" y="118606"/>
                      <a:pt x="42898" y="118006"/>
                    </a:cubicBezTo>
                    <a:cubicBezTo>
                      <a:pt x="42631" y="117639"/>
                      <a:pt x="42998" y="116238"/>
                      <a:pt x="43065" y="115837"/>
                    </a:cubicBezTo>
                    <a:cubicBezTo>
                      <a:pt x="43332" y="114070"/>
                      <a:pt x="44766" y="112168"/>
                      <a:pt x="44032" y="110267"/>
                    </a:cubicBezTo>
                    <a:close/>
                    <a:moveTo>
                      <a:pt x="35059" y="146893"/>
                    </a:moveTo>
                    <a:cubicBezTo>
                      <a:pt x="34959" y="147260"/>
                      <a:pt x="34859" y="147627"/>
                      <a:pt x="34792" y="147994"/>
                    </a:cubicBezTo>
                    <a:cubicBezTo>
                      <a:pt x="34892" y="147627"/>
                      <a:pt x="34959" y="147260"/>
                      <a:pt x="35059" y="146893"/>
                    </a:cubicBezTo>
                    <a:close/>
                    <a:moveTo>
                      <a:pt x="34792" y="147994"/>
                    </a:moveTo>
                    <a:cubicBezTo>
                      <a:pt x="34705" y="148308"/>
                      <a:pt x="34627" y="148627"/>
                      <a:pt x="34558" y="148949"/>
                    </a:cubicBezTo>
                    <a:lnTo>
                      <a:pt x="34558" y="148949"/>
                    </a:lnTo>
                    <a:cubicBezTo>
                      <a:pt x="34631" y="148629"/>
                      <a:pt x="34710" y="148310"/>
                      <a:pt x="34792" y="147994"/>
                    </a:cubicBezTo>
                    <a:close/>
                    <a:moveTo>
                      <a:pt x="35426" y="148427"/>
                    </a:moveTo>
                    <a:lnTo>
                      <a:pt x="35426" y="148427"/>
                    </a:lnTo>
                    <a:cubicBezTo>
                      <a:pt x="35726" y="150029"/>
                      <a:pt x="35926" y="151663"/>
                      <a:pt x="36060" y="153298"/>
                    </a:cubicBezTo>
                    <a:cubicBezTo>
                      <a:pt x="36060" y="153398"/>
                      <a:pt x="36026" y="153531"/>
                      <a:pt x="35993" y="153665"/>
                    </a:cubicBezTo>
                    <a:cubicBezTo>
                      <a:pt x="35393" y="152897"/>
                      <a:pt x="35326" y="150529"/>
                      <a:pt x="35426" y="148427"/>
                    </a:cubicBezTo>
                    <a:close/>
                    <a:moveTo>
                      <a:pt x="54473" y="149895"/>
                    </a:moveTo>
                    <a:cubicBezTo>
                      <a:pt x="54840" y="150629"/>
                      <a:pt x="55173" y="151363"/>
                      <a:pt x="55440" y="152130"/>
                    </a:cubicBezTo>
                    <a:cubicBezTo>
                      <a:pt x="55807" y="153231"/>
                      <a:pt x="56041" y="154799"/>
                      <a:pt x="54907" y="155599"/>
                    </a:cubicBezTo>
                    <a:cubicBezTo>
                      <a:pt x="54740" y="155699"/>
                      <a:pt x="54573" y="155766"/>
                      <a:pt x="54406" y="155799"/>
                    </a:cubicBezTo>
                    <a:cubicBezTo>
                      <a:pt x="54239" y="154065"/>
                      <a:pt x="54106" y="151463"/>
                      <a:pt x="54206" y="150929"/>
                    </a:cubicBezTo>
                    <a:cubicBezTo>
                      <a:pt x="54239" y="150762"/>
                      <a:pt x="54339" y="150396"/>
                      <a:pt x="54473" y="149895"/>
                    </a:cubicBezTo>
                    <a:close/>
                    <a:moveTo>
                      <a:pt x="45733" y="139521"/>
                    </a:moveTo>
                    <a:cubicBezTo>
                      <a:pt x="46367" y="140322"/>
                      <a:pt x="46400" y="141022"/>
                      <a:pt x="47468" y="141456"/>
                    </a:cubicBezTo>
                    <a:cubicBezTo>
                      <a:pt x="47668" y="142657"/>
                      <a:pt x="48135" y="145192"/>
                      <a:pt x="47301" y="146159"/>
                    </a:cubicBezTo>
                    <a:lnTo>
                      <a:pt x="47334" y="146159"/>
                    </a:lnTo>
                    <a:cubicBezTo>
                      <a:pt x="46767" y="146760"/>
                      <a:pt x="46501" y="150262"/>
                      <a:pt x="46400" y="151330"/>
                    </a:cubicBezTo>
                    <a:cubicBezTo>
                      <a:pt x="46300" y="152430"/>
                      <a:pt x="46234" y="155599"/>
                      <a:pt x="46067" y="155899"/>
                    </a:cubicBezTo>
                    <a:cubicBezTo>
                      <a:pt x="45933" y="156200"/>
                      <a:pt x="45466" y="157734"/>
                      <a:pt x="45466" y="157734"/>
                    </a:cubicBezTo>
                    <a:cubicBezTo>
                      <a:pt x="45466" y="157734"/>
                      <a:pt x="44532" y="154899"/>
                      <a:pt x="44132" y="153731"/>
                    </a:cubicBezTo>
                    <a:cubicBezTo>
                      <a:pt x="43765" y="152564"/>
                      <a:pt x="43065" y="151029"/>
                      <a:pt x="43131" y="149562"/>
                    </a:cubicBezTo>
                    <a:cubicBezTo>
                      <a:pt x="43232" y="148094"/>
                      <a:pt x="43465" y="144625"/>
                      <a:pt x="43131" y="142757"/>
                    </a:cubicBezTo>
                    <a:cubicBezTo>
                      <a:pt x="43999" y="142657"/>
                      <a:pt x="44766" y="142156"/>
                      <a:pt x="45233" y="141422"/>
                    </a:cubicBezTo>
                    <a:cubicBezTo>
                      <a:pt x="45567" y="140855"/>
                      <a:pt x="45333" y="140055"/>
                      <a:pt x="45733" y="139521"/>
                    </a:cubicBezTo>
                    <a:close/>
                    <a:moveTo>
                      <a:pt x="60364" y="0"/>
                    </a:moveTo>
                    <a:cubicBezTo>
                      <a:pt x="60168" y="0"/>
                      <a:pt x="59977" y="92"/>
                      <a:pt x="59977" y="288"/>
                    </a:cubicBezTo>
                    <a:cubicBezTo>
                      <a:pt x="59977" y="655"/>
                      <a:pt x="60244" y="13297"/>
                      <a:pt x="60244" y="13297"/>
                    </a:cubicBezTo>
                    <a:lnTo>
                      <a:pt x="60777" y="13397"/>
                    </a:lnTo>
                    <a:lnTo>
                      <a:pt x="60777" y="16800"/>
                    </a:lnTo>
                    <a:lnTo>
                      <a:pt x="58943" y="17067"/>
                    </a:lnTo>
                    <a:lnTo>
                      <a:pt x="58943" y="18134"/>
                    </a:lnTo>
                    <a:lnTo>
                      <a:pt x="59710" y="18134"/>
                    </a:lnTo>
                    <a:lnTo>
                      <a:pt x="59710" y="28708"/>
                    </a:lnTo>
                    <a:cubicBezTo>
                      <a:pt x="58809" y="27041"/>
                      <a:pt x="54339" y="26073"/>
                      <a:pt x="54339" y="26073"/>
                    </a:cubicBezTo>
                    <a:cubicBezTo>
                      <a:pt x="54339" y="26073"/>
                      <a:pt x="54573" y="24739"/>
                      <a:pt x="54339" y="24405"/>
                    </a:cubicBezTo>
                    <a:cubicBezTo>
                      <a:pt x="54106" y="24105"/>
                      <a:pt x="53239" y="22737"/>
                      <a:pt x="53239" y="22737"/>
                    </a:cubicBezTo>
                    <a:cubicBezTo>
                      <a:pt x="53939" y="22337"/>
                      <a:pt x="54506" y="20269"/>
                      <a:pt x="54506" y="20269"/>
                    </a:cubicBezTo>
                    <a:cubicBezTo>
                      <a:pt x="54506" y="20269"/>
                      <a:pt x="56274" y="19302"/>
                      <a:pt x="56608" y="18735"/>
                    </a:cubicBezTo>
                    <a:cubicBezTo>
                      <a:pt x="56908" y="18201"/>
                      <a:pt x="57642" y="13397"/>
                      <a:pt x="57008" y="11163"/>
                    </a:cubicBezTo>
                    <a:cubicBezTo>
                      <a:pt x="56374" y="8928"/>
                      <a:pt x="52538" y="2957"/>
                      <a:pt x="51437" y="2089"/>
                    </a:cubicBezTo>
                    <a:cubicBezTo>
                      <a:pt x="50750" y="1543"/>
                      <a:pt x="48494" y="1304"/>
                      <a:pt x="46251" y="1304"/>
                    </a:cubicBezTo>
                    <a:cubicBezTo>
                      <a:pt x="44794" y="1304"/>
                      <a:pt x="43343" y="1405"/>
                      <a:pt x="42331" y="1589"/>
                    </a:cubicBezTo>
                    <a:cubicBezTo>
                      <a:pt x="39796" y="2089"/>
                      <a:pt x="37361" y="6226"/>
                      <a:pt x="36327" y="7727"/>
                    </a:cubicBezTo>
                    <a:cubicBezTo>
                      <a:pt x="35293" y="9261"/>
                      <a:pt x="35259" y="12463"/>
                      <a:pt x="35259" y="12463"/>
                    </a:cubicBezTo>
                    <a:cubicBezTo>
                      <a:pt x="33691" y="12997"/>
                      <a:pt x="32124" y="13431"/>
                      <a:pt x="30522" y="13764"/>
                    </a:cubicBezTo>
                    <a:cubicBezTo>
                      <a:pt x="28654" y="14098"/>
                      <a:pt x="26019" y="14265"/>
                      <a:pt x="25486" y="14365"/>
                    </a:cubicBezTo>
                    <a:cubicBezTo>
                      <a:pt x="24952" y="14498"/>
                      <a:pt x="23217" y="15866"/>
                      <a:pt x="21850" y="16500"/>
                    </a:cubicBezTo>
                    <a:cubicBezTo>
                      <a:pt x="20482" y="17133"/>
                      <a:pt x="17480" y="18835"/>
                      <a:pt x="17480" y="18835"/>
                    </a:cubicBezTo>
                    <a:cubicBezTo>
                      <a:pt x="17283" y="18763"/>
                      <a:pt x="17077" y="18730"/>
                      <a:pt x="16866" y="18730"/>
                    </a:cubicBezTo>
                    <a:cubicBezTo>
                      <a:pt x="16684" y="18730"/>
                      <a:pt x="16498" y="18755"/>
                      <a:pt x="16312" y="18801"/>
                    </a:cubicBezTo>
                    <a:cubicBezTo>
                      <a:pt x="15779" y="19001"/>
                      <a:pt x="12643" y="22037"/>
                      <a:pt x="11943" y="22204"/>
                    </a:cubicBezTo>
                    <a:cubicBezTo>
                      <a:pt x="11209" y="22371"/>
                      <a:pt x="8707" y="22471"/>
                      <a:pt x="8707" y="22471"/>
                    </a:cubicBezTo>
                    <a:cubicBezTo>
                      <a:pt x="8707" y="22471"/>
                      <a:pt x="6439" y="23872"/>
                      <a:pt x="5905" y="24806"/>
                    </a:cubicBezTo>
                    <a:cubicBezTo>
                      <a:pt x="5405" y="25773"/>
                      <a:pt x="3703" y="28942"/>
                      <a:pt x="3436" y="29509"/>
                    </a:cubicBezTo>
                    <a:cubicBezTo>
                      <a:pt x="2636" y="30676"/>
                      <a:pt x="1769" y="31811"/>
                      <a:pt x="835" y="32878"/>
                    </a:cubicBezTo>
                    <a:cubicBezTo>
                      <a:pt x="268" y="33445"/>
                      <a:pt x="1" y="36647"/>
                      <a:pt x="201" y="37681"/>
                    </a:cubicBezTo>
                    <a:cubicBezTo>
                      <a:pt x="401" y="38749"/>
                      <a:pt x="5238" y="41851"/>
                      <a:pt x="7406" y="42618"/>
                    </a:cubicBezTo>
                    <a:cubicBezTo>
                      <a:pt x="9356" y="43289"/>
                      <a:pt x="13169" y="43903"/>
                      <a:pt x="14756" y="43903"/>
                    </a:cubicBezTo>
                    <a:cubicBezTo>
                      <a:pt x="14907" y="43903"/>
                      <a:pt x="15038" y="43898"/>
                      <a:pt x="15145" y="43886"/>
                    </a:cubicBezTo>
                    <a:cubicBezTo>
                      <a:pt x="16051" y="43791"/>
                      <a:pt x="20129" y="43542"/>
                      <a:pt x="22478" y="43542"/>
                    </a:cubicBezTo>
                    <a:cubicBezTo>
                      <a:pt x="23414" y="43542"/>
                      <a:pt x="24075" y="43581"/>
                      <a:pt x="24151" y="43686"/>
                    </a:cubicBezTo>
                    <a:cubicBezTo>
                      <a:pt x="24418" y="44053"/>
                      <a:pt x="27053" y="47522"/>
                      <a:pt x="27153" y="48122"/>
                    </a:cubicBezTo>
                    <a:cubicBezTo>
                      <a:pt x="27253" y="48723"/>
                      <a:pt x="28354" y="53226"/>
                      <a:pt x="28421" y="53526"/>
                    </a:cubicBezTo>
                    <a:cubicBezTo>
                      <a:pt x="28521" y="53860"/>
                      <a:pt x="28921" y="55361"/>
                      <a:pt x="28588" y="56028"/>
                    </a:cubicBezTo>
                    <a:cubicBezTo>
                      <a:pt x="28288" y="56662"/>
                      <a:pt x="27087" y="62499"/>
                      <a:pt x="26920" y="63133"/>
                    </a:cubicBezTo>
                    <a:cubicBezTo>
                      <a:pt x="26786" y="63767"/>
                      <a:pt x="25819" y="64834"/>
                      <a:pt x="25452" y="65435"/>
                    </a:cubicBezTo>
                    <a:cubicBezTo>
                      <a:pt x="25085" y="66035"/>
                      <a:pt x="24051" y="74808"/>
                      <a:pt x="24151" y="75242"/>
                    </a:cubicBezTo>
                    <a:cubicBezTo>
                      <a:pt x="24285" y="75675"/>
                      <a:pt x="27420" y="78044"/>
                      <a:pt x="27554" y="78544"/>
                    </a:cubicBezTo>
                    <a:cubicBezTo>
                      <a:pt x="27720" y="79011"/>
                      <a:pt x="27454" y="80479"/>
                      <a:pt x="27220" y="81179"/>
                    </a:cubicBezTo>
                    <a:cubicBezTo>
                      <a:pt x="26853" y="82614"/>
                      <a:pt x="26586" y="84115"/>
                      <a:pt x="26453" y="85616"/>
                    </a:cubicBezTo>
                    <a:cubicBezTo>
                      <a:pt x="26420" y="86450"/>
                      <a:pt x="26953" y="91620"/>
                      <a:pt x="26887" y="94255"/>
                    </a:cubicBezTo>
                    <a:cubicBezTo>
                      <a:pt x="26786" y="96891"/>
                      <a:pt x="26920" y="105397"/>
                      <a:pt x="26887" y="106364"/>
                    </a:cubicBezTo>
                    <a:cubicBezTo>
                      <a:pt x="26853" y="107331"/>
                      <a:pt x="27520" y="108132"/>
                      <a:pt x="27320" y="108799"/>
                    </a:cubicBezTo>
                    <a:cubicBezTo>
                      <a:pt x="27120" y="109466"/>
                      <a:pt x="27153" y="110534"/>
                      <a:pt x="27153" y="111634"/>
                    </a:cubicBezTo>
                    <a:cubicBezTo>
                      <a:pt x="27153" y="112769"/>
                      <a:pt x="30522" y="113536"/>
                      <a:pt x="30889" y="114036"/>
                    </a:cubicBezTo>
                    <a:cubicBezTo>
                      <a:pt x="31256" y="114570"/>
                      <a:pt x="31190" y="117138"/>
                      <a:pt x="31156" y="117639"/>
                    </a:cubicBezTo>
                    <a:cubicBezTo>
                      <a:pt x="31123" y="118172"/>
                      <a:pt x="30556" y="119573"/>
                      <a:pt x="30589" y="120374"/>
                    </a:cubicBezTo>
                    <a:cubicBezTo>
                      <a:pt x="30756" y="121375"/>
                      <a:pt x="31090" y="122309"/>
                      <a:pt x="31590" y="123209"/>
                    </a:cubicBezTo>
                    <a:cubicBezTo>
                      <a:pt x="31857" y="123476"/>
                      <a:pt x="31923" y="125311"/>
                      <a:pt x="31857" y="125678"/>
                    </a:cubicBezTo>
                    <a:cubicBezTo>
                      <a:pt x="31757" y="126045"/>
                      <a:pt x="30589" y="126612"/>
                      <a:pt x="30522" y="127412"/>
                    </a:cubicBezTo>
                    <a:cubicBezTo>
                      <a:pt x="30456" y="128213"/>
                      <a:pt x="30956" y="134517"/>
                      <a:pt x="30956" y="135251"/>
                    </a:cubicBezTo>
                    <a:cubicBezTo>
                      <a:pt x="30956" y="135952"/>
                      <a:pt x="31557" y="136719"/>
                      <a:pt x="31723" y="137386"/>
                    </a:cubicBezTo>
                    <a:cubicBezTo>
                      <a:pt x="32024" y="138954"/>
                      <a:pt x="32224" y="140522"/>
                      <a:pt x="32324" y="142090"/>
                    </a:cubicBezTo>
                    <a:cubicBezTo>
                      <a:pt x="32290" y="142890"/>
                      <a:pt x="34092" y="143491"/>
                      <a:pt x="34092" y="143491"/>
                    </a:cubicBezTo>
                    <a:cubicBezTo>
                      <a:pt x="33992" y="143824"/>
                      <a:pt x="34592" y="145792"/>
                      <a:pt x="35059" y="146826"/>
                    </a:cubicBezTo>
                    <a:lnTo>
                      <a:pt x="35059" y="146893"/>
                    </a:lnTo>
                    <a:cubicBezTo>
                      <a:pt x="35192" y="147260"/>
                      <a:pt x="35293" y="147627"/>
                      <a:pt x="35359" y="147994"/>
                    </a:cubicBezTo>
                    <a:cubicBezTo>
                      <a:pt x="35159" y="150362"/>
                      <a:pt x="35126" y="153231"/>
                      <a:pt x="35893" y="153965"/>
                    </a:cubicBezTo>
                    <a:cubicBezTo>
                      <a:pt x="35760" y="154398"/>
                      <a:pt x="35526" y="154899"/>
                      <a:pt x="35293" y="155466"/>
                    </a:cubicBezTo>
                    <a:cubicBezTo>
                      <a:pt x="34292" y="154899"/>
                      <a:pt x="34192" y="152464"/>
                      <a:pt x="34225" y="151696"/>
                    </a:cubicBezTo>
                    <a:cubicBezTo>
                      <a:pt x="34250" y="150785"/>
                      <a:pt x="34365" y="149856"/>
                      <a:pt x="34558" y="148949"/>
                    </a:cubicBezTo>
                    <a:lnTo>
                      <a:pt x="34558" y="148949"/>
                    </a:lnTo>
                    <a:cubicBezTo>
                      <a:pt x="34216" y="150452"/>
                      <a:pt x="34005" y="151991"/>
                      <a:pt x="34225" y="153531"/>
                    </a:cubicBezTo>
                    <a:cubicBezTo>
                      <a:pt x="34325" y="154298"/>
                      <a:pt x="34659" y="155232"/>
                      <a:pt x="35226" y="155633"/>
                    </a:cubicBezTo>
                    <a:cubicBezTo>
                      <a:pt x="34659" y="156867"/>
                      <a:pt x="33892" y="158268"/>
                      <a:pt x="33291" y="158768"/>
                    </a:cubicBezTo>
                    <a:cubicBezTo>
                      <a:pt x="32124" y="159736"/>
                      <a:pt x="30089" y="161270"/>
                      <a:pt x="30055" y="163238"/>
                    </a:cubicBezTo>
                    <a:cubicBezTo>
                      <a:pt x="29989" y="165239"/>
                      <a:pt x="30156" y="167208"/>
                      <a:pt x="33525" y="167408"/>
                    </a:cubicBezTo>
                    <a:cubicBezTo>
                      <a:pt x="33882" y="167432"/>
                      <a:pt x="34224" y="167444"/>
                      <a:pt x="34550" y="167444"/>
                    </a:cubicBezTo>
                    <a:cubicBezTo>
                      <a:pt x="37302" y="167444"/>
                      <a:pt x="38979" y="166619"/>
                      <a:pt x="39963" y="165873"/>
                    </a:cubicBezTo>
                    <a:cubicBezTo>
                      <a:pt x="41097" y="165006"/>
                      <a:pt x="40530" y="162871"/>
                      <a:pt x="40997" y="162404"/>
                    </a:cubicBezTo>
                    <a:cubicBezTo>
                      <a:pt x="41497" y="161970"/>
                      <a:pt x="42631" y="162104"/>
                      <a:pt x="43565" y="161670"/>
                    </a:cubicBezTo>
                    <a:cubicBezTo>
                      <a:pt x="44266" y="161237"/>
                      <a:pt x="44899" y="160703"/>
                      <a:pt x="45400" y="160069"/>
                    </a:cubicBezTo>
                    <a:cubicBezTo>
                      <a:pt x="45667" y="161270"/>
                      <a:pt x="47401" y="161570"/>
                      <a:pt x="47601" y="162071"/>
                    </a:cubicBezTo>
                    <a:cubicBezTo>
                      <a:pt x="47801" y="162538"/>
                      <a:pt x="47668" y="164772"/>
                      <a:pt x="48002" y="165540"/>
                    </a:cubicBezTo>
                    <a:cubicBezTo>
                      <a:pt x="48369" y="166307"/>
                      <a:pt x="50503" y="168008"/>
                      <a:pt x="53272" y="168041"/>
                    </a:cubicBezTo>
                    <a:cubicBezTo>
                      <a:pt x="56007" y="168041"/>
                      <a:pt x="57108" y="167808"/>
                      <a:pt x="57742" y="167341"/>
                    </a:cubicBezTo>
                    <a:cubicBezTo>
                      <a:pt x="58376" y="166907"/>
                      <a:pt x="58142" y="163238"/>
                      <a:pt x="57742" y="162171"/>
                    </a:cubicBezTo>
                    <a:cubicBezTo>
                      <a:pt x="57308" y="161070"/>
                      <a:pt x="54673" y="157968"/>
                      <a:pt x="54573" y="157401"/>
                    </a:cubicBezTo>
                    <a:cubicBezTo>
                      <a:pt x="54540" y="157234"/>
                      <a:pt x="54473" y="156700"/>
                      <a:pt x="54406" y="156000"/>
                    </a:cubicBezTo>
                    <a:cubicBezTo>
                      <a:pt x="55040" y="155933"/>
                      <a:pt x="55607" y="155499"/>
                      <a:pt x="55841" y="154932"/>
                    </a:cubicBezTo>
                    <a:cubicBezTo>
                      <a:pt x="56608" y="153298"/>
                      <a:pt x="55640" y="151163"/>
                      <a:pt x="54673" y="149328"/>
                    </a:cubicBezTo>
                    <a:cubicBezTo>
                      <a:pt x="55207" y="147493"/>
                      <a:pt x="56041" y="144825"/>
                      <a:pt x="56041" y="144825"/>
                    </a:cubicBezTo>
                    <a:lnTo>
                      <a:pt x="56207" y="144825"/>
                    </a:lnTo>
                    <a:cubicBezTo>
                      <a:pt x="56541" y="144825"/>
                      <a:pt x="57975" y="144091"/>
                      <a:pt x="58009" y="143557"/>
                    </a:cubicBezTo>
                    <a:cubicBezTo>
                      <a:pt x="58042" y="143024"/>
                      <a:pt x="57408" y="141689"/>
                      <a:pt x="57008" y="141156"/>
                    </a:cubicBezTo>
                    <a:cubicBezTo>
                      <a:pt x="56608" y="140655"/>
                      <a:pt x="56941" y="139254"/>
                      <a:pt x="57208" y="138787"/>
                    </a:cubicBezTo>
                    <a:cubicBezTo>
                      <a:pt x="57508" y="138354"/>
                      <a:pt x="57508" y="137720"/>
                      <a:pt x="57375" y="136786"/>
                    </a:cubicBezTo>
                    <a:cubicBezTo>
                      <a:pt x="57242" y="135885"/>
                      <a:pt x="56908" y="134751"/>
                      <a:pt x="56941" y="134551"/>
                    </a:cubicBezTo>
                    <a:cubicBezTo>
                      <a:pt x="57008" y="134351"/>
                      <a:pt x="58075" y="132483"/>
                      <a:pt x="58209" y="131849"/>
                    </a:cubicBezTo>
                    <a:cubicBezTo>
                      <a:pt x="58476" y="130448"/>
                      <a:pt x="58643" y="129014"/>
                      <a:pt x="58743" y="127613"/>
                    </a:cubicBezTo>
                    <a:cubicBezTo>
                      <a:pt x="58709" y="126779"/>
                      <a:pt x="59210" y="126011"/>
                      <a:pt x="59376" y="124277"/>
                    </a:cubicBezTo>
                    <a:cubicBezTo>
                      <a:pt x="59543" y="122542"/>
                      <a:pt x="59110" y="119507"/>
                      <a:pt x="59009" y="119140"/>
                    </a:cubicBezTo>
                    <a:cubicBezTo>
                      <a:pt x="58943" y="118806"/>
                      <a:pt x="58609" y="113736"/>
                      <a:pt x="58609" y="113736"/>
                    </a:cubicBezTo>
                    <a:cubicBezTo>
                      <a:pt x="58609" y="113736"/>
                      <a:pt x="60811" y="112802"/>
                      <a:pt x="61244" y="112402"/>
                    </a:cubicBezTo>
                    <a:cubicBezTo>
                      <a:pt x="61678" y="112001"/>
                      <a:pt x="63046" y="111067"/>
                      <a:pt x="63246" y="110467"/>
                    </a:cubicBezTo>
                    <a:cubicBezTo>
                      <a:pt x="63513" y="109366"/>
                      <a:pt x="63579" y="108232"/>
                      <a:pt x="63479" y="107098"/>
                    </a:cubicBezTo>
                    <a:cubicBezTo>
                      <a:pt x="63379" y="105830"/>
                      <a:pt x="63046" y="101127"/>
                      <a:pt x="62912" y="99626"/>
                    </a:cubicBezTo>
                    <a:cubicBezTo>
                      <a:pt x="62812" y="98091"/>
                      <a:pt x="62445" y="90820"/>
                      <a:pt x="62445" y="90820"/>
                    </a:cubicBezTo>
                    <a:lnTo>
                      <a:pt x="62445" y="90820"/>
                    </a:lnTo>
                    <a:cubicBezTo>
                      <a:pt x="62445" y="90820"/>
                      <a:pt x="63846" y="92087"/>
                      <a:pt x="64313" y="92454"/>
                    </a:cubicBezTo>
                    <a:cubicBezTo>
                      <a:pt x="64774" y="92792"/>
                      <a:pt x="66875" y="94120"/>
                      <a:pt x="67700" y="94120"/>
                    </a:cubicBezTo>
                    <a:cubicBezTo>
                      <a:pt x="67771" y="94120"/>
                      <a:pt x="67832" y="94110"/>
                      <a:pt x="67882" y="94089"/>
                    </a:cubicBezTo>
                    <a:cubicBezTo>
                      <a:pt x="69217" y="93355"/>
                      <a:pt x="70451" y="92487"/>
                      <a:pt x="71618" y="91520"/>
                    </a:cubicBezTo>
                    <a:cubicBezTo>
                      <a:pt x="71885" y="91186"/>
                      <a:pt x="72319" y="86516"/>
                      <a:pt x="72319" y="86516"/>
                    </a:cubicBezTo>
                    <a:cubicBezTo>
                      <a:pt x="72519" y="86083"/>
                      <a:pt x="72786" y="85683"/>
                      <a:pt x="73086" y="85316"/>
                    </a:cubicBezTo>
                    <a:cubicBezTo>
                      <a:pt x="73653" y="85015"/>
                      <a:pt x="74020" y="84415"/>
                      <a:pt x="74054" y="83781"/>
                    </a:cubicBezTo>
                    <a:cubicBezTo>
                      <a:pt x="74187" y="82680"/>
                      <a:pt x="74254" y="79311"/>
                      <a:pt x="74254" y="79311"/>
                    </a:cubicBezTo>
                    <a:cubicBezTo>
                      <a:pt x="74420" y="78911"/>
                      <a:pt x="75054" y="78611"/>
                      <a:pt x="75388" y="78277"/>
                    </a:cubicBezTo>
                    <a:cubicBezTo>
                      <a:pt x="76022" y="77610"/>
                      <a:pt x="75721" y="76443"/>
                      <a:pt x="75688" y="75575"/>
                    </a:cubicBezTo>
                    <a:cubicBezTo>
                      <a:pt x="75588" y="73474"/>
                      <a:pt x="75521" y="71439"/>
                      <a:pt x="75221" y="69371"/>
                    </a:cubicBezTo>
                    <a:cubicBezTo>
                      <a:pt x="75088" y="68270"/>
                      <a:pt x="75088" y="67002"/>
                      <a:pt x="74487" y="66002"/>
                    </a:cubicBezTo>
                    <a:cubicBezTo>
                      <a:pt x="74220" y="65568"/>
                      <a:pt x="74154" y="65201"/>
                      <a:pt x="73887" y="64801"/>
                    </a:cubicBezTo>
                    <a:cubicBezTo>
                      <a:pt x="73587" y="64434"/>
                      <a:pt x="73353" y="64034"/>
                      <a:pt x="73153" y="63633"/>
                    </a:cubicBezTo>
                    <a:cubicBezTo>
                      <a:pt x="73053" y="63100"/>
                      <a:pt x="73019" y="62566"/>
                      <a:pt x="73086" y="62066"/>
                    </a:cubicBezTo>
                    <a:cubicBezTo>
                      <a:pt x="73086" y="61265"/>
                      <a:pt x="73086" y="60498"/>
                      <a:pt x="73120" y="59697"/>
                    </a:cubicBezTo>
                    <a:cubicBezTo>
                      <a:pt x="73220" y="57429"/>
                      <a:pt x="73987" y="55061"/>
                      <a:pt x="73019" y="52892"/>
                    </a:cubicBezTo>
                    <a:cubicBezTo>
                      <a:pt x="72152" y="50924"/>
                      <a:pt x="73053" y="48623"/>
                      <a:pt x="72653" y="46588"/>
                    </a:cubicBezTo>
                    <a:cubicBezTo>
                      <a:pt x="72519" y="45921"/>
                      <a:pt x="72152" y="45320"/>
                      <a:pt x="71585" y="44887"/>
                    </a:cubicBezTo>
                    <a:cubicBezTo>
                      <a:pt x="71118" y="44586"/>
                      <a:pt x="70851" y="44053"/>
                      <a:pt x="70851" y="43519"/>
                    </a:cubicBezTo>
                    <a:cubicBezTo>
                      <a:pt x="70785" y="42618"/>
                      <a:pt x="70785" y="41417"/>
                      <a:pt x="70351" y="40584"/>
                    </a:cubicBezTo>
                    <a:cubicBezTo>
                      <a:pt x="69584" y="39283"/>
                      <a:pt x="68516" y="38082"/>
                      <a:pt x="67582" y="36881"/>
                    </a:cubicBezTo>
                    <a:cubicBezTo>
                      <a:pt x="66848" y="35947"/>
                      <a:pt x="66115" y="35013"/>
                      <a:pt x="65414" y="34079"/>
                    </a:cubicBezTo>
                    <a:lnTo>
                      <a:pt x="65047" y="28842"/>
                    </a:lnTo>
                    <a:lnTo>
                      <a:pt x="64380" y="28708"/>
                    </a:lnTo>
                    <a:cubicBezTo>
                      <a:pt x="64380" y="28708"/>
                      <a:pt x="64180" y="16800"/>
                      <a:pt x="63846" y="16800"/>
                    </a:cubicBezTo>
                    <a:lnTo>
                      <a:pt x="62946" y="16800"/>
                    </a:lnTo>
                    <a:lnTo>
                      <a:pt x="62879" y="12630"/>
                    </a:lnTo>
                    <a:lnTo>
                      <a:pt x="63446" y="12630"/>
                    </a:lnTo>
                    <a:cubicBezTo>
                      <a:pt x="63613" y="12630"/>
                      <a:pt x="63646" y="12030"/>
                      <a:pt x="63446" y="11996"/>
                    </a:cubicBezTo>
                    <a:cubicBezTo>
                      <a:pt x="63279" y="11963"/>
                      <a:pt x="61511" y="11963"/>
                      <a:pt x="61511" y="11963"/>
                    </a:cubicBezTo>
                    <a:cubicBezTo>
                      <a:pt x="61511" y="11963"/>
                      <a:pt x="60777" y="655"/>
                      <a:pt x="60777" y="288"/>
                    </a:cubicBezTo>
                    <a:cubicBezTo>
                      <a:pt x="60777" y="101"/>
                      <a:pt x="60568" y="0"/>
                      <a:pt x="60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5"/>
              <p:cNvSpPr/>
              <p:nvPr/>
            </p:nvSpPr>
            <p:spPr>
              <a:xfrm flipH="1">
                <a:off x="404086" y="1382652"/>
                <a:ext cx="1349578" cy="7108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grpSp>
        <p:nvGrpSpPr>
          <p:cNvPr id="893" name="Google Shape;893;p56"/>
          <p:cNvGrpSpPr/>
          <p:nvPr/>
        </p:nvGrpSpPr>
        <p:grpSpPr>
          <a:xfrm>
            <a:off x="3466903" y="1870135"/>
            <a:ext cx="1571880" cy="3349314"/>
            <a:chOff x="3466903" y="1870135"/>
            <a:chExt cx="1571880" cy="3349314"/>
          </a:xfrm>
        </p:grpSpPr>
        <p:sp>
          <p:nvSpPr>
            <p:cNvPr id="894" name="Google Shape;894;p56"/>
            <p:cNvSpPr/>
            <p:nvPr/>
          </p:nvSpPr>
          <p:spPr>
            <a:xfrm flipH="1">
              <a:off x="4105235" y="3202424"/>
              <a:ext cx="933531" cy="2017025"/>
            </a:xfrm>
            <a:custGeom>
              <a:rect b="b" l="l" r="r" t="t"/>
              <a:pathLst>
                <a:path extrusionOk="0" h="165942" w="76818">
                  <a:moveTo>
                    <a:pt x="5037" y="39138"/>
                  </a:moveTo>
                  <a:cubicBezTo>
                    <a:pt x="5037" y="40039"/>
                    <a:pt x="4103" y="42107"/>
                    <a:pt x="4537" y="42941"/>
                  </a:cubicBezTo>
                  <a:cubicBezTo>
                    <a:pt x="4770" y="43341"/>
                    <a:pt x="5237" y="43274"/>
                    <a:pt x="4971" y="43942"/>
                  </a:cubicBezTo>
                  <a:cubicBezTo>
                    <a:pt x="4824" y="44308"/>
                    <a:pt x="4517" y="44674"/>
                    <a:pt x="4179" y="44674"/>
                  </a:cubicBezTo>
                  <a:cubicBezTo>
                    <a:pt x="4056" y="44674"/>
                    <a:pt x="3928" y="44625"/>
                    <a:pt x="3803" y="44509"/>
                  </a:cubicBezTo>
                  <a:cubicBezTo>
                    <a:pt x="3269" y="44008"/>
                    <a:pt x="3670" y="42374"/>
                    <a:pt x="3503" y="41707"/>
                  </a:cubicBezTo>
                  <a:cubicBezTo>
                    <a:pt x="3336" y="41140"/>
                    <a:pt x="2969" y="40806"/>
                    <a:pt x="3236" y="40339"/>
                  </a:cubicBezTo>
                  <a:cubicBezTo>
                    <a:pt x="3536" y="39739"/>
                    <a:pt x="4537" y="39472"/>
                    <a:pt x="5037" y="39138"/>
                  </a:cubicBezTo>
                  <a:close/>
                  <a:moveTo>
                    <a:pt x="52492" y="57605"/>
                  </a:moveTo>
                  <a:cubicBezTo>
                    <a:pt x="52518" y="57605"/>
                    <a:pt x="52544" y="57609"/>
                    <a:pt x="52571" y="57618"/>
                  </a:cubicBezTo>
                  <a:cubicBezTo>
                    <a:pt x="52805" y="57718"/>
                    <a:pt x="52838" y="57751"/>
                    <a:pt x="52738" y="58052"/>
                  </a:cubicBezTo>
                  <a:cubicBezTo>
                    <a:pt x="52671" y="58252"/>
                    <a:pt x="52471" y="58352"/>
                    <a:pt x="52371" y="58519"/>
                  </a:cubicBezTo>
                  <a:cubicBezTo>
                    <a:pt x="52238" y="58819"/>
                    <a:pt x="52705" y="59319"/>
                    <a:pt x="52871" y="59553"/>
                  </a:cubicBezTo>
                  <a:cubicBezTo>
                    <a:pt x="53016" y="59755"/>
                    <a:pt x="53110" y="60006"/>
                    <a:pt x="52874" y="60006"/>
                  </a:cubicBezTo>
                  <a:cubicBezTo>
                    <a:pt x="52838" y="60006"/>
                    <a:pt x="52792" y="60000"/>
                    <a:pt x="52738" y="59986"/>
                  </a:cubicBezTo>
                  <a:cubicBezTo>
                    <a:pt x="52404" y="59886"/>
                    <a:pt x="52338" y="59653"/>
                    <a:pt x="52138" y="59419"/>
                  </a:cubicBezTo>
                  <a:cubicBezTo>
                    <a:pt x="51970" y="59251"/>
                    <a:pt x="51752" y="59209"/>
                    <a:pt x="51519" y="59209"/>
                  </a:cubicBezTo>
                  <a:cubicBezTo>
                    <a:pt x="51282" y="59209"/>
                    <a:pt x="51030" y="59253"/>
                    <a:pt x="50797" y="59253"/>
                  </a:cubicBezTo>
                  <a:cubicBezTo>
                    <a:pt x="50533" y="59253"/>
                    <a:pt x="50294" y="59196"/>
                    <a:pt x="50136" y="58952"/>
                  </a:cubicBezTo>
                  <a:cubicBezTo>
                    <a:pt x="50003" y="58719"/>
                    <a:pt x="49869" y="58118"/>
                    <a:pt x="50103" y="57918"/>
                  </a:cubicBezTo>
                  <a:cubicBezTo>
                    <a:pt x="50166" y="57871"/>
                    <a:pt x="50243" y="57851"/>
                    <a:pt x="50326" y="57851"/>
                  </a:cubicBezTo>
                  <a:cubicBezTo>
                    <a:pt x="50594" y="57851"/>
                    <a:pt x="50933" y="58050"/>
                    <a:pt x="51137" y="58152"/>
                  </a:cubicBezTo>
                  <a:cubicBezTo>
                    <a:pt x="51293" y="58241"/>
                    <a:pt x="51389" y="58359"/>
                    <a:pt x="51525" y="58359"/>
                  </a:cubicBezTo>
                  <a:cubicBezTo>
                    <a:pt x="51593" y="58359"/>
                    <a:pt x="51671" y="58330"/>
                    <a:pt x="51771" y="58252"/>
                  </a:cubicBezTo>
                  <a:cubicBezTo>
                    <a:pt x="51871" y="58152"/>
                    <a:pt x="51971" y="58052"/>
                    <a:pt x="52038" y="57918"/>
                  </a:cubicBezTo>
                  <a:cubicBezTo>
                    <a:pt x="52182" y="57774"/>
                    <a:pt x="52326" y="57605"/>
                    <a:pt x="52492" y="57605"/>
                  </a:cubicBezTo>
                  <a:close/>
                  <a:moveTo>
                    <a:pt x="66324" y="71220"/>
                  </a:moveTo>
                  <a:cubicBezTo>
                    <a:pt x="67155" y="71220"/>
                    <a:pt x="69345" y="71569"/>
                    <a:pt x="69683" y="71661"/>
                  </a:cubicBezTo>
                  <a:cubicBezTo>
                    <a:pt x="70006" y="71726"/>
                    <a:pt x="67955" y="73603"/>
                    <a:pt x="67580" y="73603"/>
                  </a:cubicBezTo>
                  <a:cubicBezTo>
                    <a:pt x="67568" y="73603"/>
                    <a:pt x="67557" y="73600"/>
                    <a:pt x="67549" y="73596"/>
                  </a:cubicBezTo>
                  <a:cubicBezTo>
                    <a:pt x="67248" y="73496"/>
                    <a:pt x="65981" y="71261"/>
                    <a:pt x="66148" y="71228"/>
                  </a:cubicBezTo>
                  <a:cubicBezTo>
                    <a:pt x="66196" y="71223"/>
                    <a:pt x="66255" y="71220"/>
                    <a:pt x="66324" y="71220"/>
                  </a:cubicBezTo>
                  <a:close/>
                  <a:moveTo>
                    <a:pt x="27604" y="0"/>
                  </a:moveTo>
                  <a:cubicBezTo>
                    <a:pt x="25711" y="0"/>
                    <a:pt x="20790" y="1903"/>
                    <a:pt x="20181" y="2512"/>
                  </a:cubicBezTo>
                  <a:cubicBezTo>
                    <a:pt x="19548" y="3179"/>
                    <a:pt x="17179" y="8516"/>
                    <a:pt x="16946" y="9283"/>
                  </a:cubicBezTo>
                  <a:cubicBezTo>
                    <a:pt x="16712" y="10017"/>
                    <a:pt x="16379" y="11652"/>
                    <a:pt x="16079" y="12219"/>
                  </a:cubicBezTo>
                  <a:cubicBezTo>
                    <a:pt x="15778" y="12786"/>
                    <a:pt x="14911" y="16055"/>
                    <a:pt x="15311" y="16389"/>
                  </a:cubicBezTo>
                  <a:cubicBezTo>
                    <a:pt x="15945" y="16789"/>
                    <a:pt x="16646" y="17022"/>
                    <a:pt x="17346" y="17156"/>
                  </a:cubicBezTo>
                  <a:cubicBezTo>
                    <a:pt x="17880" y="17156"/>
                    <a:pt x="20248" y="17556"/>
                    <a:pt x="20282" y="17790"/>
                  </a:cubicBezTo>
                  <a:cubicBezTo>
                    <a:pt x="20348" y="17990"/>
                    <a:pt x="20515" y="19457"/>
                    <a:pt x="20282" y="19691"/>
                  </a:cubicBezTo>
                  <a:cubicBezTo>
                    <a:pt x="20081" y="19924"/>
                    <a:pt x="19381" y="20558"/>
                    <a:pt x="19014" y="20858"/>
                  </a:cubicBezTo>
                  <a:cubicBezTo>
                    <a:pt x="18680" y="21125"/>
                    <a:pt x="17913" y="21892"/>
                    <a:pt x="17880" y="22359"/>
                  </a:cubicBezTo>
                  <a:cubicBezTo>
                    <a:pt x="17780" y="22960"/>
                    <a:pt x="16679" y="23494"/>
                    <a:pt x="16279" y="23927"/>
                  </a:cubicBezTo>
                  <a:cubicBezTo>
                    <a:pt x="15778" y="24461"/>
                    <a:pt x="15211" y="24895"/>
                    <a:pt x="14544" y="25228"/>
                  </a:cubicBezTo>
                  <a:cubicBezTo>
                    <a:pt x="14397" y="25282"/>
                    <a:pt x="14213" y="25298"/>
                    <a:pt x="14019" y="25298"/>
                  </a:cubicBezTo>
                  <a:cubicBezTo>
                    <a:pt x="13729" y="25298"/>
                    <a:pt x="13417" y="25262"/>
                    <a:pt x="13176" y="25262"/>
                  </a:cubicBezTo>
                  <a:cubicBezTo>
                    <a:pt x="13067" y="25262"/>
                    <a:pt x="12958" y="25232"/>
                    <a:pt x="12854" y="25232"/>
                  </a:cubicBezTo>
                  <a:cubicBezTo>
                    <a:pt x="12768" y="25232"/>
                    <a:pt x="12685" y="25252"/>
                    <a:pt x="12609" y="25328"/>
                  </a:cubicBezTo>
                  <a:cubicBezTo>
                    <a:pt x="12443" y="25495"/>
                    <a:pt x="12709" y="25695"/>
                    <a:pt x="12609" y="25829"/>
                  </a:cubicBezTo>
                  <a:cubicBezTo>
                    <a:pt x="12343" y="26196"/>
                    <a:pt x="11809" y="26062"/>
                    <a:pt x="11509" y="26262"/>
                  </a:cubicBezTo>
                  <a:cubicBezTo>
                    <a:pt x="11142" y="26529"/>
                    <a:pt x="11142" y="27063"/>
                    <a:pt x="10908" y="27396"/>
                  </a:cubicBezTo>
                  <a:cubicBezTo>
                    <a:pt x="10475" y="28030"/>
                    <a:pt x="8840" y="28297"/>
                    <a:pt x="8106" y="28364"/>
                  </a:cubicBezTo>
                  <a:cubicBezTo>
                    <a:pt x="8039" y="28831"/>
                    <a:pt x="7906" y="29231"/>
                    <a:pt x="7839" y="29731"/>
                  </a:cubicBezTo>
                  <a:cubicBezTo>
                    <a:pt x="7873" y="30065"/>
                    <a:pt x="7873" y="30399"/>
                    <a:pt x="7806" y="30732"/>
                  </a:cubicBezTo>
                  <a:cubicBezTo>
                    <a:pt x="7639" y="30999"/>
                    <a:pt x="7206" y="31099"/>
                    <a:pt x="7039" y="31399"/>
                  </a:cubicBezTo>
                  <a:cubicBezTo>
                    <a:pt x="6872" y="31766"/>
                    <a:pt x="6772" y="32133"/>
                    <a:pt x="6705" y="32533"/>
                  </a:cubicBezTo>
                  <a:cubicBezTo>
                    <a:pt x="6372" y="33534"/>
                    <a:pt x="6138" y="34568"/>
                    <a:pt x="5971" y="35602"/>
                  </a:cubicBezTo>
                  <a:cubicBezTo>
                    <a:pt x="5905" y="36203"/>
                    <a:pt x="5971" y="37737"/>
                    <a:pt x="5504" y="38137"/>
                  </a:cubicBezTo>
                  <a:cubicBezTo>
                    <a:pt x="5204" y="38438"/>
                    <a:pt x="4370" y="38504"/>
                    <a:pt x="3970" y="38805"/>
                  </a:cubicBezTo>
                  <a:cubicBezTo>
                    <a:pt x="3536" y="39071"/>
                    <a:pt x="3203" y="39505"/>
                    <a:pt x="2969" y="39972"/>
                  </a:cubicBezTo>
                  <a:cubicBezTo>
                    <a:pt x="2536" y="41039"/>
                    <a:pt x="2702" y="42407"/>
                    <a:pt x="2769" y="43541"/>
                  </a:cubicBezTo>
                  <a:cubicBezTo>
                    <a:pt x="2802" y="44309"/>
                    <a:pt x="2802" y="44542"/>
                    <a:pt x="2102" y="44876"/>
                  </a:cubicBezTo>
                  <a:cubicBezTo>
                    <a:pt x="1635" y="45142"/>
                    <a:pt x="1135" y="45309"/>
                    <a:pt x="601" y="45443"/>
                  </a:cubicBezTo>
                  <a:cubicBezTo>
                    <a:pt x="334" y="46844"/>
                    <a:pt x="968" y="48678"/>
                    <a:pt x="1101" y="50113"/>
                  </a:cubicBezTo>
                  <a:cubicBezTo>
                    <a:pt x="1235" y="50980"/>
                    <a:pt x="1301" y="51881"/>
                    <a:pt x="1268" y="52781"/>
                  </a:cubicBezTo>
                  <a:cubicBezTo>
                    <a:pt x="1268" y="53048"/>
                    <a:pt x="1201" y="53348"/>
                    <a:pt x="1101" y="53615"/>
                  </a:cubicBezTo>
                  <a:cubicBezTo>
                    <a:pt x="901" y="53982"/>
                    <a:pt x="467" y="54116"/>
                    <a:pt x="267" y="54482"/>
                  </a:cubicBezTo>
                  <a:cubicBezTo>
                    <a:pt x="34" y="54949"/>
                    <a:pt x="201" y="56017"/>
                    <a:pt x="167" y="56584"/>
                  </a:cubicBezTo>
                  <a:cubicBezTo>
                    <a:pt x="67" y="57485"/>
                    <a:pt x="0" y="58352"/>
                    <a:pt x="34" y="59253"/>
                  </a:cubicBezTo>
                  <a:cubicBezTo>
                    <a:pt x="267" y="61254"/>
                    <a:pt x="734" y="63255"/>
                    <a:pt x="901" y="65290"/>
                  </a:cubicBezTo>
                  <a:cubicBezTo>
                    <a:pt x="1001" y="66491"/>
                    <a:pt x="901" y="68025"/>
                    <a:pt x="1401" y="69126"/>
                  </a:cubicBezTo>
                  <a:cubicBezTo>
                    <a:pt x="1735" y="69627"/>
                    <a:pt x="2135" y="70060"/>
                    <a:pt x="2636" y="70394"/>
                  </a:cubicBezTo>
                  <a:cubicBezTo>
                    <a:pt x="2802" y="70527"/>
                    <a:pt x="3369" y="70861"/>
                    <a:pt x="3436" y="71128"/>
                  </a:cubicBezTo>
                  <a:cubicBezTo>
                    <a:pt x="3503" y="71495"/>
                    <a:pt x="2936" y="71928"/>
                    <a:pt x="2869" y="72295"/>
                  </a:cubicBezTo>
                  <a:cubicBezTo>
                    <a:pt x="2769" y="72896"/>
                    <a:pt x="3103" y="73396"/>
                    <a:pt x="3036" y="73963"/>
                  </a:cubicBezTo>
                  <a:cubicBezTo>
                    <a:pt x="2992" y="73959"/>
                    <a:pt x="2946" y="73957"/>
                    <a:pt x="2900" y="73957"/>
                  </a:cubicBezTo>
                  <a:cubicBezTo>
                    <a:pt x="1853" y="73957"/>
                    <a:pt x="228" y="75011"/>
                    <a:pt x="834" y="76065"/>
                  </a:cubicBezTo>
                  <a:cubicBezTo>
                    <a:pt x="1235" y="76698"/>
                    <a:pt x="1501" y="76832"/>
                    <a:pt x="1535" y="77566"/>
                  </a:cubicBezTo>
                  <a:cubicBezTo>
                    <a:pt x="1568" y="78400"/>
                    <a:pt x="1835" y="79234"/>
                    <a:pt x="2269" y="79967"/>
                  </a:cubicBezTo>
                  <a:cubicBezTo>
                    <a:pt x="2502" y="80468"/>
                    <a:pt x="2869" y="80901"/>
                    <a:pt x="3303" y="81235"/>
                  </a:cubicBezTo>
                  <a:cubicBezTo>
                    <a:pt x="3937" y="81602"/>
                    <a:pt x="4370" y="81769"/>
                    <a:pt x="4704" y="82536"/>
                  </a:cubicBezTo>
                  <a:cubicBezTo>
                    <a:pt x="5304" y="83970"/>
                    <a:pt x="6038" y="85305"/>
                    <a:pt x="7239" y="86305"/>
                  </a:cubicBezTo>
                  <a:cubicBezTo>
                    <a:pt x="7472" y="86472"/>
                    <a:pt x="7773" y="86605"/>
                    <a:pt x="8006" y="86806"/>
                  </a:cubicBezTo>
                  <a:cubicBezTo>
                    <a:pt x="8340" y="87106"/>
                    <a:pt x="8440" y="87539"/>
                    <a:pt x="8740" y="87873"/>
                  </a:cubicBezTo>
                  <a:cubicBezTo>
                    <a:pt x="9140" y="88340"/>
                    <a:pt x="10041" y="88674"/>
                    <a:pt x="10608" y="88907"/>
                  </a:cubicBezTo>
                  <a:cubicBezTo>
                    <a:pt x="10813" y="89010"/>
                    <a:pt x="10939" y="89151"/>
                    <a:pt x="11092" y="89151"/>
                  </a:cubicBezTo>
                  <a:cubicBezTo>
                    <a:pt x="11139" y="89151"/>
                    <a:pt x="11187" y="89138"/>
                    <a:pt x="11242" y="89107"/>
                  </a:cubicBezTo>
                  <a:cubicBezTo>
                    <a:pt x="11275" y="89808"/>
                    <a:pt x="11475" y="90475"/>
                    <a:pt x="11775" y="91075"/>
                  </a:cubicBezTo>
                  <a:cubicBezTo>
                    <a:pt x="12042" y="91809"/>
                    <a:pt x="11909" y="92310"/>
                    <a:pt x="11876" y="93110"/>
                  </a:cubicBezTo>
                  <a:cubicBezTo>
                    <a:pt x="11842" y="93777"/>
                    <a:pt x="11542" y="94444"/>
                    <a:pt x="11609" y="95178"/>
                  </a:cubicBezTo>
                  <a:cubicBezTo>
                    <a:pt x="11709" y="95945"/>
                    <a:pt x="12309" y="96179"/>
                    <a:pt x="12443" y="96846"/>
                  </a:cubicBezTo>
                  <a:cubicBezTo>
                    <a:pt x="12609" y="97547"/>
                    <a:pt x="12276" y="98347"/>
                    <a:pt x="12276" y="99048"/>
                  </a:cubicBezTo>
                  <a:cubicBezTo>
                    <a:pt x="12276" y="99882"/>
                    <a:pt x="12343" y="100082"/>
                    <a:pt x="11642" y="100582"/>
                  </a:cubicBezTo>
                  <a:cubicBezTo>
                    <a:pt x="10408" y="101416"/>
                    <a:pt x="10541" y="103284"/>
                    <a:pt x="10208" y="104652"/>
                  </a:cubicBezTo>
                  <a:cubicBezTo>
                    <a:pt x="9941" y="105853"/>
                    <a:pt x="9207" y="107254"/>
                    <a:pt x="10274" y="108254"/>
                  </a:cubicBezTo>
                  <a:cubicBezTo>
                    <a:pt x="10541" y="108521"/>
                    <a:pt x="10875" y="108721"/>
                    <a:pt x="11208" y="108855"/>
                  </a:cubicBezTo>
                  <a:cubicBezTo>
                    <a:pt x="11409" y="108955"/>
                    <a:pt x="11775" y="108988"/>
                    <a:pt x="11942" y="109088"/>
                  </a:cubicBezTo>
                  <a:cubicBezTo>
                    <a:pt x="12476" y="109355"/>
                    <a:pt x="12509" y="109989"/>
                    <a:pt x="12576" y="110589"/>
                  </a:cubicBezTo>
                  <a:cubicBezTo>
                    <a:pt x="12776" y="111690"/>
                    <a:pt x="13243" y="113558"/>
                    <a:pt x="12643" y="114592"/>
                  </a:cubicBezTo>
                  <a:cubicBezTo>
                    <a:pt x="12509" y="114826"/>
                    <a:pt x="12276" y="114926"/>
                    <a:pt x="12209" y="115226"/>
                  </a:cubicBezTo>
                  <a:cubicBezTo>
                    <a:pt x="12109" y="115526"/>
                    <a:pt x="12376" y="115793"/>
                    <a:pt x="12276" y="116027"/>
                  </a:cubicBezTo>
                  <a:cubicBezTo>
                    <a:pt x="12076" y="116494"/>
                    <a:pt x="11108" y="116660"/>
                    <a:pt x="10875" y="117194"/>
                  </a:cubicBezTo>
                  <a:cubicBezTo>
                    <a:pt x="10575" y="117794"/>
                    <a:pt x="10975" y="118662"/>
                    <a:pt x="11075" y="119262"/>
                  </a:cubicBezTo>
                  <a:cubicBezTo>
                    <a:pt x="11175" y="119896"/>
                    <a:pt x="11075" y="120563"/>
                    <a:pt x="10841" y="121164"/>
                  </a:cubicBezTo>
                  <a:cubicBezTo>
                    <a:pt x="10541" y="121897"/>
                    <a:pt x="10341" y="122665"/>
                    <a:pt x="10008" y="123398"/>
                  </a:cubicBezTo>
                  <a:cubicBezTo>
                    <a:pt x="9674" y="124132"/>
                    <a:pt x="8873" y="124666"/>
                    <a:pt x="9274" y="125500"/>
                  </a:cubicBezTo>
                  <a:cubicBezTo>
                    <a:pt x="9474" y="125967"/>
                    <a:pt x="9641" y="126034"/>
                    <a:pt x="9541" y="126601"/>
                  </a:cubicBezTo>
                  <a:cubicBezTo>
                    <a:pt x="9374" y="127501"/>
                    <a:pt x="9040" y="128369"/>
                    <a:pt x="8840" y="129236"/>
                  </a:cubicBezTo>
                  <a:cubicBezTo>
                    <a:pt x="8640" y="130103"/>
                    <a:pt x="7839" y="130670"/>
                    <a:pt x="8273" y="131504"/>
                  </a:cubicBezTo>
                  <a:cubicBezTo>
                    <a:pt x="8707" y="132305"/>
                    <a:pt x="8707" y="133039"/>
                    <a:pt x="9040" y="133839"/>
                  </a:cubicBezTo>
                  <a:cubicBezTo>
                    <a:pt x="9274" y="134473"/>
                    <a:pt x="9374" y="134573"/>
                    <a:pt x="8907" y="135040"/>
                  </a:cubicBezTo>
                  <a:cubicBezTo>
                    <a:pt x="8506" y="135440"/>
                    <a:pt x="7839" y="135741"/>
                    <a:pt x="7773" y="136341"/>
                  </a:cubicBezTo>
                  <a:cubicBezTo>
                    <a:pt x="7739" y="136975"/>
                    <a:pt x="8340" y="137175"/>
                    <a:pt x="8206" y="137775"/>
                  </a:cubicBezTo>
                  <a:cubicBezTo>
                    <a:pt x="8140" y="138042"/>
                    <a:pt x="7906" y="138376"/>
                    <a:pt x="7839" y="138676"/>
                  </a:cubicBezTo>
                  <a:cubicBezTo>
                    <a:pt x="7773" y="138976"/>
                    <a:pt x="7739" y="139276"/>
                    <a:pt x="7706" y="139577"/>
                  </a:cubicBezTo>
                  <a:cubicBezTo>
                    <a:pt x="7539" y="141611"/>
                    <a:pt x="6905" y="143646"/>
                    <a:pt x="6872" y="145648"/>
                  </a:cubicBezTo>
                  <a:cubicBezTo>
                    <a:pt x="6839" y="146749"/>
                    <a:pt x="7005" y="147849"/>
                    <a:pt x="7372" y="148883"/>
                  </a:cubicBezTo>
                  <a:cubicBezTo>
                    <a:pt x="7539" y="149384"/>
                    <a:pt x="7572" y="150051"/>
                    <a:pt x="7939" y="150485"/>
                  </a:cubicBezTo>
                  <a:cubicBezTo>
                    <a:pt x="8206" y="150785"/>
                    <a:pt x="8640" y="150818"/>
                    <a:pt x="8707" y="151318"/>
                  </a:cubicBezTo>
                  <a:cubicBezTo>
                    <a:pt x="9307" y="151419"/>
                    <a:pt x="9874" y="151619"/>
                    <a:pt x="10408" y="151919"/>
                  </a:cubicBezTo>
                  <a:cubicBezTo>
                    <a:pt x="10875" y="152353"/>
                    <a:pt x="10608" y="153220"/>
                    <a:pt x="10641" y="153820"/>
                  </a:cubicBezTo>
                  <a:cubicBezTo>
                    <a:pt x="10641" y="154421"/>
                    <a:pt x="10808" y="154988"/>
                    <a:pt x="10875" y="155555"/>
                  </a:cubicBezTo>
                  <a:cubicBezTo>
                    <a:pt x="9574" y="155922"/>
                    <a:pt x="9874" y="156789"/>
                    <a:pt x="9507" y="157790"/>
                  </a:cubicBezTo>
                  <a:cubicBezTo>
                    <a:pt x="9240" y="158557"/>
                    <a:pt x="9674" y="159524"/>
                    <a:pt x="9907" y="160258"/>
                  </a:cubicBezTo>
                  <a:cubicBezTo>
                    <a:pt x="10108" y="160759"/>
                    <a:pt x="10108" y="161326"/>
                    <a:pt x="9941" y="161859"/>
                  </a:cubicBezTo>
                  <a:cubicBezTo>
                    <a:pt x="9741" y="163127"/>
                    <a:pt x="9941" y="164595"/>
                    <a:pt x="11242" y="165128"/>
                  </a:cubicBezTo>
                  <a:cubicBezTo>
                    <a:pt x="12261" y="165563"/>
                    <a:pt x="14093" y="165748"/>
                    <a:pt x="15964" y="165748"/>
                  </a:cubicBezTo>
                  <a:cubicBezTo>
                    <a:pt x="18258" y="165748"/>
                    <a:pt x="20609" y="165469"/>
                    <a:pt x="21582" y="165028"/>
                  </a:cubicBezTo>
                  <a:cubicBezTo>
                    <a:pt x="21749" y="164928"/>
                    <a:pt x="21916" y="163527"/>
                    <a:pt x="21416" y="162727"/>
                  </a:cubicBezTo>
                  <a:cubicBezTo>
                    <a:pt x="20815" y="161726"/>
                    <a:pt x="18814" y="159624"/>
                    <a:pt x="18814" y="159624"/>
                  </a:cubicBezTo>
                  <a:cubicBezTo>
                    <a:pt x="18881" y="158690"/>
                    <a:pt x="18981" y="157723"/>
                    <a:pt x="19181" y="156822"/>
                  </a:cubicBezTo>
                  <a:cubicBezTo>
                    <a:pt x="19481" y="155955"/>
                    <a:pt x="19414" y="155021"/>
                    <a:pt x="18914" y="154254"/>
                  </a:cubicBezTo>
                  <a:cubicBezTo>
                    <a:pt x="18714" y="153820"/>
                    <a:pt x="18047" y="153520"/>
                    <a:pt x="17947" y="153053"/>
                  </a:cubicBezTo>
                  <a:cubicBezTo>
                    <a:pt x="17947" y="152486"/>
                    <a:pt x="18113" y="151919"/>
                    <a:pt x="18414" y="151419"/>
                  </a:cubicBezTo>
                  <a:cubicBezTo>
                    <a:pt x="18814" y="151018"/>
                    <a:pt x="19448" y="151352"/>
                    <a:pt x="19881" y="150918"/>
                  </a:cubicBezTo>
                  <a:cubicBezTo>
                    <a:pt x="20215" y="150585"/>
                    <a:pt x="20282" y="149851"/>
                    <a:pt x="20348" y="149417"/>
                  </a:cubicBezTo>
                  <a:cubicBezTo>
                    <a:pt x="20715" y="147482"/>
                    <a:pt x="21115" y="145381"/>
                    <a:pt x="21115" y="143413"/>
                  </a:cubicBezTo>
                  <a:cubicBezTo>
                    <a:pt x="21115" y="142412"/>
                    <a:pt x="20548" y="141912"/>
                    <a:pt x="20315" y="140978"/>
                  </a:cubicBezTo>
                  <a:cubicBezTo>
                    <a:pt x="20148" y="140244"/>
                    <a:pt x="20315" y="139477"/>
                    <a:pt x="20181" y="138743"/>
                  </a:cubicBezTo>
                  <a:cubicBezTo>
                    <a:pt x="19948" y="137442"/>
                    <a:pt x="20749" y="136274"/>
                    <a:pt x="20548" y="134973"/>
                  </a:cubicBezTo>
                  <a:cubicBezTo>
                    <a:pt x="20448" y="134406"/>
                    <a:pt x="20448" y="134406"/>
                    <a:pt x="20982" y="133973"/>
                  </a:cubicBezTo>
                  <a:cubicBezTo>
                    <a:pt x="21616" y="133406"/>
                    <a:pt x="21683" y="132505"/>
                    <a:pt x="21783" y="131638"/>
                  </a:cubicBezTo>
                  <a:cubicBezTo>
                    <a:pt x="21816" y="130837"/>
                    <a:pt x="21983" y="130070"/>
                    <a:pt x="22316" y="129336"/>
                  </a:cubicBezTo>
                  <a:cubicBezTo>
                    <a:pt x="22550" y="128769"/>
                    <a:pt x="22950" y="128335"/>
                    <a:pt x="23450" y="128035"/>
                  </a:cubicBezTo>
                  <a:cubicBezTo>
                    <a:pt x="23984" y="127601"/>
                    <a:pt x="24418" y="127068"/>
                    <a:pt x="24751" y="126467"/>
                  </a:cubicBezTo>
                  <a:cubicBezTo>
                    <a:pt x="26019" y="124366"/>
                    <a:pt x="26486" y="121864"/>
                    <a:pt x="26086" y="119462"/>
                  </a:cubicBezTo>
                  <a:cubicBezTo>
                    <a:pt x="25919" y="118929"/>
                    <a:pt x="25819" y="118362"/>
                    <a:pt x="25819" y="117828"/>
                  </a:cubicBezTo>
                  <a:cubicBezTo>
                    <a:pt x="25886" y="117161"/>
                    <a:pt x="26219" y="117294"/>
                    <a:pt x="26519" y="116760"/>
                  </a:cubicBezTo>
                  <a:cubicBezTo>
                    <a:pt x="26786" y="116227"/>
                    <a:pt x="26653" y="115393"/>
                    <a:pt x="26753" y="114826"/>
                  </a:cubicBezTo>
                  <a:cubicBezTo>
                    <a:pt x="26786" y="114592"/>
                    <a:pt x="26986" y="114192"/>
                    <a:pt x="26886" y="113958"/>
                  </a:cubicBezTo>
                  <a:cubicBezTo>
                    <a:pt x="26786" y="113658"/>
                    <a:pt x="26553" y="113825"/>
                    <a:pt x="26453" y="113625"/>
                  </a:cubicBezTo>
                  <a:cubicBezTo>
                    <a:pt x="26252" y="113258"/>
                    <a:pt x="26519" y="112958"/>
                    <a:pt x="26753" y="112557"/>
                  </a:cubicBezTo>
                  <a:cubicBezTo>
                    <a:pt x="26953" y="112291"/>
                    <a:pt x="26986" y="112324"/>
                    <a:pt x="27020" y="112024"/>
                  </a:cubicBezTo>
                  <a:cubicBezTo>
                    <a:pt x="27053" y="111790"/>
                    <a:pt x="26486" y="111690"/>
                    <a:pt x="27020" y="111490"/>
                  </a:cubicBezTo>
                  <a:cubicBezTo>
                    <a:pt x="26920" y="111090"/>
                    <a:pt x="26686" y="110723"/>
                    <a:pt x="26353" y="110489"/>
                  </a:cubicBezTo>
                  <a:cubicBezTo>
                    <a:pt x="26619" y="110156"/>
                    <a:pt x="26820" y="109755"/>
                    <a:pt x="26886" y="109322"/>
                  </a:cubicBezTo>
                  <a:cubicBezTo>
                    <a:pt x="27086" y="108655"/>
                    <a:pt x="27587" y="108421"/>
                    <a:pt x="28154" y="108021"/>
                  </a:cubicBezTo>
                  <a:cubicBezTo>
                    <a:pt x="28754" y="107654"/>
                    <a:pt x="29288" y="107187"/>
                    <a:pt x="29722" y="106586"/>
                  </a:cubicBezTo>
                  <a:cubicBezTo>
                    <a:pt x="30089" y="105886"/>
                    <a:pt x="30022" y="105052"/>
                    <a:pt x="30422" y="104385"/>
                  </a:cubicBezTo>
                  <a:cubicBezTo>
                    <a:pt x="31156" y="105452"/>
                    <a:pt x="31723" y="106586"/>
                    <a:pt x="32090" y="107821"/>
                  </a:cubicBezTo>
                  <a:cubicBezTo>
                    <a:pt x="32357" y="108788"/>
                    <a:pt x="32824" y="109689"/>
                    <a:pt x="33458" y="110523"/>
                  </a:cubicBezTo>
                  <a:cubicBezTo>
                    <a:pt x="33891" y="111023"/>
                    <a:pt x="34325" y="111590"/>
                    <a:pt x="34692" y="112190"/>
                  </a:cubicBezTo>
                  <a:cubicBezTo>
                    <a:pt x="35059" y="112958"/>
                    <a:pt x="35359" y="113792"/>
                    <a:pt x="35592" y="114626"/>
                  </a:cubicBezTo>
                  <a:cubicBezTo>
                    <a:pt x="35993" y="115693"/>
                    <a:pt x="36627" y="116560"/>
                    <a:pt x="37027" y="117628"/>
                  </a:cubicBezTo>
                  <a:cubicBezTo>
                    <a:pt x="37460" y="118829"/>
                    <a:pt x="38328" y="119796"/>
                    <a:pt x="39162" y="120730"/>
                  </a:cubicBezTo>
                  <a:cubicBezTo>
                    <a:pt x="39762" y="121430"/>
                    <a:pt x="39762" y="122398"/>
                    <a:pt x="40329" y="123065"/>
                  </a:cubicBezTo>
                  <a:cubicBezTo>
                    <a:pt x="40796" y="123565"/>
                    <a:pt x="41163" y="123765"/>
                    <a:pt x="41096" y="124466"/>
                  </a:cubicBezTo>
                  <a:cubicBezTo>
                    <a:pt x="40996" y="125133"/>
                    <a:pt x="40796" y="125800"/>
                    <a:pt x="40729" y="126534"/>
                  </a:cubicBezTo>
                  <a:cubicBezTo>
                    <a:pt x="40629" y="127335"/>
                    <a:pt x="40563" y="128169"/>
                    <a:pt x="40596" y="129002"/>
                  </a:cubicBezTo>
                  <a:cubicBezTo>
                    <a:pt x="40629" y="130103"/>
                    <a:pt x="41063" y="130704"/>
                    <a:pt x="41463" y="131638"/>
                  </a:cubicBezTo>
                  <a:cubicBezTo>
                    <a:pt x="41797" y="132372"/>
                    <a:pt x="42064" y="133072"/>
                    <a:pt x="42431" y="133806"/>
                  </a:cubicBezTo>
                  <a:cubicBezTo>
                    <a:pt x="42731" y="134340"/>
                    <a:pt x="42931" y="134940"/>
                    <a:pt x="43031" y="135574"/>
                  </a:cubicBezTo>
                  <a:cubicBezTo>
                    <a:pt x="43098" y="136274"/>
                    <a:pt x="42931" y="137108"/>
                    <a:pt x="43098" y="137809"/>
                  </a:cubicBezTo>
                  <a:cubicBezTo>
                    <a:pt x="43265" y="138476"/>
                    <a:pt x="43865" y="138976"/>
                    <a:pt x="44232" y="139543"/>
                  </a:cubicBezTo>
                  <a:cubicBezTo>
                    <a:pt x="44632" y="139577"/>
                    <a:pt x="45033" y="139677"/>
                    <a:pt x="45399" y="139810"/>
                  </a:cubicBezTo>
                  <a:cubicBezTo>
                    <a:pt x="45866" y="139944"/>
                    <a:pt x="46067" y="139910"/>
                    <a:pt x="46000" y="140411"/>
                  </a:cubicBezTo>
                  <a:cubicBezTo>
                    <a:pt x="45933" y="140844"/>
                    <a:pt x="45666" y="141144"/>
                    <a:pt x="45666" y="141611"/>
                  </a:cubicBezTo>
                  <a:cubicBezTo>
                    <a:pt x="45600" y="141978"/>
                    <a:pt x="45600" y="142379"/>
                    <a:pt x="45666" y="142746"/>
                  </a:cubicBezTo>
                  <a:cubicBezTo>
                    <a:pt x="45833" y="143279"/>
                    <a:pt x="46901" y="143680"/>
                    <a:pt x="47101" y="144313"/>
                  </a:cubicBezTo>
                  <a:cubicBezTo>
                    <a:pt x="47234" y="144814"/>
                    <a:pt x="46867" y="144814"/>
                    <a:pt x="47167" y="145281"/>
                  </a:cubicBezTo>
                  <a:cubicBezTo>
                    <a:pt x="47634" y="146015"/>
                    <a:pt x="47668" y="146081"/>
                    <a:pt x="47368" y="146949"/>
                  </a:cubicBezTo>
                  <a:cubicBezTo>
                    <a:pt x="47201" y="147516"/>
                    <a:pt x="46867" y="148216"/>
                    <a:pt x="46901" y="148783"/>
                  </a:cubicBezTo>
                  <a:cubicBezTo>
                    <a:pt x="46967" y="149551"/>
                    <a:pt x="48668" y="149184"/>
                    <a:pt x="49169" y="149751"/>
                  </a:cubicBezTo>
                  <a:cubicBezTo>
                    <a:pt x="49669" y="150284"/>
                    <a:pt x="50236" y="153186"/>
                    <a:pt x="50403" y="153620"/>
                  </a:cubicBezTo>
                  <a:cubicBezTo>
                    <a:pt x="50670" y="154254"/>
                    <a:pt x="50737" y="154921"/>
                    <a:pt x="50670" y="155622"/>
                  </a:cubicBezTo>
                  <a:cubicBezTo>
                    <a:pt x="50536" y="156189"/>
                    <a:pt x="51170" y="156922"/>
                    <a:pt x="51170" y="156922"/>
                  </a:cubicBezTo>
                  <a:cubicBezTo>
                    <a:pt x="50603" y="158790"/>
                    <a:pt x="50603" y="164495"/>
                    <a:pt x="50737" y="164795"/>
                  </a:cubicBezTo>
                  <a:cubicBezTo>
                    <a:pt x="50892" y="165106"/>
                    <a:pt x="51747" y="165942"/>
                    <a:pt x="53898" y="165942"/>
                  </a:cubicBezTo>
                  <a:cubicBezTo>
                    <a:pt x="54050" y="165942"/>
                    <a:pt x="54208" y="165938"/>
                    <a:pt x="54373" y="165929"/>
                  </a:cubicBezTo>
                  <a:cubicBezTo>
                    <a:pt x="56874" y="165795"/>
                    <a:pt x="58442" y="165128"/>
                    <a:pt x="58676" y="164928"/>
                  </a:cubicBezTo>
                  <a:cubicBezTo>
                    <a:pt x="58711" y="164906"/>
                    <a:pt x="58817" y="164896"/>
                    <a:pt x="58974" y="164896"/>
                  </a:cubicBezTo>
                  <a:cubicBezTo>
                    <a:pt x="59990" y="164896"/>
                    <a:pt x="63177" y="165304"/>
                    <a:pt x="63813" y="165362"/>
                  </a:cubicBezTo>
                  <a:cubicBezTo>
                    <a:pt x="63845" y="165363"/>
                    <a:pt x="63889" y="165364"/>
                    <a:pt x="63944" y="165364"/>
                  </a:cubicBezTo>
                  <a:cubicBezTo>
                    <a:pt x="65190" y="165364"/>
                    <a:pt x="72031" y="165004"/>
                    <a:pt x="74587" y="164461"/>
                  </a:cubicBezTo>
                  <a:cubicBezTo>
                    <a:pt x="76088" y="164161"/>
                    <a:pt x="74754" y="160458"/>
                    <a:pt x="73253" y="159424"/>
                  </a:cubicBezTo>
                  <a:cubicBezTo>
                    <a:pt x="72478" y="158873"/>
                    <a:pt x="71037" y="158740"/>
                    <a:pt x="69823" y="158740"/>
                  </a:cubicBezTo>
                  <a:cubicBezTo>
                    <a:pt x="68686" y="158740"/>
                    <a:pt x="67749" y="158857"/>
                    <a:pt x="67749" y="158857"/>
                  </a:cubicBezTo>
                  <a:cubicBezTo>
                    <a:pt x="67749" y="158857"/>
                    <a:pt x="67715" y="158157"/>
                    <a:pt x="67215" y="157957"/>
                  </a:cubicBezTo>
                  <a:cubicBezTo>
                    <a:pt x="66715" y="157790"/>
                    <a:pt x="60110" y="154020"/>
                    <a:pt x="59876" y="153520"/>
                  </a:cubicBezTo>
                  <a:cubicBezTo>
                    <a:pt x="59643" y="153020"/>
                    <a:pt x="58209" y="149017"/>
                    <a:pt x="58142" y="148516"/>
                  </a:cubicBezTo>
                  <a:cubicBezTo>
                    <a:pt x="58075" y="148016"/>
                    <a:pt x="60143" y="148083"/>
                    <a:pt x="60377" y="148016"/>
                  </a:cubicBezTo>
                  <a:cubicBezTo>
                    <a:pt x="60644" y="147949"/>
                    <a:pt x="60510" y="147082"/>
                    <a:pt x="60377" y="146415"/>
                  </a:cubicBezTo>
                  <a:cubicBezTo>
                    <a:pt x="60143" y="145414"/>
                    <a:pt x="59810" y="144480"/>
                    <a:pt x="59376" y="143580"/>
                  </a:cubicBezTo>
                  <a:cubicBezTo>
                    <a:pt x="59143" y="143213"/>
                    <a:pt x="59876" y="142846"/>
                    <a:pt x="59876" y="142445"/>
                  </a:cubicBezTo>
                  <a:cubicBezTo>
                    <a:pt x="59876" y="142078"/>
                    <a:pt x="60243" y="137775"/>
                    <a:pt x="60210" y="136841"/>
                  </a:cubicBezTo>
                  <a:cubicBezTo>
                    <a:pt x="60143" y="135907"/>
                    <a:pt x="59309" y="134139"/>
                    <a:pt x="59209" y="133839"/>
                  </a:cubicBezTo>
                  <a:cubicBezTo>
                    <a:pt x="59076" y="133506"/>
                    <a:pt x="59610" y="133506"/>
                    <a:pt x="59743" y="133272"/>
                  </a:cubicBezTo>
                  <a:cubicBezTo>
                    <a:pt x="59910" y="133005"/>
                    <a:pt x="59076" y="132638"/>
                    <a:pt x="58809" y="132205"/>
                  </a:cubicBezTo>
                  <a:cubicBezTo>
                    <a:pt x="58576" y="131771"/>
                    <a:pt x="56741" y="128202"/>
                    <a:pt x="56741" y="128002"/>
                  </a:cubicBezTo>
                  <a:cubicBezTo>
                    <a:pt x="56741" y="127835"/>
                    <a:pt x="57875" y="127201"/>
                    <a:pt x="58109" y="126701"/>
                  </a:cubicBezTo>
                  <a:cubicBezTo>
                    <a:pt x="58375" y="126200"/>
                    <a:pt x="58409" y="123432"/>
                    <a:pt x="58309" y="122831"/>
                  </a:cubicBezTo>
                  <a:cubicBezTo>
                    <a:pt x="58175" y="122198"/>
                    <a:pt x="56307" y="120697"/>
                    <a:pt x="55974" y="120063"/>
                  </a:cubicBezTo>
                  <a:cubicBezTo>
                    <a:pt x="55673" y="119429"/>
                    <a:pt x="56307" y="117694"/>
                    <a:pt x="56407" y="117194"/>
                  </a:cubicBezTo>
                  <a:cubicBezTo>
                    <a:pt x="56507" y="116694"/>
                    <a:pt x="56140" y="113858"/>
                    <a:pt x="55840" y="112824"/>
                  </a:cubicBezTo>
                  <a:cubicBezTo>
                    <a:pt x="55540" y="111757"/>
                    <a:pt x="52571" y="101316"/>
                    <a:pt x="52404" y="100716"/>
                  </a:cubicBezTo>
                  <a:cubicBezTo>
                    <a:pt x="52204" y="100148"/>
                    <a:pt x="51037" y="99048"/>
                    <a:pt x="50770" y="98581"/>
                  </a:cubicBezTo>
                  <a:cubicBezTo>
                    <a:pt x="50536" y="98147"/>
                    <a:pt x="50403" y="96279"/>
                    <a:pt x="50403" y="96079"/>
                  </a:cubicBezTo>
                  <a:cubicBezTo>
                    <a:pt x="50403" y="95912"/>
                    <a:pt x="50903" y="95078"/>
                    <a:pt x="50570" y="94411"/>
                  </a:cubicBezTo>
                  <a:cubicBezTo>
                    <a:pt x="50270" y="93711"/>
                    <a:pt x="48201" y="91009"/>
                    <a:pt x="47901" y="90208"/>
                  </a:cubicBezTo>
                  <a:cubicBezTo>
                    <a:pt x="47568" y="89407"/>
                    <a:pt x="46534" y="86005"/>
                    <a:pt x="46267" y="85271"/>
                  </a:cubicBezTo>
                  <a:cubicBezTo>
                    <a:pt x="46033" y="84504"/>
                    <a:pt x="45466" y="82903"/>
                    <a:pt x="45466" y="82469"/>
                  </a:cubicBezTo>
                  <a:cubicBezTo>
                    <a:pt x="45466" y="82002"/>
                    <a:pt x="45700" y="80835"/>
                    <a:pt x="45399" y="80067"/>
                  </a:cubicBezTo>
                  <a:cubicBezTo>
                    <a:pt x="45099" y="79300"/>
                    <a:pt x="41964" y="74697"/>
                    <a:pt x="41964" y="74697"/>
                  </a:cubicBezTo>
                  <a:cubicBezTo>
                    <a:pt x="42331" y="74664"/>
                    <a:pt x="42698" y="74563"/>
                    <a:pt x="43031" y="74330"/>
                  </a:cubicBezTo>
                  <a:cubicBezTo>
                    <a:pt x="43298" y="74096"/>
                    <a:pt x="43565" y="73730"/>
                    <a:pt x="43798" y="73496"/>
                  </a:cubicBezTo>
                  <a:cubicBezTo>
                    <a:pt x="44032" y="73229"/>
                    <a:pt x="44332" y="72996"/>
                    <a:pt x="44632" y="72762"/>
                  </a:cubicBezTo>
                  <a:cubicBezTo>
                    <a:pt x="44832" y="72662"/>
                    <a:pt x="45166" y="72662"/>
                    <a:pt x="45366" y="72462"/>
                  </a:cubicBezTo>
                  <a:cubicBezTo>
                    <a:pt x="45733" y="72095"/>
                    <a:pt x="45900" y="71228"/>
                    <a:pt x="46033" y="70694"/>
                  </a:cubicBezTo>
                  <a:cubicBezTo>
                    <a:pt x="46100" y="70494"/>
                    <a:pt x="46167" y="70094"/>
                    <a:pt x="46400" y="70060"/>
                  </a:cubicBezTo>
                  <a:cubicBezTo>
                    <a:pt x="46667" y="70127"/>
                    <a:pt x="46934" y="70227"/>
                    <a:pt x="47167" y="70360"/>
                  </a:cubicBezTo>
                  <a:cubicBezTo>
                    <a:pt x="47935" y="70794"/>
                    <a:pt x="48535" y="71428"/>
                    <a:pt x="49436" y="71761"/>
                  </a:cubicBezTo>
                  <a:cubicBezTo>
                    <a:pt x="50066" y="72032"/>
                    <a:pt x="50751" y="72167"/>
                    <a:pt x="51441" y="72167"/>
                  </a:cubicBezTo>
                  <a:cubicBezTo>
                    <a:pt x="51517" y="72167"/>
                    <a:pt x="51594" y="72165"/>
                    <a:pt x="51671" y="72162"/>
                  </a:cubicBezTo>
                  <a:cubicBezTo>
                    <a:pt x="51923" y="71658"/>
                    <a:pt x="51937" y="71392"/>
                    <a:pt x="52471" y="71392"/>
                  </a:cubicBezTo>
                  <a:cubicBezTo>
                    <a:pt x="52503" y="71392"/>
                    <a:pt x="52536" y="71393"/>
                    <a:pt x="52571" y="71395"/>
                  </a:cubicBezTo>
                  <a:cubicBezTo>
                    <a:pt x="52705" y="72028"/>
                    <a:pt x="52905" y="72062"/>
                    <a:pt x="53505" y="72062"/>
                  </a:cubicBezTo>
                  <a:cubicBezTo>
                    <a:pt x="53553" y="72062"/>
                    <a:pt x="53602" y="72062"/>
                    <a:pt x="53651" y="72062"/>
                  </a:cubicBezTo>
                  <a:cubicBezTo>
                    <a:pt x="54121" y="72062"/>
                    <a:pt x="54639" y="72035"/>
                    <a:pt x="54639" y="71461"/>
                  </a:cubicBezTo>
                  <a:cubicBezTo>
                    <a:pt x="54715" y="71455"/>
                    <a:pt x="54799" y="71454"/>
                    <a:pt x="54888" y="71454"/>
                  </a:cubicBezTo>
                  <a:cubicBezTo>
                    <a:pt x="55023" y="71454"/>
                    <a:pt x="55171" y="71458"/>
                    <a:pt x="55320" y="71458"/>
                  </a:cubicBezTo>
                  <a:cubicBezTo>
                    <a:pt x="55632" y="71458"/>
                    <a:pt x="55950" y="71440"/>
                    <a:pt x="56174" y="71328"/>
                  </a:cubicBezTo>
                  <a:cubicBezTo>
                    <a:pt x="56574" y="71161"/>
                    <a:pt x="56674" y="70627"/>
                    <a:pt x="57175" y="70527"/>
                  </a:cubicBezTo>
                  <a:cubicBezTo>
                    <a:pt x="57675" y="70461"/>
                    <a:pt x="58075" y="70561"/>
                    <a:pt x="58475" y="70194"/>
                  </a:cubicBezTo>
                  <a:cubicBezTo>
                    <a:pt x="58709" y="69960"/>
                    <a:pt x="59276" y="69226"/>
                    <a:pt x="59610" y="69126"/>
                  </a:cubicBezTo>
                  <a:cubicBezTo>
                    <a:pt x="59611" y="69126"/>
                    <a:pt x="59613" y="69126"/>
                    <a:pt x="59614" y="69126"/>
                  </a:cubicBezTo>
                  <a:cubicBezTo>
                    <a:pt x="59835" y="69126"/>
                    <a:pt x="61544" y="71328"/>
                    <a:pt x="61544" y="71328"/>
                  </a:cubicBezTo>
                  <a:cubicBezTo>
                    <a:pt x="61544" y="71561"/>
                    <a:pt x="61611" y="71795"/>
                    <a:pt x="61711" y="72028"/>
                  </a:cubicBezTo>
                  <a:cubicBezTo>
                    <a:pt x="61731" y="72062"/>
                    <a:pt x="61763" y="72075"/>
                    <a:pt x="61802" y="72075"/>
                  </a:cubicBezTo>
                  <a:cubicBezTo>
                    <a:pt x="61955" y="72075"/>
                    <a:pt x="62211" y="71862"/>
                    <a:pt x="62211" y="71862"/>
                  </a:cubicBezTo>
                  <a:cubicBezTo>
                    <a:pt x="62211" y="71862"/>
                    <a:pt x="62879" y="72262"/>
                    <a:pt x="62645" y="72362"/>
                  </a:cubicBezTo>
                  <a:cubicBezTo>
                    <a:pt x="62412" y="72462"/>
                    <a:pt x="62812" y="73062"/>
                    <a:pt x="63112" y="73196"/>
                  </a:cubicBezTo>
                  <a:cubicBezTo>
                    <a:pt x="63134" y="73204"/>
                    <a:pt x="63157" y="73208"/>
                    <a:pt x="63181" y="73208"/>
                  </a:cubicBezTo>
                  <a:cubicBezTo>
                    <a:pt x="63445" y="73208"/>
                    <a:pt x="63837" y="72761"/>
                    <a:pt x="64028" y="72761"/>
                  </a:cubicBezTo>
                  <a:cubicBezTo>
                    <a:pt x="64034" y="72761"/>
                    <a:pt x="64040" y="72761"/>
                    <a:pt x="64046" y="72762"/>
                  </a:cubicBezTo>
                  <a:cubicBezTo>
                    <a:pt x="64213" y="72796"/>
                    <a:pt x="65380" y="74563"/>
                    <a:pt x="65380" y="74563"/>
                  </a:cubicBezTo>
                  <a:cubicBezTo>
                    <a:pt x="65047" y="74864"/>
                    <a:pt x="64747" y="75197"/>
                    <a:pt x="64513" y="75531"/>
                  </a:cubicBezTo>
                  <a:cubicBezTo>
                    <a:pt x="64380" y="75764"/>
                    <a:pt x="65581" y="76465"/>
                    <a:pt x="65581" y="76465"/>
                  </a:cubicBezTo>
                  <a:lnTo>
                    <a:pt x="66581" y="75998"/>
                  </a:lnTo>
                  <a:cubicBezTo>
                    <a:pt x="66581" y="75998"/>
                    <a:pt x="75354" y="86806"/>
                    <a:pt x="75754" y="87173"/>
                  </a:cubicBezTo>
                  <a:cubicBezTo>
                    <a:pt x="75844" y="87247"/>
                    <a:pt x="75949" y="87279"/>
                    <a:pt x="76056" y="87279"/>
                  </a:cubicBezTo>
                  <a:cubicBezTo>
                    <a:pt x="76425" y="87279"/>
                    <a:pt x="76818" y="86905"/>
                    <a:pt x="76688" y="86672"/>
                  </a:cubicBezTo>
                  <a:cubicBezTo>
                    <a:pt x="76522" y="86372"/>
                    <a:pt x="67649" y="74597"/>
                    <a:pt x="67649" y="74597"/>
                  </a:cubicBezTo>
                  <a:lnTo>
                    <a:pt x="70451" y="72729"/>
                  </a:lnTo>
                  <a:cubicBezTo>
                    <a:pt x="71485" y="72028"/>
                    <a:pt x="71185" y="71328"/>
                    <a:pt x="70951" y="71128"/>
                  </a:cubicBezTo>
                  <a:cubicBezTo>
                    <a:pt x="70718" y="70894"/>
                    <a:pt x="66381" y="70294"/>
                    <a:pt x="66381" y="70294"/>
                  </a:cubicBezTo>
                  <a:cubicBezTo>
                    <a:pt x="66381" y="70294"/>
                    <a:pt x="68749" y="67692"/>
                    <a:pt x="68883" y="67458"/>
                  </a:cubicBezTo>
                  <a:cubicBezTo>
                    <a:pt x="69016" y="67258"/>
                    <a:pt x="63512" y="59619"/>
                    <a:pt x="63079" y="59319"/>
                  </a:cubicBezTo>
                  <a:cubicBezTo>
                    <a:pt x="62996" y="59257"/>
                    <a:pt x="62895" y="59231"/>
                    <a:pt x="62784" y="59231"/>
                  </a:cubicBezTo>
                  <a:cubicBezTo>
                    <a:pt x="62360" y="59231"/>
                    <a:pt x="61781" y="59615"/>
                    <a:pt x="61411" y="59853"/>
                  </a:cubicBezTo>
                  <a:cubicBezTo>
                    <a:pt x="60977" y="60120"/>
                    <a:pt x="61411" y="61121"/>
                    <a:pt x="61411" y="61121"/>
                  </a:cubicBezTo>
                  <a:cubicBezTo>
                    <a:pt x="61411" y="61121"/>
                    <a:pt x="61056" y="61639"/>
                    <a:pt x="60717" y="61639"/>
                  </a:cubicBezTo>
                  <a:cubicBezTo>
                    <a:pt x="60681" y="61639"/>
                    <a:pt x="60645" y="61634"/>
                    <a:pt x="60610" y="61621"/>
                  </a:cubicBezTo>
                  <a:cubicBezTo>
                    <a:pt x="60277" y="61521"/>
                    <a:pt x="58175" y="57651"/>
                    <a:pt x="57742" y="57418"/>
                  </a:cubicBezTo>
                  <a:cubicBezTo>
                    <a:pt x="57586" y="57340"/>
                    <a:pt x="57482" y="57314"/>
                    <a:pt x="57398" y="57314"/>
                  </a:cubicBezTo>
                  <a:cubicBezTo>
                    <a:pt x="57230" y="57314"/>
                    <a:pt x="57141" y="57418"/>
                    <a:pt x="56874" y="57418"/>
                  </a:cubicBezTo>
                  <a:cubicBezTo>
                    <a:pt x="56474" y="57418"/>
                    <a:pt x="56507" y="56250"/>
                    <a:pt x="56407" y="56017"/>
                  </a:cubicBezTo>
                  <a:cubicBezTo>
                    <a:pt x="56379" y="55968"/>
                    <a:pt x="56315" y="55949"/>
                    <a:pt x="56230" y="55949"/>
                  </a:cubicBezTo>
                  <a:cubicBezTo>
                    <a:pt x="55997" y="55949"/>
                    <a:pt x="55606" y="56084"/>
                    <a:pt x="55350" y="56084"/>
                  </a:cubicBezTo>
                  <a:cubicBezTo>
                    <a:pt x="55257" y="56084"/>
                    <a:pt x="55182" y="56066"/>
                    <a:pt x="55140" y="56017"/>
                  </a:cubicBezTo>
                  <a:cubicBezTo>
                    <a:pt x="54906" y="55783"/>
                    <a:pt x="55874" y="55116"/>
                    <a:pt x="55874" y="55116"/>
                  </a:cubicBezTo>
                  <a:lnTo>
                    <a:pt x="54139" y="52614"/>
                  </a:lnTo>
                  <a:cubicBezTo>
                    <a:pt x="54139" y="52614"/>
                    <a:pt x="54706" y="51680"/>
                    <a:pt x="54606" y="51280"/>
                  </a:cubicBezTo>
                  <a:cubicBezTo>
                    <a:pt x="54539" y="50746"/>
                    <a:pt x="54506" y="50179"/>
                    <a:pt x="54539" y="49646"/>
                  </a:cubicBezTo>
                  <a:cubicBezTo>
                    <a:pt x="54539" y="49646"/>
                    <a:pt x="56908" y="49479"/>
                    <a:pt x="57441" y="49412"/>
                  </a:cubicBezTo>
                  <a:cubicBezTo>
                    <a:pt x="57942" y="49379"/>
                    <a:pt x="57675" y="48378"/>
                    <a:pt x="57441" y="48045"/>
                  </a:cubicBezTo>
                  <a:cubicBezTo>
                    <a:pt x="57208" y="47678"/>
                    <a:pt x="53805" y="43508"/>
                    <a:pt x="53672" y="43341"/>
                  </a:cubicBezTo>
                  <a:cubicBezTo>
                    <a:pt x="53572" y="43174"/>
                    <a:pt x="54106" y="42707"/>
                    <a:pt x="54206" y="42541"/>
                  </a:cubicBezTo>
                  <a:cubicBezTo>
                    <a:pt x="54306" y="42374"/>
                    <a:pt x="53439" y="41740"/>
                    <a:pt x="53272" y="41707"/>
                  </a:cubicBezTo>
                  <a:cubicBezTo>
                    <a:pt x="53265" y="41705"/>
                    <a:pt x="53257" y="41704"/>
                    <a:pt x="53249" y="41704"/>
                  </a:cubicBezTo>
                  <a:cubicBezTo>
                    <a:pt x="53076" y="41704"/>
                    <a:pt x="52758" y="42040"/>
                    <a:pt x="52471" y="42040"/>
                  </a:cubicBezTo>
                  <a:cubicBezTo>
                    <a:pt x="52171" y="42040"/>
                    <a:pt x="52238" y="41807"/>
                    <a:pt x="52138" y="41707"/>
                  </a:cubicBezTo>
                  <a:cubicBezTo>
                    <a:pt x="52004" y="41607"/>
                    <a:pt x="52538" y="41039"/>
                    <a:pt x="52471" y="40806"/>
                  </a:cubicBezTo>
                  <a:cubicBezTo>
                    <a:pt x="52404" y="40572"/>
                    <a:pt x="50603" y="38171"/>
                    <a:pt x="50136" y="37871"/>
                  </a:cubicBezTo>
                  <a:cubicBezTo>
                    <a:pt x="50099" y="37848"/>
                    <a:pt x="50051" y="37838"/>
                    <a:pt x="49993" y="37838"/>
                  </a:cubicBezTo>
                  <a:cubicBezTo>
                    <a:pt x="49265" y="37838"/>
                    <a:pt x="47034" y="39461"/>
                    <a:pt x="47034" y="39739"/>
                  </a:cubicBezTo>
                  <a:cubicBezTo>
                    <a:pt x="47034" y="40005"/>
                    <a:pt x="48368" y="42107"/>
                    <a:pt x="48468" y="42274"/>
                  </a:cubicBezTo>
                  <a:cubicBezTo>
                    <a:pt x="48602" y="42441"/>
                    <a:pt x="47901" y="42541"/>
                    <a:pt x="48201" y="42908"/>
                  </a:cubicBezTo>
                  <a:cubicBezTo>
                    <a:pt x="48502" y="43274"/>
                    <a:pt x="48902" y="43541"/>
                    <a:pt x="49336" y="43708"/>
                  </a:cubicBezTo>
                  <a:cubicBezTo>
                    <a:pt x="49569" y="43708"/>
                    <a:pt x="49869" y="44142"/>
                    <a:pt x="50103" y="44475"/>
                  </a:cubicBezTo>
                  <a:cubicBezTo>
                    <a:pt x="50324" y="44791"/>
                    <a:pt x="49351" y="45584"/>
                    <a:pt x="49104" y="45584"/>
                  </a:cubicBezTo>
                  <a:cubicBezTo>
                    <a:pt x="49089" y="45584"/>
                    <a:pt x="49078" y="45581"/>
                    <a:pt x="49069" y="45576"/>
                  </a:cubicBezTo>
                  <a:cubicBezTo>
                    <a:pt x="48869" y="45443"/>
                    <a:pt x="46767" y="41740"/>
                    <a:pt x="46767" y="41740"/>
                  </a:cubicBezTo>
                  <a:cubicBezTo>
                    <a:pt x="46767" y="41740"/>
                    <a:pt x="46567" y="41240"/>
                    <a:pt x="46734" y="41173"/>
                  </a:cubicBezTo>
                  <a:cubicBezTo>
                    <a:pt x="46901" y="41106"/>
                    <a:pt x="46500" y="40239"/>
                    <a:pt x="46267" y="40239"/>
                  </a:cubicBezTo>
                  <a:cubicBezTo>
                    <a:pt x="46033" y="40239"/>
                    <a:pt x="44999" y="41173"/>
                    <a:pt x="44999" y="41173"/>
                  </a:cubicBezTo>
                  <a:cubicBezTo>
                    <a:pt x="44899" y="40739"/>
                    <a:pt x="44099" y="40472"/>
                    <a:pt x="43765" y="40272"/>
                  </a:cubicBezTo>
                  <a:cubicBezTo>
                    <a:pt x="43465" y="40072"/>
                    <a:pt x="43231" y="39605"/>
                    <a:pt x="42998" y="39238"/>
                  </a:cubicBezTo>
                  <a:cubicBezTo>
                    <a:pt x="42597" y="38604"/>
                    <a:pt x="42130" y="37937"/>
                    <a:pt x="41663" y="37303"/>
                  </a:cubicBezTo>
                  <a:cubicBezTo>
                    <a:pt x="41397" y="36970"/>
                    <a:pt x="41130" y="36636"/>
                    <a:pt x="40863" y="36269"/>
                  </a:cubicBezTo>
                  <a:cubicBezTo>
                    <a:pt x="40629" y="35902"/>
                    <a:pt x="40363" y="35669"/>
                    <a:pt x="40396" y="35302"/>
                  </a:cubicBezTo>
                  <a:cubicBezTo>
                    <a:pt x="40429" y="34902"/>
                    <a:pt x="40629" y="34702"/>
                    <a:pt x="40529" y="34335"/>
                  </a:cubicBezTo>
                  <a:cubicBezTo>
                    <a:pt x="40429" y="34001"/>
                    <a:pt x="40062" y="33868"/>
                    <a:pt x="39996" y="33567"/>
                  </a:cubicBezTo>
                  <a:cubicBezTo>
                    <a:pt x="39829" y="33134"/>
                    <a:pt x="41130" y="33234"/>
                    <a:pt x="41430" y="33067"/>
                  </a:cubicBezTo>
                  <a:cubicBezTo>
                    <a:pt x="41397" y="32700"/>
                    <a:pt x="40830" y="32633"/>
                    <a:pt x="40563" y="32600"/>
                  </a:cubicBezTo>
                  <a:cubicBezTo>
                    <a:pt x="40162" y="32533"/>
                    <a:pt x="39795" y="32367"/>
                    <a:pt x="39462" y="32166"/>
                  </a:cubicBezTo>
                  <a:cubicBezTo>
                    <a:pt x="39162" y="32000"/>
                    <a:pt x="38895" y="31766"/>
                    <a:pt x="38695" y="31466"/>
                  </a:cubicBezTo>
                  <a:cubicBezTo>
                    <a:pt x="38628" y="31266"/>
                    <a:pt x="38761" y="31232"/>
                    <a:pt x="38561" y="31099"/>
                  </a:cubicBezTo>
                  <a:cubicBezTo>
                    <a:pt x="38428" y="30999"/>
                    <a:pt x="38228" y="31032"/>
                    <a:pt x="38094" y="30966"/>
                  </a:cubicBezTo>
                  <a:cubicBezTo>
                    <a:pt x="37794" y="30765"/>
                    <a:pt x="37460" y="30565"/>
                    <a:pt x="37160" y="30365"/>
                  </a:cubicBezTo>
                  <a:cubicBezTo>
                    <a:pt x="36760" y="30098"/>
                    <a:pt x="36393" y="29798"/>
                    <a:pt x="36059" y="29431"/>
                  </a:cubicBezTo>
                  <a:cubicBezTo>
                    <a:pt x="35859" y="29164"/>
                    <a:pt x="35793" y="28797"/>
                    <a:pt x="35559" y="28531"/>
                  </a:cubicBezTo>
                  <a:cubicBezTo>
                    <a:pt x="35326" y="28264"/>
                    <a:pt x="35092" y="28030"/>
                    <a:pt x="34892" y="27763"/>
                  </a:cubicBezTo>
                  <a:cubicBezTo>
                    <a:pt x="34692" y="27530"/>
                    <a:pt x="34525" y="27296"/>
                    <a:pt x="34392" y="27029"/>
                  </a:cubicBezTo>
                  <a:cubicBezTo>
                    <a:pt x="34358" y="26763"/>
                    <a:pt x="34392" y="26462"/>
                    <a:pt x="34458" y="26196"/>
                  </a:cubicBezTo>
                  <a:cubicBezTo>
                    <a:pt x="34525" y="25462"/>
                    <a:pt x="33958" y="25095"/>
                    <a:pt x="33658" y="24528"/>
                  </a:cubicBezTo>
                  <a:cubicBezTo>
                    <a:pt x="33658" y="24528"/>
                    <a:pt x="34825" y="24094"/>
                    <a:pt x="35125" y="23527"/>
                  </a:cubicBezTo>
                  <a:cubicBezTo>
                    <a:pt x="35392" y="22960"/>
                    <a:pt x="36193" y="20992"/>
                    <a:pt x="36193" y="20592"/>
                  </a:cubicBezTo>
                  <a:cubicBezTo>
                    <a:pt x="36193" y="20191"/>
                    <a:pt x="37861" y="19324"/>
                    <a:pt x="38061" y="18957"/>
                  </a:cubicBezTo>
                  <a:cubicBezTo>
                    <a:pt x="38228" y="18623"/>
                    <a:pt x="37094" y="15288"/>
                    <a:pt x="37527" y="14587"/>
                  </a:cubicBezTo>
                  <a:cubicBezTo>
                    <a:pt x="37827" y="14120"/>
                    <a:pt x="38461" y="13887"/>
                    <a:pt x="38728" y="13486"/>
                  </a:cubicBezTo>
                  <a:cubicBezTo>
                    <a:pt x="39028" y="13086"/>
                    <a:pt x="40363" y="12552"/>
                    <a:pt x="40296" y="11985"/>
                  </a:cubicBezTo>
                  <a:cubicBezTo>
                    <a:pt x="40229" y="11385"/>
                    <a:pt x="39429" y="5614"/>
                    <a:pt x="38728" y="4347"/>
                  </a:cubicBezTo>
                  <a:cubicBezTo>
                    <a:pt x="38061" y="3079"/>
                    <a:pt x="29488" y="177"/>
                    <a:pt x="27820" y="10"/>
                  </a:cubicBezTo>
                  <a:cubicBezTo>
                    <a:pt x="27754" y="4"/>
                    <a:pt x="27682" y="0"/>
                    <a:pt x="27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 name="Google Shape;895;p56"/>
            <p:cNvGrpSpPr/>
            <p:nvPr/>
          </p:nvGrpSpPr>
          <p:grpSpPr>
            <a:xfrm>
              <a:off x="4048921" y="1870135"/>
              <a:ext cx="989862" cy="241420"/>
              <a:chOff x="3673178" y="3472816"/>
              <a:chExt cx="1419768" cy="346321"/>
            </a:xfrm>
          </p:grpSpPr>
          <p:sp>
            <p:nvSpPr>
              <p:cNvPr id="896" name="Google Shape;896;p56"/>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6"/>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6"/>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 name="Google Shape;899;p56"/>
            <p:cNvSpPr/>
            <p:nvPr/>
          </p:nvSpPr>
          <p:spPr>
            <a:xfrm>
              <a:off x="3466903" y="33144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 name="Google Shape;900;p56"/>
          <p:cNvSpPr txBox="1"/>
          <p:nvPr>
            <p:ph idx="1" type="subTitle"/>
          </p:nvPr>
        </p:nvSpPr>
        <p:spPr>
          <a:xfrm>
            <a:off x="1314862" y="3948475"/>
            <a:ext cx="2578800" cy="52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901" name="Google Shape;901;p56"/>
          <p:cNvSpPr txBox="1"/>
          <p:nvPr>
            <p:ph idx="2" type="subTitle"/>
          </p:nvPr>
        </p:nvSpPr>
        <p:spPr>
          <a:xfrm>
            <a:off x="5250438" y="1582349"/>
            <a:ext cx="2578800" cy="52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a:t>
            </a:r>
            <a:r>
              <a:rPr lang="en"/>
              <a:t> composed of hydrogen and</a:t>
            </a:r>
            <a:r>
              <a:rPr lang="en"/>
              <a:t> </a:t>
            </a:r>
            <a:r>
              <a:rPr lang="en"/>
              <a:t>helium</a:t>
            </a:r>
            <a:endParaRPr/>
          </a:p>
        </p:txBody>
      </p:sp>
      <p:sp>
        <p:nvSpPr>
          <p:cNvPr id="902" name="Google Shape;902;p56"/>
          <p:cNvSpPr txBox="1"/>
          <p:nvPr>
            <p:ph idx="3" type="subTitle"/>
          </p:nvPr>
        </p:nvSpPr>
        <p:spPr>
          <a:xfrm>
            <a:off x="5250438" y="1211550"/>
            <a:ext cx="2578800" cy="3708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ARMORED WARFARE</a:t>
            </a:r>
            <a:endParaRPr/>
          </a:p>
        </p:txBody>
      </p:sp>
      <p:sp>
        <p:nvSpPr>
          <p:cNvPr id="903" name="Google Shape;903;p56"/>
          <p:cNvSpPr txBox="1"/>
          <p:nvPr>
            <p:ph idx="4" type="subTitle"/>
          </p:nvPr>
        </p:nvSpPr>
        <p:spPr>
          <a:xfrm>
            <a:off x="1314862" y="3577675"/>
            <a:ext cx="2578800" cy="3708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STARVATION</a:t>
            </a:r>
            <a:endParaRPr/>
          </a:p>
        </p:txBody>
      </p:sp>
      <p:sp>
        <p:nvSpPr>
          <p:cNvPr id="904" name="Google Shape;904;p56"/>
          <p:cNvSpPr txBox="1"/>
          <p:nvPr>
            <p:ph idx="5" type="subTitle"/>
          </p:nvPr>
        </p:nvSpPr>
        <p:spPr>
          <a:xfrm>
            <a:off x="1314862" y="1582343"/>
            <a:ext cx="2578800" cy="52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905" name="Google Shape;905;p56"/>
          <p:cNvSpPr txBox="1"/>
          <p:nvPr>
            <p:ph idx="6" type="subTitle"/>
          </p:nvPr>
        </p:nvSpPr>
        <p:spPr>
          <a:xfrm flipH="1">
            <a:off x="1314762" y="1211550"/>
            <a:ext cx="2578800" cy="3708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CASUALTIES</a:t>
            </a:r>
            <a:endParaRPr/>
          </a:p>
        </p:txBody>
      </p:sp>
      <p:sp>
        <p:nvSpPr>
          <p:cNvPr id="906" name="Google Shape;906;p56"/>
          <p:cNvSpPr txBox="1"/>
          <p:nvPr>
            <p:ph idx="7" type="subTitle"/>
          </p:nvPr>
        </p:nvSpPr>
        <p:spPr>
          <a:xfrm>
            <a:off x="5250438" y="3948475"/>
            <a:ext cx="2578800" cy="52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a:t>
            </a:r>
            <a:r>
              <a:rPr lang="en"/>
              <a:t> the farthest planet from the Sun</a:t>
            </a:r>
            <a:endParaRPr/>
          </a:p>
        </p:txBody>
      </p:sp>
      <p:sp>
        <p:nvSpPr>
          <p:cNvPr id="907" name="Google Shape;907;p56"/>
          <p:cNvSpPr txBox="1"/>
          <p:nvPr>
            <p:ph idx="8" type="subTitle"/>
          </p:nvPr>
        </p:nvSpPr>
        <p:spPr>
          <a:xfrm>
            <a:off x="5250438" y="3577688"/>
            <a:ext cx="2578800" cy="3708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RECREATION</a:t>
            </a:r>
            <a:endParaRPr/>
          </a:p>
        </p:txBody>
      </p:sp>
      <p:sp>
        <p:nvSpPr>
          <p:cNvPr id="908" name="Google Shape;908;p56"/>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CHARACTERISTICS</a:t>
            </a:r>
            <a:endParaRPr/>
          </a:p>
        </p:txBody>
      </p:sp>
      <p:sp>
        <p:nvSpPr>
          <p:cNvPr id="909" name="Google Shape;909;p56"/>
          <p:cNvSpPr txBox="1"/>
          <p:nvPr>
            <p:ph idx="9" type="subTitle"/>
          </p:nvPr>
        </p:nvSpPr>
        <p:spPr>
          <a:xfrm>
            <a:off x="1314862" y="2765409"/>
            <a:ext cx="2578800" cy="52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910" name="Google Shape;910;p56"/>
          <p:cNvSpPr txBox="1"/>
          <p:nvPr>
            <p:ph idx="13" type="subTitle"/>
          </p:nvPr>
        </p:nvSpPr>
        <p:spPr>
          <a:xfrm>
            <a:off x="1314862" y="2394612"/>
            <a:ext cx="2578800" cy="3708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NAVAL WARFARE</a:t>
            </a:r>
            <a:endParaRPr/>
          </a:p>
        </p:txBody>
      </p:sp>
      <p:sp>
        <p:nvSpPr>
          <p:cNvPr id="911" name="Google Shape;911;p56"/>
          <p:cNvSpPr txBox="1"/>
          <p:nvPr>
            <p:ph idx="14" type="subTitle"/>
          </p:nvPr>
        </p:nvSpPr>
        <p:spPr>
          <a:xfrm>
            <a:off x="5250438" y="2765412"/>
            <a:ext cx="2578800" cy="52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very cold place</a:t>
            </a:r>
            <a:endParaRPr/>
          </a:p>
        </p:txBody>
      </p:sp>
      <p:sp>
        <p:nvSpPr>
          <p:cNvPr id="912" name="Google Shape;912;p56"/>
          <p:cNvSpPr txBox="1"/>
          <p:nvPr>
            <p:ph idx="15" type="subTitle"/>
          </p:nvPr>
        </p:nvSpPr>
        <p:spPr>
          <a:xfrm>
            <a:off x="5250438" y="2394619"/>
            <a:ext cx="2578800" cy="3708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AERIAL WARFARE</a:t>
            </a:r>
            <a:endParaRPr/>
          </a:p>
        </p:txBody>
      </p:sp>
      <p:sp>
        <p:nvSpPr>
          <p:cNvPr id="913" name="Google Shape;913;p56"/>
          <p:cNvSpPr/>
          <p:nvPr/>
        </p:nvSpPr>
        <p:spPr>
          <a:xfrm>
            <a:off x="1369778" y="7829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6"/>
          <p:cNvSpPr/>
          <p:nvPr/>
        </p:nvSpPr>
        <p:spPr>
          <a:xfrm>
            <a:off x="7556253" y="221056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grpSp>
        <p:nvGrpSpPr>
          <p:cNvPr id="457" name="Google Shape;457;p39"/>
          <p:cNvGrpSpPr/>
          <p:nvPr/>
        </p:nvGrpSpPr>
        <p:grpSpPr>
          <a:xfrm>
            <a:off x="6278528" y="646564"/>
            <a:ext cx="1792768" cy="480525"/>
            <a:chOff x="6278528" y="646564"/>
            <a:chExt cx="1792768" cy="480525"/>
          </a:xfrm>
        </p:grpSpPr>
        <p:grpSp>
          <p:nvGrpSpPr>
            <p:cNvPr id="458" name="Google Shape;458;p39"/>
            <p:cNvGrpSpPr/>
            <p:nvPr/>
          </p:nvGrpSpPr>
          <p:grpSpPr>
            <a:xfrm>
              <a:off x="6278528" y="646564"/>
              <a:ext cx="694965" cy="264071"/>
              <a:chOff x="6661853" y="2422752"/>
              <a:chExt cx="694965" cy="264071"/>
            </a:xfrm>
          </p:grpSpPr>
          <p:sp>
            <p:nvSpPr>
              <p:cNvPr id="459" name="Google Shape;459;p39"/>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9"/>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 name="Google Shape;461;p39"/>
            <p:cNvSpPr/>
            <p:nvPr/>
          </p:nvSpPr>
          <p:spPr>
            <a:xfrm>
              <a:off x="7848768" y="1044813"/>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 name="Google Shape;462;p39"/>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OF THIS TEMPLATE</a:t>
            </a:r>
            <a:endParaRPr/>
          </a:p>
        </p:txBody>
      </p:sp>
      <p:graphicFrame>
        <p:nvGraphicFramePr>
          <p:cNvPr id="463" name="Google Shape;463;p39"/>
          <p:cNvGraphicFramePr/>
          <p:nvPr/>
        </p:nvGraphicFramePr>
        <p:xfrm>
          <a:off x="922100" y="1691025"/>
          <a:ext cx="3000000" cy="3000000"/>
        </p:xfrm>
        <a:graphic>
          <a:graphicData uri="http://schemas.openxmlformats.org/drawingml/2006/table">
            <a:tbl>
              <a:tblPr>
                <a:noFill/>
                <a:tableStyleId>{2A842D73-386F-4109-B209-290159948CEF}</a:tableStyleId>
              </a:tblPr>
              <a:tblGrid>
                <a:gridCol w="2482425"/>
                <a:gridCol w="4817375"/>
              </a:tblGrid>
              <a:tr h="365725">
                <a:tc>
                  <a:txBody>
                    <a:bodyPr/>
                    <a:lstStyle/>
                    <a:p>
                      <a:pPr indent="0" lvl="0" marL="0" rtl="0" algn="l">
                        <a:spcBef>
                          <a:spcPts val="0"/>
                        </a:spcBef>
                        <a:spcAft>
                          <a:spcPts val="0"/>
                        </a:spcAft>
                        <a:buNone/>
                      </a:pPr>
                      <a:r>
                        <a:rPr lang="en" sz="1100">
                          <a:solidFill>
                            <a:schemeClr val="dk1"/>
                          </a:solidFill>
                          <a:uFill>
                            <a:noFill/>
                          </a:uFill>
                          <a:latin typeface="Do Hyeon"/>
                          <a:ea typeface="Do Hyeon"/>
                          <a:cs typeface="Do Hyeon"/>
                          <a:sym typeface="Do Hyeon"/>
                          <a:hlinkClick action="ppaction://hlinksldjump" r:id="rId3">
                            <a:extLst>
                              <a:ext uri="{A12FA001-AC4F-418D-AE19-62706E023703}">
                                <ahyp:hlinkClr val="tx"/>
                              </a:ext>
                            </a:extLst>
                          </a:hlinkClick>
                        </a:rPr>
                        <a:t>FONTS</a:t>
                      </a:r>
                      <a:endParaRPr sz="1100">
                        <a:solidFill>
                          <a:schemeClr val="dk1"/>
                        </a:solidFill>
                        <a:latin typeface="Do Hyeon"/>
                        <a:ea typeface="Do Hyeon"/>
                        <a:cs typeface="Do Hyeon"/>
                        <a:sym typeface="Do Hyeon"/>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Roboto Condensed"/>
                          <a:ea typeface="Roboto Condensed"/>
                          <a:cs typeface="Roboto Condensed"/>
                          <a:sym typeface="Roboto Condensed"/>
                        </a:rPr>
                        <a:t>To view this template correctly in PowerPoint, download and install the fonts we used</a:t>
                      </a:r>
                      <a:endParaRPr sz="1000">
                        <a:solidFill>
                          <a:schemeClr val="dk1"/>
                        </a:solidFill>
                        <a:latin typeface="Roboto Condensed"/>
                        <a:ea typeface="Roboto Condensed"/>
                        <a:cs typeface="Roboto Condensed"/>
                        <a:sym typeface="Roboto Condense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5725">
                <a:tc>
                  <a:txBody>
                    <a:bodyPr/>
                    <a:lstStyle/>
                    <a:p>
                      <a:pPr indent="0" lvl="0" marL="0" rtl="0" algn="l">
                        <a:spcBef>
                          <a:spcPts val="0"/>
                        </a:spcBef>
                        <a:spcAft>
                          <a:spcPts val="0"/>
                        </a:spcAft>
                        <a:buNone/>
                      </a:pPr>
                      <a:r>
                        <a:rPr lang="en" sz="1100">
                          <a:solidFill>
                            <a:schemeClr val="dk1"/>
                          </a:solidFill>
                          <a:uFill>
                            <a:noFill/>
                          </a:uFill>
                          <a:latin typeface="Do Hyeon"/>
                          <a:ea typeface="Do Hyeon"/>
                          <a:cs typeface="Do Hyeon"/>
                          <a:sym typeface="Do Hyeon"/>
                          <a:hlinkClick action="ppaction://hlinksldjump" r:id="rId4">
                            <a:extLst>
                              <a:ext uri="{A12FA001-AC4F-418D-AE19-62706E023703}">
                                <ahyp:hlinkClr val="tx"/>
                              </a:ext>
                            </a:extLst>
                          </a:hlinkClick>
                        </a:rPr>
                        <a:t>USED</a:t>
                      </a:r>
                      <a:r>
                        <a:rPr lang="en" sz="1100">
                          <a:solidFill>
                            <a:schemeClr val="dk1"/>
                          </a:solidFill>
                          <a:latin typeface="Do Hyeon"/>
                          <a:ea typeface="Do Hyeon"/>
                          <a:cs typeface="Do Hyeon"/>
                          <a:sym typeface="Do Hyeon"/>
                        </a:rPr>
                        <a:t> AND </a:t>
                      </a:r>
                      <a:r>
                        <a:rPr lang="en" sz="1100">
                          <a:solidFill>
                            <a:schemeClr val="dk1"/>
                          </a:solidFill>
                          <a:uFill>
                            <a:noFill/>
                          </a:uFill>
                          <a:latin typeface="Do Hyeon"/>
                          <a:ea typeface="Do Hyeon"/>
                          <a:cs typeface="Do Hyeon"/>
                          <a:sym typeface="Do Hyeon"/>
                          <a:hlinkClick action="ppaction://hlinksldjump" r:id="rId5">
                            <a:extLst>
                              <a:ext uri="{A12FA001-AC4F-418D-AE19-62706E023703}">
                                <ahyp:hlinkClr val="tx"/>
                              </a:ext>
                            </a:extLst>
                          </a:hlinkClick>
                        </a:rPr>
                        <a:t>ALTERNATIVE</a:t>
                      </a:r>
                      <a:r>
                        <a:rPr lang="en" sz="1100">
                          <a:solidFill>
                            <a:schemeClr val="dk1"/>
                          </a:solidFill>
                          <a:uFill>
                            <a:noFill/>
                          </a:uFill>
                          <a:latin typeface="Do Hyeon"/>
                          <a:ea typeface="Do Hyeon"/>
                          <a:cs typeface="Do Hyeon"/>
                          <a:sym typeface="Do Hyeon"/>
                          <a:hlinkClick action="ppaction://hlinksldjump" r:id="rId6">
                            <a:extLst>
                              <a:ext uri="{A12FA001-AC4F-418D-AE19-62706E023703}">
                                <ahyp:hlinkClr val="tx"/>
                              </a:ext>
                            </a:extLst>
                          </a:hlinkClick>
                        </a:rPr>
                        <a:t> RESOURCES</a:t>
                      </a:r>
                      <a:endParaRPr sz="1100">
                        <a:solidFill>
                          <a:schemeClr val="dk1"/>
                        </a:solidFill>
                        <a:latin typeface="Do Hyeon"/>
                        <a:ea typeface="Do Hyeon"/>
                        <a:cs typeface="Do Hyeon"/>
                        <a:sym typeface="Do Hyeon"/>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solidFill>
                      <a:schemeClr val="accent3"/>
                    </a:solidFill>
                  </a:tcPr>
                </a:tc>
                <a:tc>
                  <a:txBody>
                    <a:bodyPr/>
                    <a:lstStyle/>
                    <a:p>
                      <a:pPr indent="0" lvl="0" marL="0" marR="0" rtl="0" algn="l">
                        <a:lnSpc>
                          <a:spcPct val="100000"/>
                        </a:lnSpc>
                        <a:spcBef>
                          <a:spcPts val="0"/>
                        </a:spcBef>
                        <a:spcAft>
                          <a:spcPts val="1600"/>
                        </a:spcAft>
                        <a:buNone/>
                      </a:pPr>
                      <a:r>
                        <a:rPr lang="en" sz="1000">
                          <a:solidFill>
                            <a:schemeClr val="dk1"/>
                          </a:solidFill>
                          <a:latin typeface="Roboto Condensed"/>
                          <a:ea typeface="Roboto Condensed"/>
                          <a:cs typeface="Roboto Condensed"/>
                          <a:sym typeface="Roboto Condensed"/>
                        </a:rPr>
                        <a:t>An assortment of graphic resources that are suitable for use in this presentation</a:t>
                      </a:r>
                      <a:endParaRPr sz="1000">
                        <a:solidFill>
                          <a:schemeClr val="dk1"/>
                        </a:solidFill>
                        <a:latin typeface="Roboto Condensed"/>
                        <a:ea typeface="Roboto Condensed"/>
                        <a:cs typeface="Roboto Condensed"/>
                        <a:sym typeface="Roboto Condense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5725">
                <a:tc>
                  <a:txBody>
                    <a:bodyPr/>
                    <a:lstStyle/>
                    <a:p>
                      <a:pPr indent="0" lvl="0" marL="0" rtl="0" algn="l">
                        <a:spcBef>
                          <a:spcPts val="0"/>
                        </a:spcBef>
                        <a:spcAft>
                          <a:spcPts val="0"/>
                        </a:spcAft>
                        <a:buNone/>
                      </a:pPr>
                      <a:r>
                        <a:rPr lang="en" sz="1100">
                          <a:solidFill>
                            <a:schemeClr val="dk1"/>
                          </a:solidFill>
                          <a:uFill>
                            <a:noFill/>
                          </a:uFill>
                          <a:latin typeface="Do Hyeon"/>
                          <a:ea typeface="Do Hyeon"/>
                          <a:cs typeface="Do Hyeon"/>
                          <a:sym typeface="Do Hyeon"/>
                          <a:hlinkClick action="ppaction://hlinksldjump" r:id="rId7">
                            <a:extLst>
                              <a:ext uri="{A12FA001-AC4F-418D-AE19-62706E023703}">
                                <ahyp:hlinkClr val="tx"/>
                              </a:ext>
                            </a:extLst>
                          </a:hlinkClick>
                        </a:rPr>
                        <a:t>THANKS SLIDE</a:t>
                      </a:r>
                      <a:endParaRPr sz="1100">
                        <a:solidFill>
                          <a:schemeClr val="dk1"/>
                        </a:solidFill>
                        <a:latin typeface="Do Hyeon"/>
                        <a:ea typeface="Do Hyeon"/>
                        <a:cs typeface="Do Hyeon"/>
                        <a:sym typeface="Do Hyeon"/>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Roboto Condensed"/>
                          <a:ea typeface="Roboto Condensed"/>
                          <a:cs typeface="Roboto Condensed"/>
                          <a:sym typeface="Roboto Condensed"/>
                        </a:rPr>
                        <a:t>You must keep it so that proper credits for our design are given</a:t>
                      </a:r>
                      <a:endParaRPr sz="1000">
                        <a:solidFill>
                          <a:schemeClr val="dk1"/>
                        </a:solidFill>
                        <a:latin typeface="Roboto Condensed"/>
                        <a:ea typeface="Roboto Condensed"/>
                        <a:cs typeface="Roboto Condensed"/>
                        <a:sym typeface="Roboto Condense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5725">
                <a:tc>
                  <a:txBody>
                    <a:bodyPr/>
                    <a:lstStyle/>
                    <a:p>
                      <a:pPr indent="0" lvl="0" marL="0" rtl="0" algn="l">
                        <a:spcBef>
                          <a:spcPts val="0"/>
                        </a:spcBef>
                        <a:spcAft>
                          <a:spcPts val="0"/>
                        </a:spcAft>
                        <a:buNone/>
                      </a:pPr>
                      <a:r>
                        <a:rPr lang="en" sz="1100">
                          <a:solidFill>
                            <a:schemeClr val="dk1"/>
                          </a:solidFill>
                          <a:uFill>
                            <a:noFill/>
                          </a:uFill>
                          <a:latin typeface="Do Hyeon"/>
                          <a:ea typeface="Do Hyeon"/>
                          <a:cs typeface="Do Hyeon"/>
                          <a:sym typeface="Do Hyeon"/>
                          <a:hlinkClick action="ppaction://hlinksldjump" r:id="rId8">
                            <a:extLst>
                              <a:ext uri="{A12FA001-AC4F-418D-AE19-62706E023703}">
                                <ahyp:hlinkClr val="tx"/>
                              </a:ext>
                            </a:extLst>
                          </a:hlinkClick>
                        </a:rPr>
                        <a:t>COLORS</a:t>
                      </a:r>
                      <a:endParaRPr sz="1100">
                        <a:solidFill>
                          <a:schemeClr val="dk1"/>
                        </a:solidFill>
                        <a:latin typeface="Do Hyeon"/>
                        <a:ea typeface="Do Hyeon"/>
                        <a:cs typeface="Do Hyeon"/>
                        <a:sym typeface="Do Hyeon"/>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Roboto Condensed"/>
                          <a:ea typeface="Roboto Condensed"/>
                          <a:cs typeface="Roboto Condensed"/>
                          <a:sym typeface="Roboto Condensed"/>
                        </a:rPr>
                        <a:t>All the colors used in this presentation</a:t>
                      </a:r>
                      <a:endParaRPr sz="1000">
                        <a:solidFill>
                          <a:schemeClr val="dk1"/>
                        </a:solidFill>
                        <a:latin typeface="Roboto Condensed"/>
                        <a:ea typeface="Roboto Condensed"/>
                        <a:cs typeface="Roboto Condensed"/>
                        <a:sym typeface="Roboto Condense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5725">
                <a:tc>
                  <a:txBody>
                    <a:bodyPr/>
                    <a:lstStyle/>
                    <a:p>
                      <a:pPr indent="0" lvl="0" marL="0" rtl="0" algn="l">
                        <a:spcBef>
                          <a:spcPts val="0"/>
                        </a:spcBef>
                        <a:spcAft>
                          <a:spcPts val="0"/>
                        </a:spcAft>
                        <a:buNone/>
                      </a:pPr>
                      <a:r>
                        <a:rPr lang="en" sz="1100">
                          <a:solidFill>
                            <a:schemeClr val="dk1"/>
                          </a:solidFill>
                          <a:uFill>
                            <a:noFill/>
                          </a:uFill>
                          <a:latin typeface="Do Hyeon"/>
                          <a:ea typeface="Do Hyeon"/>
                          <a:cs typeface="Do Hyeon"/>
                          <a:sym typeface="Do Hyeon"/>
                          <a:hlinkClick action="ppaction://hlinksldjump" r:id="rId9">
                            <a:extLst>
                              <a:ext uri="{A12FA001-AC4F-418D-AE19-62706E023703}">
                                <ahyp:hlinkClr val="tx"/>
                              </a:ext>
                            </a:extLst>
                          </a:hlinkClick>
                        </a:rPr>
                        <a:t>INFOGRAPHIC RESOURCES</a:t>
                      </a:r>
                      <a:endParaRPr sz="1100">
                        <a:solidFill>
                          <a:schemeClr val="dk1"/>
                        </a:solidFill>
                        <a:latin typeface="Do Hyeon"/>
                        <a:ea typeface="Do Hyeon"/>
                        <a:cs typeface="Do Hyeon"/>
                        <a:sym typeface="Do Hyeon"/>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sz="1000">
                          <a:solidFill>
                            <a:schemeClr val="dk1"/>
                          </a:solidFill>
                          <a:latin typeface="Roboto Condensed"/>
                          <a:ea typeface="Roboto Condensed"/>
                          <a:cs typeface="Roboto Condensed"/>
                          <a:sym typeface="Roboto Condensed"/>
                        </a:rPr>
                        <a:t>These can be used in the template, and their size and color can be edited</a:t>
                      </a:r>
                      <a:endParaRPr sz="1000">
                        <a:solidFill>
                          <a:schemeClr val="dk1"/>
                        </a:solidFill>
                        <a:latin typeface="Roboto Condensed"/>
                        <a:ea typeface="Roboto Condensed"/>
                        <a:cs typeface="Roboto Condensed"/>
                        <a:sym typeface="Roboto Condense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5725">
                <a:tc>
                  <a:txBody>
                    <a:bodyPr/>
                    <a:lstStyle/>
                    <a:p>
                      <a:pPr indent="0" lvl="0" marL="0" rtl="0" algn="l">
                        <a:spcBef>
                          <a:spcPts val="0"/>
                        </a:spcBef>
                        <a:spcAft>
                          <a:spcPts val="0"/>
                        </a:spcAft>
                        <a:buNone/>
                      </a:pPr>
                      <a:r>
                        <a:rPr lang="en" sz="1100">
                          <a:solidFill>
                            <a:schemeClr val="dk1"/>
                          </a:solidFill>
                          <a:uFill>
                            <a:noFill/>
                          </a:uFill>
                          <a:latin typeface="Do Hyeon"/>
                          <a:ea typeface="Do Hyeon"/>
                          <a:cs typeface="Do Hyeon"/>
                          <a:sym typeface="Do Hyeon"/>
                          <a:hlinkClick action="ppaction://hlinksldjump" r:id="rId10">
                            <a:extLst>
                              <a:ext uri="{A12FA001-AC4F-418D-AE19-62706E023703}">
                                <ahyp:hlinkClr val="tx"/>
                              </a:ext>
                            </a:extLst>
                          </a:hlinkClick>
                        </a:rPr>
                        <a:t>CUSTOMIZABLE ICONS</a:t>
                      </a:r>
                      <a:endParaRPr sz="1100">
                        <a:solidFill>
                          <a:schemeClr val="dk1"/>
                        </a:solidFill>
                        <a:latin typeface="Do Hyeon"/>
                        <a:ea typeface="Do Hyeon"/>
                        <a:cs typeface="Do Hyeon"/>
                        <a:sym typeface="Do Hyeon"/>
                      </a:endParaRPr>
                    </a:p>
                  </a:txBody>
                  <a:tcPr marT="91425" marB="91425" marR="91425" marL="91425">
                    <a:lnL cap="flat" cmpd="sng" w="19050">
                      <a:solidFill>
                        <a:schemeClr val="accent3"/>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solidFill>
                      <a:schemeClr val="accent3"/>
                    </a:solidFill>
                  </a:tcPr>
                </a:tc>
                <a:tc>
                  <a:txBody>
                    <a:bodyPr/>
                    <a:lstStyle/>
                    <a:p>
                      <a:pPr indent="0" lvl="0" marL="0" rtl="0" algn="l">
                        <a:spcBef>
                          <a:spcPts val="0"/>
                        </a:spcBef>
                        <a:spcAft>
                          <a:spcPts val="1600"/>
                        </a:spcAft>
                        <a:buNone/>
                      </a:pPr>
                      <a:r>
                        <a:rPr lang="en" sz="1000">
                          <a:solidFill>
                            <a:schemeClr val="dk1"/>
                          </a:solidFill>
                          <a:latin typeface="Roboto Condensed"/>
                          <a:ea typeface="Roboto Condensed"/>
                          <a:cs typeface="Roboto Condensed"/>
                          <a:sym typeface="Roboto Condensed"/>
                        </a:rPr>
                        <a:t>They are sorted by theme so you can use them in all kinds of presentations</a:t>
                      </a:r>
                      <a:endParaRPr sz="1000">
                        <a:solidFill>
                          <a:schemeClr val="dk1"/>
                        </a:solidFill>
                        <a:latin typeface="Roboto Condensed"/>
                        <a:ea typeface="Roboto Condensed"/>
                        <a:cs typeface="Roboto Condensed"/>
                        <a:sym typeface="Roboto Condense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464" name="Google Shape;464;p39"/>
          <p:cNvSpPr txBox="1"/>
          <p:nvPr/>
        </p:nvSpPr>
        <p:spPr>
          <a:xfrm>
            <a:off x="922100" y="1058925"/>
            <a:ext cx="7299900" cy="4797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300">
                <a:solidFill>
                  <a:schemeClr val="dk1"/>
                </a:solidFill>
                <a:latin typeface="Do Hyeon"/>
                <a:ea typeface="Do Hyeon"/>
                <a:cs typeface="Do Hyeon"/>
                <a:sym typeface="Do Hyeon"/>
              </a:rPr>
              <a:t>This is a slide structure based on a multi-purpose presentation for education</a:t>
            </a:r>
            <a:endParaRPr sz="1300">
              <a:solidFill>
                <a:schemeClr val="dk1"/>
              </a:solidFill>
              <a:latin typeface="Do Hyeon"/>
              <a:ea typeface="Do Hyeon"/>
              <a:cs typeface="Do Hyeon"/>
              <a:sym typeface="Do Hyeon"/>
            </a:endParaRPr>
          </a:p>
          <a:p>
            <a:pPr indent="0" lvl="0" marL="0" rtl="0" algn="ctr">
              <a:spcBef>
                <a:spcPts val="0"/>
              </a:spcBef>
              <a:spcAft>
                <a:spcPts val="0"/>
              </a:spcAft>
              <a:buNone/>
            </a:pPr>
            <a:r>
              <a:rPr lang="en" sz="1300">
                <a:solidFill>
                  <a:schemeClr val="dk1"/>
                </a:solidFill>
                <a:latin typeface="Roboto Condensed"/>
                <a:ea typeface="Roboto Condensed"/>
                <a:cs typeface="Roboto Condensed"/>
                <a:sym typeface="Roboto Condensed"/>
              </a:rPr>
              <a:t>You can delete this slide when you’re done editing the presentation</a:t>
            </a:r>
            <a:endParaRPr b="1" sz="1300">
              <a:solidFill>
                <a:schemeClr val="dk1"/>
              </a:solidFill>
              <a:latin typeface="Roboto Condensed"/>
              <a:ea typeface="Roboto Condensed"/>
              <a:cs typeface="Roboto Condensed"/>
              <a:sym typeface="Roboto Condensed"/>
            </a:endParaRPr>
          </a:p>
        </p:txBody>
      </p:sp>
      <p:sp>
        <p:nvSpPr>
          <p:cNvPr id="465" name="Google Shape;465;p39"/>
          <p:cNvSpPr txBox="1"/>
          <p:nvPr/>
        </p:nvSpPr>
        <p:spPr>
          <a:xfrm>
            <a:off x="992700" y="3957350"/>
            <a:ext cx="3579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oboto Condensed"/>
                <a:ea typeface="Roboto Condensed"/>
                <a:cs typeface="Roboto Condensed"/>
                <a:sym typeface="Roboto Condensed"/>
              </a:rPr>
              <a:t>For more info:</a:t>
            </a:r>
            <a:br>
              <a:rPr lang="en" sz="900">
                <a:solidFill>
                  <a:schemeClr val="dk1"/>
                </a:solidFill>
                <a:latin typeface="Anaheim"/>
                <a:ea typeface="Anaheim"/>
                <a:cs typeface="Anaheim"/>
                <a:sym typeface="Anaheim"/>
              </a:rPr>
            </a:br>
            <a:r>
              <a:rPr lang="en" sz="1300">
                <a:solidFill>
                  <a:schemeClr val="dk1"/>
                </a:solidFill>
                <a:uFill>
                  <a:noFill/>
                </a:uFill>
                <a:latin typeface="Do Hyeon"/>
                <a:ea typeface="Do Hyeon"/>
                <a:cs typeface="Do Hyeon"/>
                <a:sym typeface="Do Hyeon"/>
                <a:hlinkClick r:id="rId11">
                  <a:extLst>
                    <a:ext uri="{A12FA001-AC4F-418D-AE19-62706E023703}">
                      <ahyp:hlinkClr val="tx"/>
                    </a:ext>
                  </a:extLst>
                </a:hlinkClick>
              </a:rPr>
              <a:t>SLIDESGO </a:t>
            </a:r>
            <a:r>
              <a:rPr lang="en" sz="1300">
                <a:solidFill>
                  <a:schemeClr val="dk1"/>
                </a:solidFill>
                <a:latin typeface="Do Hyeon"/>
                <a:ea typeface="Do Hyeon"/>
                <a:cs typeface="Do Hyeon"/>
                <a:sym typeface="Do Hyeon"/>
              </a:rPr>
              <a:t>| </a:t>
            </a:r>
            <a:r>
              <a:rPr lang="en" sz="1300">
                <a:solidFill>
                  <a:schemeClr val="dk1"/>
                </a:solidFill>
                <a:uFill>
                  <a:noFill/>
                </a:uFill>
                <a:latin typeface="Do Hyeon"/>
                <a:ea typeface="Do Hyeon"/>
                <a:cs typeface="Do Hyeon"/>
                <a:sym typeface="Do Hyeon"/>
                <a:hlinkClick r:id="rId12">
                  <a:extLst>
                    <a:ext uri="{A12FA001-AC4F-418D-AE19-62706E023703}">
                      <ahyp:hlinkClr val="tx"/>
                    </a:ext>
                  </a:extLst>
                </a:hlinkClick>
              </a:rPr>
              <a:t>SLIDESGO SCHOOL</a:t>
            </a:r>
            <a:r>
              <a:rPr lang="en" sz="1300">
                <a:solidFill>
                  <a:schemeClr val="dk1"/>
                </a:solidFill>
                <a:latin typeface="Do Hyeon"/>
                <a:ea typeface="Do Hyeon"/>
                <a:cs typeface="Do Hyeon"/>
                <a:sym typeface="Do Hyeon"/>
              </a:rPr>
              <a:t> | </a:t>
            </a:r>
            <a:r>
              <a:rPr lang="en" sz="1300">
                <a:solidFill>
                  <a:schemeClr val="dk1"/>
                </a:solidFill>
                <a:uFill>
                  <a:noFill/>
                </a:uFill>
                <a:latin typeface="Do Hyeon"/>
                <a:ea typeface="Do Hyeon"/>
                <a:cs typeface="Do Hyeon"/>
                <a:sym typeface="Do Hyeon"/>
                <a:hlinkClick r:id="rId13">
                  <a:extLst>
                    <a:ext uri="{A12FA001-AC4F-418D-AE19-62706E023703}">
                      <ahyp:hlinkClr val="tx"/>
                    </a:ext>
                  </a:extLst>
                </a:hlinkClick>
              </a:rPr>
              <a:t>FAQS</a:t>
            </a:r>
            <a:endParaRPr sz="1800">
              <a:solidFill>
                <a:schemeClr val="dk1"/>
              </a:solidFill>
              <a:latin typeface="Do Hyeon"/>
              <a:ea typeface="Do Hyeon"/>
              <a:cs typeface="Do Hyeon"/>
              <a:sym typeface="Do Hyeon"/>
            </a:endParaRPr>
          </a:p>
        </p:txBody>
      </p:sp>
      <p:sp>
        <p:nvSpPr>
          <p:cNvPr id="466" name="Google Shape;466;p39"/>
          <p:cNvSpPr txBox="1"/>
          <p:nvPr/>
        </p:nvSpPr>
        <p:spPr>
          <a:xfrm>
            <a:off x="4572000" y="3957350"/>
            <a:ext cx="3579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oboto Condensed"/>
                <a:ea typeface="Roboto Condensed"/>
                <a:cs typeface="Roboto Condensed"/>
                <a:sym typeface="Roboto Condensed"/>
              </a:rPr>
              <a:t>You can visit our sister </a:t>
            </a:r>
            <a:r>
              <a:rPr lang="en" sz="1100">
                <a:solidFill>
                  <a:schemeClr val="dk1"/>
                </a:solidFill>
                <a:latin typeface="Roboto Condensed"/>
                <a:ea typeface="Roboto Condensed"/>
                <a:cs typeface="Roboto Condensed"/>
                <a:sym typeface="Roboto Condensed"/>
              </a:rPr>
              <a:t>projects</a:t>
            </a:r>
            <a:r>
              <a:rPr lang="en" sz="1100">
                <a:solidFill>
                  <a:schemeClr val="dk1"/>
                </a:solidFill>
                <a:latin typeface="Roboto Condensed"/>
                <a:ea typeface="Roboto Condensed"/>
                <a:cs typeface="Roboto Condensed"/>
                <a:sym typeface="Roboto Condensed"/>
              </a:rPr>
              <a:t>:</a:t>
            </a:r>
            <a:br>
              <a:rPr lang="en" sz="900">
                <a:solidFill>
                  <a:schemeClr val="dk1"/>
                </a:solidFill>
                <a:latin typeface="Anaheim"/>
                <a:ea typeface="Anaheim"/>
                <a:cs typeface="Anaheim"/>
                <a:sym typeface="Anaheim"/>
              </a:rPr>
            </a:br>
            <a:r>
              <a:rPr lang="en" sz="1300">
                <a:solidFill>
                  <a:schemeClr val="dk1"/>
                </a:solidFill>
                <a:uFill>
                  <a:noFill/>
                </a:uFill>
                <a:latin typeface="Do Hyeon"/>
                <a:ea typeface="Do Hyeon"/>
                <a:cs typeface="Do Hyeon"/>
                <a:sym typeface="Do Hyeon"/>
                <a:hlinkClick r:id="rId14">
                  <a:extLst>
                    <a:ext uri="{A12FA001-AC4F-418D-AE19-62706E023703}">
                      <ahyp:hlinkClr val="tx"/>
                    </a:ext>
                  </a:extLst>
                </a:hlinkClick>
              </a:rPr>
              <a:t>FREEPIK</a:t>
            </a:r>
            <a:r>
              <a:rPr lang="en" sz="1300">
                <a:solidFill>
                  <a:schemeClr val="dk1"/>
                </a:solidFill>
                <a:latin typeface="Do Hyeon"/>
                <a:ea typeface="Do Hyeon"/>
                <a:cs typeface="Do Hyeon"/>
                <a:sym typeface="Do Hyeon"/>
              </a:rPr>
              <a:t> | </a:t>
            </a:r>
            <a:r>
              <a:rPr lang="en" sz="1300">
                <a:solidFill>
                  <a:schemeClr val="dk1"/>
                </a:solidFill>
                <a:uFill>
                  <a:noFill/>
                </a:uFill>
                <a:latin typeface="Do Hyeon"/>
                <a:ea typeface="Do Hyeon"/>
                <a:cs typeface="Do Hyeon"/>
                <a:sym typeface="Do Hyeon"/>
                <a:hlinkClick r:id="rId15">
                  <a:extLst>
                    <a:ext uri="{A12FA001-AC4F-418D-AE19-62706E023703}">
                      <ahyp:hlinkClr val="tx"/>
                    </a:ext>
                  </a:extLst>
                </a:hlinkClick>
              </a:rPr>
              <a:t>FLATICON</a:t>
            </a:r>
            <a:r>
              <a:rPr lang="en" sz="1300">
                <a:solidFill>
                  <a:schemeClr val="dk1"/>
                </a:solidFill>
                <a:latin typeface="Do Hyeon"/>
                <a:ea typeface="Do Hyeon"/>
                <a:cs typeface="Do Hyeon"/>
                <a:sym typeface="Do Hyeon"/>
              </a:rPr>
              <a:t> | </a:t>
            </a:r>
            <a:r>
              <a:rPr lang="en" sz="1300">
                <a:solidFill>
                  <a:schemeClr val="dk1"/>
                </a:solidFill>
                <a:uFill>
                  <a:noFill/>
                </a:uFill>
                <a:latin typeface="Do Hyeon"/>
                <a:ea typeface="Do Hyeon"/>
                <a:cs typeface="Do Hyeon"/>
                <a:sym typeface="Do Hyeon"/>
                <a:hlinkClick r:id="rId16">
                  <a:extLst>
                    <a:ext uri="{A12FA001-AC4F-418D-AE19-62706E023703}">
                      <ahyp:hlinkClr val="tx"/>
                    </a:ext>
                  </a:extLst>
                </a:hlinkClick>
              </a:rPr>
              <a:t>STORYSET</a:t>
            </a:r>
            <a:r>
              <a:rPr lang="en" sz="1300">
                <a:solidFill>
                  <a:schemeClr val="dk1"/>
                </a:solidFill>
                <a:latin typeface="Do Hyeon"/>
                <a:ea typeface="Do Hyeon"/>
                <a:cs typeface="Do Hyeon"/>
                <a:sym typeface="Do Hyeon"/>
              </a:rPr>
              <a:t> | </a:t>
            </a:r>
            <a:r>
              <a:rPr lang="en" sz="1300">
                <a:solidFill>
                  <a:schemeClr val="dk1"/>
                </a:solidFill>
                <a:uFill>
                  <a:noFill/>
                </a:uFill>
                <a:latin typeface="Do Hyeon"/>
                <a:ea typeface="Do Hyeon"/>
                <a:cs typeface="Do Hyeon"/>
                <a:sym typeface="Do Hyeon"/>
                <a:hlinkClick r:id="rId17">
                  <a:extLst>
                    <a:ext uri="{A12FA001-AC4F-418D-AE19-62706E023703}">
                      <ahyp:hlinkClr val="tx"/>
                    </a:ext>
                  </a:extLst>
                </a:hlinkClick>
              </a:rPr>
              <a:t>WEPIK </a:t>
            </a:r>
            <a:r>
              <a:rPr lang="en" sz="1300">
                <a:solidFill>
                  <a:schemeClr val="dk1"/>
                </a:solidFill>
                <a:latin typeface="Do Hyeon"/>
                <a:ea typeface="Do Hyeon"/>
                <a:cs typeface="Do Hyeon"/>
                <a:sym typeface="Do Hyeon"/>
              </a:rPr>
              <a:t>| </a:t>
            </a:r>
            <a:r>
              <a:rPr lang="en" sz="1300">
                <a:solidFill>
                  <a:schemeClr val="dk1"/>
                </a:solidFill>
                <a:uFill>
                  <a:noFill/>
                </a:uFill>
                <a:latin typeface="Do Hyeon"/>
                <a:ea typeface="Do Hyeon"/>
                <a:cs typeface="Do Hyeon"/>
                <a:sym typeface="Do Hyeon"/>
                <a:hlinkClick r:id="rId18">
                  <a:extLst>
                    <a:ext uri="{A12FA001-AC4F-418D-AE19-62706E023703}">
                      <ahyp:hlinkClr val="tx"/>
                    </a:ext>
                  </a:extLst>
                </a:hlinkClick>
              </a:rPr>
              <a:t>VIDFY</a:t>
            </a:r>
            <a:endParaRPr sz="900">
              <a:solidFill>
                <a:schemeClr val="dk1"/>
              </a:solidFill>
              <a:latin typeface="Do Hyeon"/>
              <a:ea typeface="Do Hyeon"/>
              <a:cs typeface="Do Hyeon"/>
              <a:sym typeface="Do Hyeon"/>
            </a:endParaRPr>
          </a:p>
        </p:txBody>
      </p:sp>
      <p:sp>
        <p:nvSpPr>
          <p:cNvPr id="467" name="Google Shape;467;p39"/>
          <p:cNvSpPr/>
          <p:nvPr/>
        </p:nvSpPr>
        <p:spPr>
          <a:xfrm>
            <a:off x="1493417" y="112710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57"/>
          <p:cNvSpPr txBox="1"/>
          <p:nvPr>
            <p:ph idx="2" type="subTitle"/>
          </p:nvPr>
        </p:nvSpPr>
        <p:spPr>
          <a:xfrm>
            <a:off x="3503200" y="1645908"/>
            <a:ext cx="3547200" cy="4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920" name="Google Shape;920;p57"/>
          <p:cNvSpPr txBox="1"/>
          <p:nvPr>
            <p:ph idx="3" type="subTitle"/>
          </p:nvPr>
        </p:nvSpPr>
        <p:spPr>
          <a:xfrm>
            <a:off x="3503200" y="1275100"/>
            <a:ext cx="3547200" cy="370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CIVILIAN DEATHS</a:t>
            </a:r>
            <a:endParaRPr/>
          </a:p>
        </p:txBody>
      </p:sp>
      <p:sp>
        <p:nvSpPr>
          <p:cNvPr id="921" name="Google Shape;921;p57"/>
          <p:cNvSpPr txBox="1"/>
          <p:nvPr>
            <p:ph idx="6" type="subTitle"/>
          </p:nvPr>
        </p:nvSpPr>
        <p:spPr>
          <a:xfrm flipH="1">
            <a:off x="3503475" y="3320396"/>
            <a:ext cx="3547200" cy="370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KOREAN </a:t>
            </a:r>
            <a:r>
              <a:rPr lang="en"/>
              <a:t>POWS</a:t>
            </a:r>
            <a:endParaRPr/>
          </a:p>
        </p:txBody>
      </p:sp>
      <p:sp>
        <p:nvSpPr>
          <p:cNvPr id="922" name="Google Shape;922;p57"/>
          <p:cNvSpPr txBox="1"/>
          <p:nvPr>
            <p:ph type="title"/>
          </p:nvPr>
        </p:nvSpPr>
        <p:spPr>
          <a:xfrm>
            <a:off x="2788650" y="539500"/>
            <a:ext cx="5642100" cy="4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WAR CRIMES</a:t>
            </a:r>
            <a:endParaRPr/>
          </a:p>
        </p:txBody>
      </p:sp>
      <p:sp>
        <p:nvSpPr>
          <p:cNvPr id="923" name="Google Shape;923;p57"/>
          <p:cNvSpPr txBox="1"/>
          <p:nvPr>
            <p:ph idx="1" type="subTitle"/>
          </p:nvPr>
        </p:nvSpPr>
        <p:spPr>
          <a:xfrm>
            <a:off x="3503200" y="2668554"/>
            <a:ext cx="3547200" cy="4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924" name="Google Shape;924;p57"/>
          <p:cNvSpPr txBox="1"/>
          <p:nvPr>
            <p:ph idx="4" type="subTitle"/>
          </p:nvPr>
        </p:nvSpPr>
        <p:spPr>
          <a:xfrm>
            <a:off x="3503200" y="2297748"/>
            <a:ext cx="3547200" cy="370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PRISONERS OF WAR</a:t>
            </a:r>
            <a:endParaRPr/>
          </a:p>
        </p:txBody>
      </p:sp>
      <p:sp>
        <p:nvSpPr>
          <p:cNvPr id="925" name="Google Shape;925;p57"/>
          <p:cNvSpPr txBox="1"/>
          <p:nvPr>
            <p:ph idx="5" type="subTitle"/>
          </p:nvPr>
        </p:nvSpPr>
        <p:spPr>
          <a:xfrm>
            <a:off x="3503200" y="3691200"/>
            <a:ext cx="3547200" cy="4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Solar System</a:t>
            </a:r>
            <a:endParaRPr/>
          </a:p>
        </p:txBody>
      </p:sp>
      <p:grpSp>
        <p:nvGrpSpPr>
          <p:cNvPr id="926" name="Google Shape;926;p57"/>
          <p:cNvGrpSpPr/>
          <p:nvPr/>
        </p:nvGrpSpPr>
        <p:grpSpPr>
          <a:xfrm flipH="1">
            <a:off x="-891084" y="-586904"/>
            <a:ext cx="3679744" cy="5729886"/>
            <a:chOff x="4441473" y="-11257"/>
            <a:chExt cx="3310015" cy="5154165"/>
          </a:xfrm>
        </p:grpSpPr>
        <p:sp>
          <p:nvSpPr>
            <p:cNvPr id="927" name="Google Shape;927;p57"/>
            <p:cNvSpPr/>
            <p:nvPr/>
          </p:nvSpPr>
          <p:spPr>
            <a:xfrm>
              <a:off x="6004116" y="1365350"/>
              <a:ext cx="568775" cy="3777558"/>
            </a:xfrm>
            <a:custGeom>
              <a:rect b="b" l="l" r="r" t="t"/>
              <a:pathLst>
                <a:path extrusionOk="0" h="129557" w="19507">
                  <a:moveTo>
                    <a:pt x="19507" y="71350"/>
                  </a:moveTo>
                  <a:lnTo>
                    <a:pt x="18222" y="71350"/>
                  </a:lnTo>
                  <a:cubicBezTo>
                    <a:pt x="18222" y="71350"/>
                    <a:pt x="17185" y="74542"/>
                    <a:pt x="16398" y="75765"/>
                  </a:cubicBezTo>
                  <a:cubicBezTo>
                    <a:pt x="15631" y="76967"/>
                    <a:pt x="13661" y="79123"/>
                    <a:pt x="13661" y="79123"/>
                  </a:cubicBezTo>
                  <a:lnTo>
                    <a:pt x="13661" y="79123"/>
                  </a:lnTo>
                  <a:cubicBezTo>
                    <a:pt x="13724" y="69422"/>
                    <a:pt x="14573" y="50973"/>
                    <a:pt x="14511" y="42764"/>
                  </a:cubicBezTo>
                  <a:cubicBezTo>
                    <a:pt x="14428" y="33084"/>
                    <a:pt x="14470" y="0"/>
                    <a:pt x="14470" y="0"/>
                  </a:cubicBezTo>
                  <a:lnTo>
                    <a:pt x="5950" y="0"/>
                  </a:lnTo>
                  <a:cubicBezTo>
                    <a:pt x="5950" y="0"/>
                    <a:pt x="6199" y="2736"/>
                    <a:pt x="6468" y="6737"/>
                  </a:cubicBezTo>
                  <a:lnTo>
                    <a:pt x="6468" y="6737"/>
                  </a:lnTo>
                  <a:cubicBezTo>
                    <a:pt x="6468" y="6737"/>
                    <a:pt x="2924" y="3379"/>
                    <a:pt x="2323" y="2591"/>
                  </a:cubicBezTo>
                  <a:cubicBezTo>
                    <a:pt x="1721" y="1824"/>
                    <a:pt x="685" y="705"/>
                    <a:pt x="685" y="705"/>
                  </a:cubicBezTo>
                  <a:lnTo>
                    <a:pt x="1" y="705"/>
                  </a:lnTo>
                  <a:cubicBezTo>
                    <a:pt x="1" y="705"/>
                    <a:pt x="1473" y="3711"/>
                    <a:pt x="2157" y="4333"/>
                  </a:cubicBezTo>
                  <a:cubicBezTo>
                    <a:pt x="2841" y="4934"/>
                    <a:pt x="6614" y="8706"/>
                    <a:pt x="6696" y="9764"/>
                  </a:cubicBezTo>
                  <a:cubicBezTo>
                    <a:pt x="7215" y="17558"/>
                    <a:pt x="7774" y="28067"/>
                    <a:pt x="7422" y="33602"/>
                  </a:cubicBezTo>
                  <a:cubicBezTo>
                    <a:pt x="6821" y="43096"/>
                    <a:pt x="6137" y="71267"/>
                    <a:pt x="5950" y="76097"/>
                  </a:cubicBezTo>
                  <a:cubicBezTo>
                    <a:pt x="5784" y="80926"/>
                    <a:pt x="7422" y="129557"/>
                    <a:pt x="7422" y="129557"/>
                  </a:cubicBezTo>
                  <a:lnTo>
                    <a:pt x="15278" y="129557"/>
                  </a:lnTo>
                  <a:cubicBezTo>
                    <a:pt x="15278" y="129557"/>
                    <a:pt x="14117" y="91975"/>
                    <a:pt x="13744" y="83808"/>
                  </a:cubicBezTo>
                  <a:cubicBezTo>
                    <a:pt x="14325" y="81901"/>
                    <a:pt x="16709" y="78377"/>
                    <a:pt x="17268" y="77485"/>
                  </a:cubicBezTo>
                  <a:cubicBezTo>
                    <a:pt x="17869" y="76532"/>
                    <a:pt x="19507" y="71350"/>
                    <a:pt x="19507" y="713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7"/>
            <p:cNvSpPr/>
            <p:nvPr/>
          </p:nvSpPr>
          <p:spPr>
            <a:xfrm>
              <a:off x="6010145" y="1365350"/>
              <a:ext cx="831105" cy="3777558"/>
            </a:xfrm>
            <a:custGeom>
              <a:rect b="b" l="l" r="r" t="t"/>
              <a:pathLst>
                <a:path extrusionOk="0" h="129557" w="28504">
                  <a:moveTo>
                    <a:pt x="26762" y="37934"/>
                  </a:moveTo>
                  <a:cubicBezTo>
                    <a:pt x="26762" y="37934"/>
                    <a:pt x="23135" y="42764"/>
                    <a:pt x="21580" y="45003"/>
                  </a:cubicBezTo>
                  <a:cubicBezTo>
                    <a:pt x="20689" y="46309"/>
                    <a:pt x="17704" y="49004"/>
                    <a:pt x="15382" y="51056"/>
                  </a:cubicBezTo>
                  <a:cubicBezTo>
                    <a:pt x="16315" y="46309"/>
                    <a:pt x="17185" y="41044"/>
                    <a:pt x="17786" y="38971"/>
                  </a:cubicBezTo>
                  <a:cubicBezTo>
                    <a:pt x="18636" y="35861"/>
                    <a:pt x="19859" y="24979"/>
                    <a:pt x="20543" y="19610"/>
                  </a:cubicBezTo>
                  <a:cubicBezTo>
                    <a:pt x="21248" y="14262"/>
                    <a:pt x="24689" y="0"/>
                    <a:pt x="24689" y="0"/>
                  </a:cubicBezTo>
                  <a:lnTo>
                    <a:pt x="17268" y="0"/>
                  </a:lnTo>
                  <a:cubicBezTo>
                    <a:pt x="17268" y="0"/>
                    <a:pt x="13806" y="20128"/>
                    <a:pt x="13288" y="23590"/>
                  </a:cubicBezTo>
                  <a:cubicBezTo>
                    <a:pt x="12770" y="27031"/>
                    <a:pt x="10531" y="31011"/>
                    <a:pt x="9495" y="28938"/>
                  </a:cubicBezTo>
                  <a:cubicBezTo>
                    <a:pt x="8458" y="26865"/>
                    <a:pt x="1286" y="11152"/>
                    <a:pt x="1286" y="11152"/>
                  </a:cubicBezTo>
                  <a:cubicBezTo>
                    <a:pt x="1286" y="11152"/>
                    <a:pt x="1" y="12189"/>
                    <a:pt x="1" y="13225"/>
                  </a:cubicBezTo>
                  <a:cubicBezTo>
                    <a:pt x="1" y="14262"/>
                    <a:pt x="8624" y="36027"/>
                    <a:pt x="8624" y="40505"/>
                  </a:cubicBezTo>
                  <a:cubicBezTo>
                    <a:pt x="8624" y="45003"/>
                    <a:pt x="4997" y="65048"/>
                    <a:pt x="4665" y="75413"/>
                  </a:cubicBezTo>
                  <a:cubicBezTo>
                    <a:pt x="4313" y="85777"/>
                    <a:pt x="2924" y="129557"/>
                    <a:pt x="2924" y="129557"/>
                  </a:cubicBezTo>
                  <a:lnTo>
                    <a:pt x="12335" y="129557"/>
                  </a:lnTo>
                  <a:cubicBezTo>
                    <a:pt x="12335" y="129557"/>
                    <a:pt x="10697" y="86461"/>
                    <a:pt x="10345" y="81113"/>
                  </a:cubicBezTo>
                  <a:cubicBezTo>
                    <a:pt x="10096" y="77050"/>
                    <a:pt x="11506" y="68344"/>
                    <a:pt x="12832" y="62167"/>
                  </a:cubicBezTo>
                  <a:cubicBezTo>
                    <a:pt x="12832" y="62084"/>
                    <a:pt x="12853" y="62001"/>
                    <a:pt x="12874" y="61918"/>
                  </a:cubicBezTo>
                  <a:cubicBezTo>
                    <a:pt x="13703" y="57793"/>
                    <a:pt x="22098" y="47926"/>
                    <a:pt x="22969" y="46889"/>
                  </a:cubicBezTo>
                  <a:cubicBezTo>
                    <a:pt x="23819" y="45853"/>
                    <a:pt x="28503" y="37934"/>
                    <a:pt x="28503" y="379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7"/>
            <p:cNvSpPr/>
            <p:nvPr/>
          </p:nvSpPr>
          <p:spPr>
            <a:xfrm>
              <a:off x="5329564" y="1365933"/>
              <a:ext cx="674559" cy="3776975"/>
            </a:xfrm>
            <a:custGeom>
              <a:rect b="b" l="l" r="r" t="t"/>
              <a:pathLst>
                <a:path extrusionOk="0" h="129537" w="23135">
                  <a:moveTo>
                    <a:pt x="22616" y="34100"/>
                  </a:moveTo>
                  <a:cubicBezTo>
                    <a:pt x="22616" y="34100"/>
                    <a:pt x="18740" y="36360"/>
                    <a:pt x="18988" y="35489"/>
                  </a:cubicBezTo>
                  <a:cubicBezTo>
                    <a:pt x="19258" y="34618"/>
                    <a:pt x="22201" y="27633"/>
                    <a:pt x="22201" y="27633"/>
                  </a:cubicBezTo>
                  <a:lnTo>
                    <a:pt x="21331" y="27633"/>
                  </a:lnTo>
                  <a:cubicBezTo>
                    <a:pt x="21331" y="27633"/>
                    <a:pt x="19424" y="32110"/>
                    <a:pt x="18470" y="34017"/>
                  </a:cubicBezTo>
                  <a:cubicBezTo>
                    <a:pt x="17952" y="35095"/>
                    <a:pt x="16584" y="37645"/>
                    <a:pt x="15485" y="39676"/>
                  </a:cubicBezTo>
                  <a:cubicBezTo>
                    <a:pt x="15651" y="30763"/>
                    <a:pt x="15444" y="20461"/>
                    <a:pt x="15153" y="14760"/>
                  </a:cubicBezTo>
                  <a:cubicBezTo>
                    <a:pt x="14925" y="9827"/>
                    <a:pt x="15071" y="4893"/>
                    <a:pt x="15547" y="1"/>
                  </a:cubicBezTo>
                  <a:lnTo>
                    <a:pt x="6986" y="1"/>
                  </a:lnTo>
                  <a:cubicBezTo>
                    <a:pt x="6986" y="1"/>
                    <a:pt x="8023" y="21621"/>
                    <a:pt x="8023" y="35365"/>
                  </a:cubicBezTo>
                  <a:cubicBezTo>
                    <a:pt x="8023" y="43822"/>
                    <a:pt x="7256" y="55244"/>
                    <a:pt x="6509" y="65463"/>
                  </a:cubicBezTo>
                  <a:cubicBezTo>
                    <a:pt x="5535" y="63743"/>
                    <a:pt x="4520" y="61836"/>
                    <a:pt x="4229" y="60882"/>
                  </a:cubicBezTo>
                  <a:cubicBezTo>
                    <a:pt x="3628" y="58892"/>
                    <a:pt x="954" y="53026"/>
                    <a:pt x="954" y="53026"/>
                  </a:cubicBezTo>
                  <a:lnTo>
                    <a:pt x="1" y="53461"/>
                  </a:lnTo>
                  <a:cubicBezTo>
                    <a:pt x="1" y="53461"/>
                    <a:pt x="3359" y="61400"/>
                    <a:pt x="3877" y="63121"/>
                  </a:cubicBezTo>
                  <a:cubicBezTo>
                    <a:pt x="4395" y="64841"/>
                    <a:pt x="6240" y="69174"/>
                    <a:pt x="6116" y="71226"/>
                  </a:cubicBezTo>
                  <a:lnTo>
                    <a:pt x="6116" y="71226"/>
                  </a:lnTo>
                  <a:cubicBezTo>
                    <a:pt x="5825" y="75330"/>
                    <a:pt x="5577" y="79082"/>
                    <a:pt x="5432" y="82109"/>
                  </a:cubicBezTo>
                  <a:cubicBezTo>
                    <a:pt x="4913" y="93655"/>
                    <a:pt x="3359" y="129537"/>
                    <a:pt x="3359" y="129537"/>
                  </a:cubicBezTo>
                  <a:lnTo>
                    <a:pt x="11277" y="129537"/>
                  </a:lnTo>
                  <a:cubicBezTo>
                    <a:pt x="11277" y="129537"/>
                    <a:pt x="10614" y="103625"/>
                    <a:pt x="11277" y="89882"/>
                  </a:cubicBezTo>
                  <a:cubicBezTo>
                    <a:pt x="11920" y="76159"/>
                    <a:pt x="14511" y="58312"/>
                    <a:pt x="15153" y="48569"/>
                  </a:cubicBezTo>
                  <a:cubicBezTo>
                    <a:pt x="15547" y="43947"/>
                    <a:pt x="17703" y="39200"/>
                    <a:pt x="18574" y="37977"/>
                  </a:cubicBezTo>
                  <a:cubicBezTo>
                    <a:pt x="19424" y="36774"/>
                    <a:pt x="23134" y="35054"/>
                    <a:pt x="23134"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7"/>
            <p:cNvSpPr/>
            <p:nvPr/>
          </p:nvSpPr>
          <p:spPr>
            <a:xfrm>
              <a:off x="5791384" y="1365933"/>
              <a:ext cx="497456" cy="3776975"/>
            </a:xfrm>
            <a:custGeom>
              <a:rect b="b" l="l" r="r" t="t"/>
              <a:pathLst>
                <a:path extrusionOk="0" h="129537" w="17061">
                  <a:moveTo>
                    <a:pt x="16501" y="13889"/>
                  </a:moveTo>
                  <a:cubicBezTo>
                    <a:pt x="16501" y="13889"/>
                    <a:pt x="13453" y="16045"/>
                    <a:pt x="12977" y="16833"/>
                  </a:cubicBezTo>
                  <a:lnTo>
                    <a:pt x="11028" y="20025"/>
                  </a:lnTo>
                  <a:cubicBezTo>
                    <a:pt x="11339" y="18118"/>
                    <a:pt x="11588" y="16481"/>
                    <a:pt x="11692" y="15278"/>
                  </a:cubicBezTo>
                  <a:cubicBezTo>
                    <a:pt x="12085" y="10448"/>
                    <a:pt x="12230" y="1"/>
                    <a:pt x="12230" y="1"/>
                  </a:cubicBezTo>
                  <a:lnTo>
                    <a:pt x="8333" y="1"/>
                  </a:lnTo>
                  <a:cubicBezTo>
                    <a:pt x="8333" y="1"/>
                    <a:pt x="7940" y="12003"/>
                    <a:pt x="7546" y="14594"/>
                  </a:cubicBezTo>
                  <a:cubicBezTo>
                    <a:pt x="7131" y="17185"/>
                    <a:pt x="4768" y="33934"/>
                    <a:pt x="4436" y="37562"/>
                  </a:cubicBezTo>
                  <a:cubicBezTo>
                    <a:pt x="4271" y="39158"/>
                    <a:pt x="4229" y="45771"/>
                    <a:pt x="4229" y="53047"/>
                  </a:cubicBezTo>
                  <a:cubicBezTo>
                    <a:pt x="3400" y="52280"/>
                    <a:pt x="2135" y="51119"/>
                    <a:pt x="1907" y="50766"/>
                  </a:cubicBezTo>
                  <a:cubicBezTo>
                    <a:pt x="1576" y="50248"/>
                    <a:pt x="747" y="49046"/>
                    <a:pt x="747" y="49046"/>
                  </a:cubicBezTo>
                  <a:lnTo>
                    <a:pt x="0" y="49999"/>
                  </a:lnTo>
                  <a:cubicBezTo>
                    <a:pt x="0" y="49999"/>
                    <a:pt x="1223" y="52155"/>
                    <a:pt x="1638" y="52839"/>
                  </a:cubicBezTo>
                  <a:cubicBezTo>
                    <a:pt x="2032" y="53544"/>
                    <a:pt x="4229" y="55265"/>
                    <a:pt x="4229" y="58022"/>
                  </a:cubicBezTo>
                  <a:cubicBezTo>
                    <a:pt x="4250" y="65629"/>
                    <a:pt x="4333" y="72905"/>
                    <a:pt x="4416" y="75040"/>
                  </a:cubicBezTo>
                  <a:cubicBezTo>
                    <a:pt x="4602" y="79704"/>
                    <a:pt x="4416" y="129537"/>
                    <a:pt x="4416" y="129537"/>
                  </a:cubicBezTo>
                  <a:lnTo>
                    <a:pt x="10054" y="129537"/>
                  </a:lnTo>
                  <a:cubicBezTo>
                    <a:pt x="10054" y="129537"/>
                    <a:pt x="8955" y="84721"/>
                    <a:pt x="8416" y="74356"/>
                  </a:cubicBezTo>
                  <a:cubicBezTo>
                    <a:pt x="7877" y="63992"/>
                    <a:pt x="8292" y="47242"/>
                    <a:pt x="8416" y="39635"/>
                  </a:cubicBezTo>
                  <a:cubicBezTo>
                    <a:pt x="8479" y="36836"/>
                    <a:pt x="8872" y="33437"/>
                    <a:pt x="9391" y="30037"/>
                  </a:cubicBezTo>
                  <a:cubicBezTo>
                    <a:pt x="9391" y="29996"/>
                    <a:pt x="9391" y="29975"/>
                    <a:pt x="9391" y="29934"/>
                  </a:cubicBezTo>
                  <a:cubicBezTo>
                    <a:pt x="9411" y="29892"/>
                    <a:pt x="9411" y="29789"/>
                    <a:pt x="9432" y="29706"/>
                  </a:cubicBezTo>
                  <a:lnTo>
                    <a:pt x="9453" y="29519"/>
                  </a:lnTo>
                  <a:cubicBezTo>
                    <a:pt x="10116" y="25560"/>
                    <a:pt x="12666" y="20585"/>
                    <a:pt x="13246" y="18823"/>
                  </a:cubicBezTo>
                  <a:cubicBezTo>
                    <a:pt x="13868" y="17019"/>
                    <a:pt x="17060" y="15112"/>
                    <a:pt x="17060"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7"/>
            <p:cNvSpPr/>
            <p:nvPr/>
          </p:nvSpPr>
          <p:spPr>
            <a:xfrm>
              <a:off x="4441473" y="-11257"/>
              <a:ext cx="3310015" cy="1743460"/>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 name="Google Shape;932;p57"/>
          <p:cNvSpPr/>
          <p:nvPr/>
        </p:nvSpPr>
        <p:spPr>
          <a:xfrm>
            <a:off x="2259128" y="10176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7"/>
          <p:cNvSpPr/>
          <p:nvPr/>
        </p:nvSpPr>
        <p:spPr>
          <a:xfrm>
            <a:off x="2002874" y="1275099"/>
            <a:ext cx="13482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 name="Google Shape;934;p57"/>
          <p:cNvGrpSpPr/>
          <p:nvPr/>
        </p:nvGrpSpPr>
        <p:grpSpPr>
          <a:xfrm>
            <a:off x="7007864" y="3041283"/>
            <a:ext cx="1992246" cy="2102214"/>
            <a:chOff x="1096915" y="3105926"/>
            <a:chExt cx="1944223" cy="2051541"/>
          </a:xfrm>
        </p:grpSpPr>
        <p:sp>
          <p:nvSpPr>
            <p:cNvPr id="935" name="Google Shape;935;p57"/>
            <p:cNvSpPr/>
            <p:nvPr/>
          </p:nvSpPr>
          <p:spPr>
            <a:xfrm flipH="1">
              <a:off x="1096915" y="3105926"/>
              <a:ext cx="900460" cy="1805842"/>
            </a:xfrm>
            <a:custGeom>
              <a:rect b="b" l="l" r="r" t="t"/>
              <a:pathLst>
                <a:path extrusionOk="0" h="174267" w="86896">
                  <a:moveTo>
                    <a:pt x="76068" y="84789"/>
                  </a:moveTo>
                  <a:cubicBezTo>
                    <a:pt x="76212" y="84789"/>
                    <a:pt x="76293" y="84800"/>
                    <a:pt x="76288" y="84828"/>
                  </a:cubicBezTo>
                  <a:cubicBezTo>
                    <a:pt x="76256" y="85055"/>
                    <a:pt x="74133" y="87468"/>
                    <a:pt x="73870" y="87468"/>
                  </a:cubicBezTo>
                  <a:cubicBezTo>
                    <a:pt x="73863" y="87468"/>
                    <a:pt x="73858" y="87466"/>
                    <a:pt x="73853" y="87463"/>
                  </a:cubicBezTo>
                  <a:cubicBezTo>
                    <a:pt x="73686" y="87329"/>
                    <a:pt x="71752" y="85261"/>
                    <a:pt x="71752" y="85261"/>
                  </a:cubicBezTo>
                  <a:cubicBezTo>
                    <a:pt x="71752" y="85261"/>
                    <a:pt x="75160" y="84789"/>
                    <a:pt x="76068" y="84789"/>
                  </a:cubicBezTo>
                  <a:close/>
                  <a:moveTo>
                    <a:pt x="33851" y="114925"/>
                  </a:moveTo>
                  <a:cubicBezTo>
                    <a:pt x="33890" y="114925"/>
                    <a:pt x="33916" y="114943"/>
                    <a:pt x="33925" y="114983"/>
                  </a:cubicBezTo>
                  <a:cubicBezTo>
                    <a:pt x="34025" y="115316"/>
                    <a:pt x="34425" y="115716"/>
                    <a:pt x="34392" y="116450"/>
                  </a:cubicBezTo>
                  <a:cubicBezTo>
                    <a:pt x="34325" y="117184"/>
                    <a:pt x="34892" y="120620"/>
                    <a:pt x="34992" y="121220"/>
                  </a:cubicBezTo>
                  <a:cubicBezTo>
                    <a:pt x="35059" y="121787"/>
                    <a:pt x="33958" y="123122"/>
                    <a:pt x="33891" y="124256"/>
                  </a:cubicBezTo>
                  <a:cubicBezTo>
                    <a:pt x="33791" y="125390"/>
                    <a:pt x="34659" y="126324"/>
                    <a:pt x="34759" y="127225"/>
                  </a:cubicBezTo>
                  <a:cubicBezTo>
                    <a:pt x="34825" y="128159"/>
                    <a:pt x="35326" y="128192"/>
                    <a:pt x="35426" y="129193"/>
                  </a:cubicBezTo>
                  <a:cubicBezTo>
                    <a:pt x="35526" y="130193"/>
                    <a:pt x="34959" y="132028"/>
                    <a:pt x="34859" y="132528"/>
                  </a:cubicBezTo>
                  <a:cubicBezTo>
                    <a:pt x="34759" y="133029"/>
                    <a:pt x="34158" y="135164"/>
                    <a:pt x="34025" y="135164"/>
                  </a:cubicBezTo>
                  <a:cubicBezTo>
                    <a:pt x="33858" y="135164"/>
                    <a:pt x="33057" y="133396"/>
                    <a:pt x="33024" y="132895"/>
                  </a:cubicBezTo>
                  <a:cubicBezTo>
                    <a:pt x="32957" y="132395"/>
                    <a:pt x="31923" y="130894"/>
                    <a:pt x="31390" y="130193"/>
                  </a:cubicBezTo>
                  <a:cubicBezTo>
                    <a:pt x="30823" y="129526"/>
                    <a:pt x="31223" y="129326"/>
                    <a:pt x="31156" y="128859"/>
                  </a:cubicBezTo>
                  <a:cubicBezTo>
                    <a:pt x="31590" y="128392"/>
                    <a:pt x="31957" y="127892"/>
                    <a:pt x="32257" y="127325"/>
                  </a:cubicBezTo>
                  <a:cubicBezTo>
                    <a:pt x="32557" y="126591"/>
                    <a:pt x="32557" y="121521"/>
                    <a:pt x="32290" y="120787"/>
                  </a:cubicBezTo>
                  <a:cubicBezTo>
                    <a:pt x="32023" y="120053"/>
                    <a:pt x="32057" y="117184"/>
                    <a:pt x="32424" y="116417"/>
                  </a:cubicBezTo>
                  <a:cubicBezTo>
                    <a:pt x="32742" y="115721"/>
                    <a:pt x="33590" y="114925"/>
                    <a:pt x="33851" y="114925"/>
                  </a:cubicBezTo>
                  <a:close/>
                  <a:moveTo>
                    <a:pt x="41664" y="154978"/>
                  </a:moveTo>
                  <a:cubicBezTo>
                    <a:pt x="41864" y="155545"/>
                    <a:pt x="42064" y="156079"/>
                    <a:pt x="42197" y="156646"/>
                  </a:cubicBezTo>
                  <a:lnTo>
                    <a:pt x="42197" y="156612"/>
                  </a:lnTo>
                  <a:lnTo>
                    <a:pt x="42197" y="156612"/>
                  </a:lnTo>
                  <a:cubicBezTo>
                    <a:pt x="42654" y="158177"/>
                    <a:pt x="43269" y="160887"/>
                    <a:pt x="41556" y="160887"/>
                  </a:cubicBezTo>
                  <a:cubicBezTo>
                    <a:pt x="41515" y="160887"/>
                    <a:pt x="41473" y="160885"/>
                    <a:pt x="41430" y="160882"/>
                  </a:cubicBezTo>
                  <a:cubicBezTo>
                    <a:pt x="41163" y="159314"/>
                    <a:pt x="40963" y="157813"/>
                    <a:pt x="41063" y="157313"/>
                  </a:cubicBezTo>
                  <a:cubicBezTo>
                    <a:pt x="41130" y="156913"/>
                    <a:pt x="41363" y="156012"/>
                    <a:pt x="41664" y="154978"/>
                  </a:cubicBezTo>
                  <a:close/>
                  <a:moveTo>
                    <a:pt x="33691" y="146272"/>
                  </a:moveTo>
                  <a:cubicBezTo>
                    <a:pt x="33858" y="146839"/>
                    <a:pt x="34759" y="147439"/>
                    <a:pt x="34825" y="148273"/>
                  </a:cubicBezTo>
                  <a:cubicBezTo>
                    <a:pt x="34859" y="149107"/>
                    <a:pt x="34592" y="150708"/>
                    <a:pt x="34258" y="150942"/>
                  </a:cubicBezTo>
                  <a:lnTo>
                    <a:pt x="34292" y="150942"/>
                  </a:lnTo>
                  <a:cubicBezTo>
                    <a:pt x="33958" y="151175"/>
                    <a:pt x="33825" y="152976"/>
                    <a:pt x="33291" y="153910"/>
                  </a:cubicBezTo>
                  <a:cubicBezTo>
                    <a:pt x="32757" y="154878"/>
                    <a:pt x="33224" y="160715"/>
                    <a:pt x="33291" y="161683"/>
                  </a:cubicBezTo>
                  <a:cubicBezTo>
                    <a:pt x="33350" y="162542"/>
                    <a:pt x="32936" y="163428"/>
                    <a:pt x="32772" y="163428"/>
                  </a:cubicBezTo>
                  <a:cubicBezTo>
                    <a:pt x="32752" y="163428"/>
                    <a:pt x="32735" y="163414"/>
                    <a:pt x="32724" y="163384"/>
                  </a:cubicBezTo>
                  <a:cubicBezTo>
                    <a:pt x="32624" y="163084"/>
                    <a:pt x="32490" y="156346"/>
                    <a:pt x="32390" y="155211"/>
                  </a:cubicBezTo>
                  <a:cubicBezTo>
                    <a:pt x="32324" y="153910"/>
                    <a:pt x="32190" y="152643"/>
                    <a:pt x="31957" y="151375"/>
                  </a:cubicBezTo>
                  <a:cubicBezTo>
                    <a:pt x="31757" y="150775"/>
                    <a:pt x="31757" y="148340"/>
                    <a:pt x="31757" y="148340"/>
                  </a:cubicBezTo>
                  <a:cubicBezTo>
                    <a:pt x="32724" y="147839"/>
                    <a:pt x="33691" y="146272"/>
                    <a:pt x="33691" y="146272"/>
                  </a:cubicBezTo>
                  <a:close/>
                  <a:moveTo>
                    <a:pt x="24518" y="158080"/>
                  </a:moveTo>
                  <a:cubicBezTo>
                    <a:pt x="24585" y="158647"/>
                    <a:pt x="24618" y="159248"/>
                    <a:pt x="24618" y="159815"/>
                  </a:cubicBezTo>
                  <a:cubicBezTo>
                    <a:pt x="24485" y="161216"/>
                    <a:pt x="24251" y="162583"/>
                    <a:pt x="23851" y="163918"/>
                  </a:cubicBezTo>
                  <a:lnTo>
                    <a:pt x="23851" y="163984"/>
                  </a:lnTo>
                  <a:cubicBezTo>
                    <a:pt x="23651" y="162016"/>
                    <a:pt x="24151" y="159314"/>
                    <a:pt x="24485" y="158080"/>
                  </a:cubicBezTo>
                  <a:close/>
                  <a:moveTo>
                    <a:pt x="34670" y="0"/>
                  </a:moveTo>
                  <a:cubicBezTo>
                    <a:pt x="27207" y="0"/>
                    <a:pt x="24617" y="6740"/>
                    <a:pt x="24218" y="7572"/>
                  </a:cubicBezTo>
                  <a:cubicBezTo>
                    <a:pt x="23851" y="8373"/>
                    <a:pt x="23784" y="11008"/>
                    <a:pt x="23551" y="11475"/>
                  </a:cubicBezTo>
                  <a:cubicBezTo>
                    <a:pt x="23317" y="11909"/>
                    <a:pt x="22817" y="15211"/>
                    <a:pt x="23250" y="16312"/>
                  </a:cubicBezTo>
                  <a:cubicBezTo>
                    <a:pt x="23717" y="17446"/>
                    <a:pt x="26253" y="20281"/>
                    <a:pt x="26253" y="20281"/>
                  </a:cubicBezTo>
                  <a:cubicBezTo>
                    <a:pt x="26286" y="20815"/>
                    <a:pt x="26386" y="21349"/>
                    <a:pt x="26486" y="21849"/>
                  </a:cubicBezTo>
                  <a:cubicBezTo>
                    <a:pt x="26620" y="22316"/>
                    <a:pt x="27120" y="23651"/>
                    <a:pt x="27120" y="24251"/>
                  </a:cubicBezTo>
                  <a:cubicBezTo>
                    <a:pt x="27120" y="24806"/>
                    <a:pt x="27184" y="26255"/>
                    <a:pt x="26655" y="26255"/>
                  </a:cubicBezTo>
                  <a:cubicBezTo>
                    <a:pt x="26644" y="26255"/>
                    <a:pt x="26632" y="26254"/>
                    <a:pt x="26620" y="26252"/>
                  </a:cubicBezTo>
                  <a:cubicBezTo>
                    <a:pt x="26601" y="26250"/>
                    <a:pt x="26578" y="26249"/>
                    <a:pt x="26550" y="26249"/>
                  </a:cubicBezTo>
                  <a:cubicBezTo>
                    <a:pt x="25651" y="26249"/>
                    <a:pt x="19836" y="27255"/>
                    <a:pt x="19448" y="27320"/>
                  </a:cubicBezTo>
                  <a:cubicBezTo>
                    <a:pt x="19014" y="27420"/>
                    <a:pt x="18847" y="28087"/>
                    <a:pt x="17780" y="28587"/>
                  </a:cubicBezTo>
                  <a:cubicBezTo>
                    <a:pt x="16679" y="29088"/>
                    <a:pt x="13410" y="32824"/>
                    <a:pt x="13410" y="32824"/>
                  </a:cubicBezTo>
                  <a:cubicBezTo>
                    <a:pt x="13410" y="32824"/>
                    <a:pt x="12773" y="32485"/>
                    <a:pt x="12206" y="32485"/>
                  </a:cubicBezTo>
                  <a:cubicBezTo>
                    <a:pt x="12039" y="32485"/>
                    <a:pt x="11879" y="32514"/>
                    <a:pt x="11742" y="32590"/>
                  </a:cubicBezTo>
                  <a:cubicBezTo>
                    <a:pt x="11175" y="32924"/>
                    <a:pt x="5004" y="41430"/>
                    <a:pt x="4904" y="42030"/>
                  </a:cubicBezTo>
                  <a:cubicBezTo>
                    <a:pt x="4837" y="42597"/>
                    <a:pt x="5671" y="43765"/>
                    <a:pt x="5671" y="43765"/>
                  </a:cubicBezTo>
                  <a:cubicBezTo>
                    <a:pt x="5671" y="43765"/>
                    <a:pt x="4070" y="45866"/>
                    <a:pt x="3737" y="46433"/>
                  </a:cubicBezTo>
                  <a:cubicBezTo>
                    <a:pt x="3403" y="47034"/>
                    <a:pt x="1068" y="49636"/>
                    <a:pt x="668" y="50103"/>
                  </a:cubicBezTo>
                  <a:cubicBezTo>
                    <a:pt x="234" y="50603"/>
                    <a:pt x="1168" y="53038"/>
                    <a:pt x="1168" y="53805"/>
                  </a:cubicBezTo>
                  <a:cubicBezTo>
                    <a:pt x="1168" y="54539"/>
                    <a:pt x="334" y="55640"/>
                    <a:pt x="167" y="55974"/>
                  </a:cubicBezTo>
                  <a:cubicBezTo>
                    <a:pt x="1" y="56307"/>
                    <a:pt x="901" y="61644"/>
                    <a:pt x="901" y="61978"/>
                  </a:cubicBezTo>
                  <a:cubicBezTo>
                    <a:pt x="901" y="62312"/>
                    <a:pt x="2235" y="64913"/>
                    <a:pt x="2736" y="65414"/>
                  </a:cubicBezTo>
                  <a:cubicBezTo>
                    <a:pt x="2866" y="65544"/>
                    <a:pt x="3485" y="65595"/>
                    <a:pt x="4343" y="65595"/>
                  </a:cubicBezTo>
                  <a:cubicBezTo>
                    <a:pt x="6789" y="65595"/>
                    <a:pt x="11173" y="65178"/>
                    <a:pt x="11642" y="64980"/>
                  </a:cubicBezTo>
                  <a:cubicBezTo>
                    <a:pt x="12543" y="64680"/>
                    <a:pt x="13443" y="64446"/>
                    <a:pt x="14344" y="64246"/>
                  </a:cubicBezTo>
                  <a:cubicBezTo>
                    <a:pt x="14444" y="64246"/>
                    <a:pt x="14344" y="65947"/>
                    <a:pt x="14344" y="66481"/>
                  </a:cubicBezTo>
                  <a:cubicBezTo>
                    <a:pt x="14344" y="67015"/>
                    <a:pt x="12643" y="70117"/>
                    <a:pt x="12409" y="71251"/>
                  </a:cubicBezTo>
                  <a:cubicBezTo>
                    <a:pt x="12209" y="72352"/>
                    <a:pt x="11542" y="76855"/>
                    <a:pt x="11676" y="78123"/>
                  </a:cubicBezTo>
                  <a:cubicBezTo>
                    <a:pt x="11809" y="79424"/>
                    <a:pt x="14945" y="81158"/>
                    <a:pt x="15311" y="81358"/>
                  </a:cubicBezTo>
                  <a:cubicBezTo>
                    <a:pt x="15645" y="81525"/>
                    <a:pt x="15645" y="83293"/>
                    <a:pt x="15612" y="83960"/>
                  </a:cubicBezTo>
                  <a:cubicBezTo>
                    <a:pt x="15578" y="84594"/>
                    <a:pt x="14144" y="87296"/>
                    <a:pt x="14044" y="88263"/>
                  </a:cubicBezTo>
                  <a:cubicBezTo>
                    <a:pt x="13944" y="89231"/>
                    <a:pt x="14945" y="91966"/>
                    <a:pt x="14945" y="92266"/>
                  </a:cubicBezTo>
                  <a:cubicBezTo>
                    <a:pt x="14945" y="92600"/>
                    <a:pt x="15445" y="105876"/>
                    <a:pt x="15445" y="106410"/>
                  </a:cubicBezTo>
                  <a:cubicBezTo>
                    <a:pt x="15445" y="106943"/>
                    <a:pt x="16679" y="109479"/>
                    <a:pt x="16646" y="110179"/>
                  </a:cubicBezTo>
                  <a:cubicBezTo>
                    <a:pt x="16579" y="110880"/>
                    <a:pt x="16179" y="111547"/>
                    <a:pt x="15578" y="111947"/>
                  </a:cubicBezTo>
                  <a:cubicBezTo>
                    <a:pt x="15111" y="112247"/>
                    <a:pt x="14978" y="114315"/>
                    <a:pt x="14978" y="115083"/>
                  </a:cubicBezTo>
                  <a:cubicBezTo>
                    <a:pt x="14978" y="115883"/>
                    <a:pt x="18747" y="116884"/>
                    <a:pt x="19081" y="116984"/>
                  </a:cubicBezTo>
                  <a:cubicBezTo>
                    <a:pt x="19448" y="117117"/>
                    <a:pt x="19681" y="118919"/>
                    <a:pt x="19748" y="119686"/>
                  </a:cubicBezTo>
                  <a:cubicBezTo>
                    <a:pt x="19781" y="121254"/>
                    <a:pt x="19748" y="122822"/>
                    <a:pt x="19581" y="124389"/>
                  </a:cubicBezTo>
                  <a:cubicBezTo>
                    <a:pt x="19481" y="125423"/>
                    <a:pt x="19948" y="130060"/>
                    <a:pt x="19781" y="130360"/>
                  </a:cubicBezTo>
                  <a:cubicBezTo>
                    <a:pt x="19615" y="130694"/>
                    <a:pt x="18447" y="132962"/>
                    <a:pt x="18514" y="133896"/>
                  </a:cubicBezTo>
                  <a:cubicBezTo>
                    <a:pt x="18547" y="134830"/>
                    <a:pt x="19615" y="138032"/>
                    <a:pt x="19748" y="138599"/>
                  </a:cubicBezTo>
                  <a:cubicBezTo>
                    <a:pt x="19881" y="139167"/>
                    <a:pt x="20649" y="145171"/>
                    <a:pt x="21016" y="146305"/>
                  </a:cubicBezTo>
                  <a:cubicBezTo>
                    <a:pt x="21349" y="147439"/>
                    <a:pt x="22950" y="148306"/>
                    <a:pt x="23184" y="148707"/>
                  </a:cubicBezTo>
                  <a:cubicBezTo>
                    <a:pt x="23384" y="149007"/>
                    <a:pt x="24184" y="154711"/>
                    <a:pt x="24485" y="157880"/>
                  </a:cubicBezTo>
                  <a:cubicBezTo>
                    <a:pt x="24084" y="159081"/>
                    <a:pt x="23417" y="162216"/>
                    <a:pt x="23651" y="164351"/>
                  </a:cubicBezTo>
                  <a:cubicBezTo>
                    <a:pt x="23184" y="165385"/>
                    <a:pt x="22050" y="167520"/>
                    <a:pt x="21849" y="168421"/>
                  </a:cubicBezTo>
                  <a:cubicBezTo>
                    <a:pt x="21649" y="169488"/>
                    <a:pt x="21683" y="172557"/>
                    <a:pt x="22617" y="173358"/>
                  </a:cubicBezTo>
                  <a:cubicBezTo>
                    <a:pt x="23315" y="173932"/>
                    <a:pt x="26272" y="174225"/>
                    <a:pt x="28444" y="174225"/>
                  </a:cubicBezTo>
                  <a:cubicBezTo>
                    <a:pt x="29176" y="174225"/>
                    <a:pt x="29818" y="174192"/>
                    <a:pt x="30255" y="174125"/>
                  </a:cubicBezTo>
                  <a:cubicBezTo>
                    <a:pt x="31290" y="173958"/>
                    <a:pt x="32757" y="172123"/>
                    <a:pt x="32757" y="172123"/>
                  </a:cubicBezTo>
                  <a:cubicBezTo>
                    <a:pt x="32757" y="172123"/>
                    <a:pt x="33491" y="173458"/>
                    <a:pt x="33891" y="173691"/>
                  </a:cubicBezTo>
                  <a:cubicBezTo>
                    <a:pt x="34624" y="174066"/>
                    <a:pt x="36053" y="174267"/>
                    <a:pt x="37561" y="174267"/>
                  </a:cubicBezTo>
                  <a:cubicBezTo>
                    <a:pt x="39004" y="174267"/>
                    <a:pt x="40519" y="174083"/>
                    <a:pt x="41564" y="173691"/>
                  </a:cubicBezTo>
                  <a:cubicBezTo>
                    <a:pt x="43698" y="172891"/>
                    <a:pt x="43932" y="170956"/>
                    <a:pt x="43865" y="169655"/>
                  </a:cubicBezTo>
                  <a:cubicBezTo>
                    <a:pt x="43832" y="168354"/>
                    <a:pt x="42297" y="166219"/>
                    <a:pt x="42197" y="165419"/>
                  </a:cubicBezTo>
                  <a:cubicBezTo>
                    <a:pt x="42164" y="164985"/>
                    <a:pt x="41730" y="162917"/>
                    <a:pt x="41397" y="160982"/>
                  </a:cubicBezTo>
                  <a:lnTo>
                    <a:pt x="41397" y="160982"/>
                  </a:lnTo>
                  <a:cubicBezTo>
                    <a:pt x="41473" y="160991"/>
                    <a:pt x="41545" y="160995"/>
                    <a:pt x="41614" y="160995"/>
                  </a:cubicBezTo>
                  <a:cubicBezTo>
                    <a:pt x="43594" y="160995"/>
                    <a:pt x="42569" y="157356"/>
                    <a:pt x="41730" y="154744"/>
                  </a:cubicBezTo>
                  <a:cubicBezTo>
                    <a:pt x="42331" y="152609"/>
                    <a:pt x="43131" y="150008"/>
                    <a:pt x="43198" y="149607"/>
                  </a:cubicBezTo>
                  <a:cubicBezTo>
                    <a:pt x="43239" y="149412"/>
                    <a:pt x="43423" y="149347"/>
                    <a:pt x="43668" y="149347"/>
                  </a:cubicBezTo>
                  <a:cubicBezTo>
                    <a:pt x="44166" y="149347"/>
                    <a:pt x="44918" y="149617"/>
                    <a:pt x="45245" y="149617"/>
                  </a:cubicBezTo>
                  <a:cubicBezTo>
                    <a:pt x="45279" y="149617"/>
                    <a:pt x="45309" y="149614"/>
                    <a:pt x="45333" y="149607"/>
                  </a:cubicBezTo>
                  <a:cubicBezTo>
                    <a:pt x="46100" y="149140"/>
                    <a:pt x="46600" y="148340"/>
                    <a:pt x="46701" y="147472"/>
                  </a:cubicBezTo>
                  <a:cubicBezTo>
                    <a:pt x="46701" y="146472"/>
                    <a:pt x="45466" y="144704"/>
                    <a:pt x="45466" y="144070"/>
                  </a:cubicBezTo>
                  <a:cubicBezTo>
                    <a:pt x="45466" y="143470"/>
                    <a:pt x="44966" y="141068"/>
                    <a:pt x="44532" y="140467"/>
                  </a:cubicBezTo>
                  <a:cubicBezTo>
                    <a:pt x="44099" y="139834"/>
                    <a:pt x="45833" y="139200"/>
                    <a:pt x="45833" y="138333"/>
                  </a:cubicBezTo>
                  <a:cubicBezTo>
                    <a:pt x="45933" y="137198"/>
                    <a:pt x="46334" y="136131"/>
                    <a:pt x="46967" y="135197"/>
                  </a:cubicBezTo>
                  <a:cubicBezTo>
                    <a:pt x="47468" y="134563"/>
                    <a:pt x="47701" y="130060"/>
                    <a:pt x="47701" y="129560"/>
                  </a:cubicBezTo>
                  <a:cubicBezTo>
                    <a:pt x="47701" y="129059"/>
                    <a:pt x="48569" y="127191"/>
                    <a:pt x="48468" y="126291"/>
                  </a:cubicBezTo>
                  <a:cubicBezTo>
                    <a:pt x="48335" y="125423"/>
                    <a:pt x="47201" y="122655"/>
                    <a:pt x="47201" y="122655"/>
                  </a:cubicBezTo>
                  <a:cubicBezTo>
                    <a:pt x="47334" y="121787"/>
                    <a:pt x="47201" y="118785"/>
                    <a:pt x="47201" y="118285"/>
                  </a:cubicBezTo>
                  <a:cubicBezTo>
                    <a:pt x="47201" y="117785"/>
                    <a:pt x="48202" y="117284"/>
                    <a:pt x="48702" y="116550"/>
                  </a:cubicBezTo>
                  <a:cubicBezTo>
                    <a:pt x="49202" y="115783"/>
                    <a:pt x="51838" y="115283"/>
                    <a:pt x="52338" y="114415"/>
                  </a:cubicBezTo>
                  <a:cubicBezTo>
                    <a:pt x="52838" y="113515"/>
                    <a:pt x="52838" y="110780"/>
                    <a:pt x="52605" y="109412"/>
                  </a:cubicBezTo>
                  <a:cubicBezTo>
                    <a:pt x="52338" y="108044"/>
                    <a:pt x="51771" y="101339"/>
                    <a:pt x="51771" y="99772"/>
                  </a:cubicBezTo>
                  <a:cubicBezTo>
                    <a:pt x="51771" y="98171"/>
                    <a:pt x="51504" y="96102"/>
                    <a:pt x="51637" y="95435"/>
                  </a:cubicBezTo>
                  <a:cubicBezTo>
                    <a:pt x="51771" y="94768"/>
                    <a:pt x="51971" y="91299"/>
                    <a:pt x="51971" y="90332"/>
                  </a:cubicBezTo>
                  <a:cubicBezTo>
                    <a:pt x="51971" y="89364"/>
                    <a:pt x="51537" y="80992"/>
                    <a:pt x="51537" y="80992"/>
                  </a:cubicBezTo>
                  <a:cubicBezTo>
                    <a:pt x="51537" y="80992"/>
                    <a:pt x="54706" y="80658"/>
                    <a:pt x="55173" y="80358"/>
                  </a:cubicBezTo>
                  <a:cubicBezTo>
                    <a:pt x="55640" y="80058"/>
                    <a:pt x="56808" y="78523"/>
                    <a:pt x="56808" y="78523"/>
                  </a:cubicBezTo>
                  <a:cubicBezTo>
                    <a:pt x="56808" y="78523"/>
                    <a:pt x="67215" y="87496"/>
                    <a:pt x="67315" y="87496"/>
                  </a:cubicBezTo>
                  <a:cubicBezTo>
                    <a:pt x="67449" y="87496"/>
                    <a:pt x="68650" y="87329"/>
                    <a:pt x="68650" y="87329"/>
                  </a:cubicBezTo>
                  <a:cubicBezTo>
                    <a:pt x="68650" y="87329"/>
                    <a:pt x="68683" y="90165"/>
                    <a:pt x="68750" y="90198"/>
                  </a:cubicBezTo>
                  <a:cubicBezTo>
                    <a:pt x="68916" y="90265"/>
                    <a:pt x="69083" y="90265"/>
                    <a:pt x="69250" y="90265"/>
                  </a:cubicBezTo>
                  <a:cubicBezTo>
                    <a:pt x="69383" y="90265"/>
                    <a:pt x="69350" y="88297"/>
                    <a:pt x="69350" y="88063"/>
                  </a:cubicBezTo>
                  <a:cubicBezTo>
                    <a:pt x="69350" y="87830"/>
                    <a:pt x="70117" y="87363"/>
                    <a:pt x="70117" y="87363"/>
                  </a:cubicBezTo>
                  <a:lnTo>
                    <a:pt x="71485" y="88664"/>
                  </a:lnTo>
                  <a:cubicBezTo>
                    <a:pt x="71485" y="88664"/>
                    <a:pt x="71185" y="90332"/>
                    <a:pt x="71185" y="90398"/>
                  </a:cubicBezTo>
                  <a:cubicBezTo>
                    <a:pt x="71485" y="90732"/>
                    <a:pt x="71852" y="90999"/>
                    <a:pt x="72252" y="91232"/>
                  </a:cubicBezTo>
                  <a:cubicBezTo>
                    <a:pt x="72652" y="90865"/>
                    <a:pt x="73019" y="90465"/>
                    <a:pt x="73353" y="90031"/>
                  </a:cubicBezTo>
                  <a:lnTo>
                    <a:pt x="85495" y="101673"/>
                  </a:lnTo>
                  <a:cubicBezTo>
                    <a:pt x="86195" y="101440"/>
                    <a:pt x="86762" y="100839"/>
                    <a:pt x="86896" y="100072"/>
                  </a:cubicBezTo>
                  <a:cubicBezTo>
                    <a:pt x="86896" y="100072"/>
                    <a:pt x="85562" y="98504"/>
                    <a:pt x="85395" y="98371"/>
                  </a:cubicBezTo>
                  <a:cubicBezTo>
                    <a:pt x="85339" y="98326"/>
                    <a:pt x="85221" y="98311"/>
                    <a:pt x="85087" y="98311"/>
                  </a:cubicBezTo>
                  <a:cubicBezTo>
                    <a:pt x="84820" y="98311"/>
                    <a:pt x="84494" y="98371"/>
                    <a:pt x="84494" y="98371"/>
                  </a:cubicBezTo>
                  <a:lnTo>
                    <a:pt x="74487" y="88263"/>
                  </a:lnTo>
                  <a:lnTo>
                    <a:pt x="77456" y="84828"/>
                  </a:lnTo>
                  <a:cubicBezTo>
                    <a:pt x="77456" y="84828"/>
                    <a:pt x="77689" y="83994"/>
                    <a:pt x="77456" y="83794"/>
                  </a:cubicBezTo>
                  <a:cubicBezTo>
                    <a:pt x="77420" y="83752"/>
                    <a:pt x="77187" y="83734"/>
                    <a:pt x="76830" y="83734"/>
                  </a:cubicBezTo>
                  <a:cubicBezTo>
                    <a:pt x="75196" y="83734"/>
                    <a:pt x="70951" y="84094"/>
                    <a:pt x="70951" y="84094"/>
                  </a:cubicBezTo>
                  <a:cubicBezTo>
                    <a:pt x="70951" y="84094"/>
                    <a:pt x="60844" y="73820"/>
                    <a:pt x="60711" y="73586"/>
                  </a:cubicBezTo>
                  <a:cubicBezTo>
                    <a:pt x="60477" y="72986"/>
                    <a:pt x="60277" y="72352"/>
                    <a:pt x="60110" y="71718"/>
                  </a:cubicBezTo>
                  <a:cubicBezTo>
                    <a:pt x="60010" y="71518"/>
                    <a:pt x="60777" y="70984"/>
                    <a:pt x="61211" y="70517"/>
                  </a:cubicBezTo>
                  <a:cubicBezTo>
                    <a:pt x="61678" y="70084"/>
                    <a:pt x="62112" y="68516"/>
                    <a:pt x="62045" y="67849"/>
                  </a:cubicBezTo>
                  <a:cubicBezTo>
                    <a:pt x="61978" y="67148"/>
                    <a:pt x="61211" y="65881"/>
                    <a:pt x="61211" y="65447"/>
                  </a:cubicBezTo>
                  <a:cubicBezTo>
                    <a:pt x="61211" y="64980"/>
                    <a:pt x="62112" y="64847"/>
                    <a:pt x="62712" y="64480"/>
                  </a:cubicBezTo>
                  <a:cubicBezTo>
                    <a:pt x="63312" y="64079"/>
                    <a:pt x="62045" y="62211"/>
                    <a:pt x="61978" y="61478"/>
                  </a:cubicBezTo>
                  <a:cubicBezTo>
                    <a:pt x="61911" y="60710"/>
                    <a:pt x="61578" y="59610"/>
                    <a:pt x="61578" y="59143"/>
                  </a:cubicBezTo>
                  <a:cubicBezTo>
                    <a:pt x="61578" y="58709"/>
                    <a:pt x="62412" y="57742"/>
                    <a:pt x="62278" y="57208"/>
                  </a:cubicBezTo>
                  <a:cubicBezTo>
                    <a:pt x="62112" y="56674"/>
                    <a:pt x="61077" y="55707"/>
                    <a:pt x="60777" y="55040"/>
                  </a:cubicBezTo>
                  <a:cubicBezTo>
                    <a:pt x="60477" y="54373"/>
                    <a:pt x="60711" y="49636"/>
                    <a:pt x="60410" y="48735"/>
                  </a:cubicBezTo>
                  <a:cubicBezTo>
                    <a:pt x="60110" y="47834"/>
                    <a:pt x="58676" y="46267"/>
                    <a:pt x="58442" y="45533"/>
                  </a:cubicBezTo>
                  <a:cubicBezTo>
                    <a:pt x="58209" y="44766"/>
                    <a:pt x="58142" y="42364"/>
                    <a:pt x="57475" y="40930"/>
                  </a:cubicBezTo>
                  <a:cubicBezTo>
                    <a:pt x="56808" y="39495"/>
                    <a:pt x="55473" y="35159"/>
                    <a:pt x="55006" y="35092"/>
                  </a:cubicBezTo>
                  <a:cubicBezTo>
                    <a:pt x="54573" y="35025"/>
                    <a:pt x="53806" y="33024"/>
                    <a:pt x="53505" y="31956"/>
                  </a:cubicBezTo>
                  <a:cubicBezTo>
                    <a:pt x="53205" y="30889"/>
                    <a:pt x="50970" y="30155"/>
                    <a:pt x="49836" y="29488"/>
                  </a:cubicBezTo>
                  <a:cubicBezTo>
                    <a:pt x="48702" y="28821"/>
                    <a:pt x="44165" y="26853"/>
                    <a:pt x="43865" y="26786"/>
                  </a:cubicBezTo>
                  <a:cubicBezTo>
                    <a:pt x="43565" y="26719"/>
                    <a:pt x="43398" y="24718"/>
                    <a:pt x="43165" y="24318"/>
                  </a:cubicBezTo>
                  <a:cubicBezTo>
                    <a:pt x="42898" y="24017"/>
                    <a:pt x="42564" y="23784"/>
                    <a:pt x="42197" y="23651"/>
                  </a:cubicBezTo>
                  <a:cubicBezTo>
                    <a:pt x="42564" y="22883"/>
                    <a:pt x="43098" y="20315"/>
                    <a:pt x="43098" y="20315"/>
                  </a:cubicBezTo>
                  <a:cubicBezTo>
                    <a:pt x="43098" y="20315"/>
                    <a:pt x="45666" y="17479"/>
                    <a:pt x="46133" y="16345"/>
                  </a:cubicBezTo>
                  <a:cubicBezTo>
                    <a:pt x="46567" y="15244"/>
                    <a:pt x="46067" y="11942"/>
                    <a:pt x="45833" y="11475"/>
                  </a:cubicBezTo>
                  <a:cubicBezTo>
                    <a:pt x="45600" y="11041"/>
                    <a:pt x="45533" y="8406"/>
                    <a:pt x="45166" y="7606"/>
                  </a:cubicBezTo>
                  <a:cubicBezTo>
                    <a:pt x="44799" y="6772"/>
                    <a:pt x="42197" y="34"/>
                    <a:pt x="34725" y="0"/>
                  </a:cubicBezTo>
                  <a:cubicBezTo>
                    <a:pt x="34707" y="0"/>
                    <a:pt x="34688" y="0"/>
                    <a:pt x="34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7"/>
            <p:cNvSpPr/>
            <p:nvPr/>
          </p:nvSpPr>
          <p:spPr>
            <a:xfrm>
              <a:off x="1906288" y="3233888"/>
              <a:ext cx="1134851" cy="1923579"/>
            </a:xfrm>
            <a:custGeom>
              <a:rect b="b" l="l" r="r" t="t"/>
              <a:pathLst>
                <a:path extrusionOk="0" h="178896" w="105543">
                  <a:moveTo>
                    <a:pt x="85990" y="47333"/>
                  </a:moveTo>
                  <a:cubicBezTo>
                    <a:pt x="85992" y="47333"/>
                    <a:pt x="85994" y="47334"/>
                    <a:pt x="85996" y="47334"/>
                  </a:cubicBezTo>
                  <a:cubicBezTo>
                    <a:pt x="86162" y="47401"/>
                    <a:pt x="86563" y="50637"/>
                    <a:pt x="86529" y="50737"/>
                  </a:cubicBezTo>
                  <a:cubicBezTo>
                    <a:pt x="85748" y="50834"/>
                    <a:pt x="84967" y="50896"/>
                    <a:pt x="84185" y="50896"/>
                  </a:cubicBezTo>
                  <a:cubicBezTo>
                    <a:pt x="83899" y="50896"/>
                    <a:pt x="83613" y="50888"/>
                    <a:pt x="83327" y="50870"/>
                  </a:cubicBezTo>
                  <a:cubicBezTo>
                    <a:pt x="83261" y="50672"/>
                    <a:pt x="85779" y="47333"/>
                    <a:pt x="85990" y="47333"/>
                  </a:cubicBezTo>
                  <a:close/>
                  <a:moveTo>
                    <a:pt x="86329" y="51571"/>
                  </a:moveTo>
                  <a:cubicBezTo>
                    <a:pt x="86396" y="51571"/>
                    <a:pt x="86463" y="52104"/>
                    <a:pt x="86329" y="52171"/>
                  </a:cubicBezTo>
                  <a:cubicBezTo>
                    <a:pt x="86229" y="52238"/>
                    <a:pt x="83694" y="52338"/>
                    <a:pt x="83694" y="52338"/>
                  </a:cubicBezTo>
                  <a:cubicBezTo>
                    <a:pt x="83694" y="52338"/>
                    <a:pt x="83561" y="51938"/>
                    <a:pt x="83694" y="51837"/>
                  </a:cubicBezTo>
                  <a:cubicBezTo>
                    <a:pt x="83827" y="51737"/>
                    <a:pt x="86263" y="51571"/>
                    <a:pt x="86329" y="51571"/>
                  </a:cubicBezTo>
                  <a:close/>
                  <a:moveTo>
                    <a:pt x="38228" y="0"/>
                  </a:moveTo>
                  <a:cubicBezTo>
                    <a:pt x="31924" y="0"/>
                    <a:pt x="28955" y="3303"/>
                    <a:pt x="28121" y="5404"/>
                  </a:cubicBezTo>
                  <a:cubicBezTo>
                    <a:pt x="27287" y="7539"/>
                    <a:pt x="26320" y="13210"/>
                    <a:pt x="26386" y="13610"/>
                  </a:cubicBezTo>
                  <a:cubicBezTo>
                    <a:pt x="26453" y="13977"/>
                    <a:pt x="25986" y="15211"/>
                    <a:pt x="26020" y="15511"/>
                  </a:cubicBezTo>
                  <a:cubicBezTo>
                    <a:pt x="26053" y="15778"/>
                    <a:pt x="27087" y="16212"/>
                    <a:pt x="27254" y="16379"/>
                  </a:cubicBezTo>
                  <a:cubicBezTo>
                    <a:pt x="27421" y="16512"/>
                    <a:pt x="29222" y="18680"/>
                    <a:pt x="29222" y="18680"/>
                  </a:cubicBezTo>
                  <a:cubicBezTo>
                    <a:pt x="29222" y="18680"/>
                    <a:pt x="29689" y="21182"/>
                    <a:pt x="31223" y="21316"/>
                  </a:cubicBezTo>
                  <a:cubicBezTo>
                    <a:pt x="31490" y="22750"/>
                    <a:pt x="31890" y="24218"/>
                    <a:pt x="32457" y="25585"/>
                  </a:cubicBezTo>
                  <a:cubicBezTo>
                    <a:pt x="32457" y="25585"/>
                    <a:pt x="32357" y="26553"/>
                    <a:pt x="32291" y="26853"/>
                  </a:cubicBezTo>
                  <a:cubicBezTo>
                    <a:pt x="32257" y="27120"/>
                    <a:pt x="31890" y="27420"/>
                    <a:pt x="31890" y="27754"/>
                  </a:cubicBezTo>
                  <a:cubicBezTo>
                    <a:pt x="31890" y="28087"/>
                    <a:pt x="31957" y="29388"/>
                    <a:pt x="31724" y="29388"/>
                  </a:cubicBezTo>
                  <a:cubicBezTo>
                    <a:pt x="31490" y="29421"/>
                    <a:pt x="31290" y="29488"/>
                    <a:pt x="31090" y="29588"/>
                  </a:cubicBezTo>
                  <a:cubicBezTo>
                    <a:pt x="30823" y="29321"/>
                    <a:pt x="30456" y="29155"/>
                    <a:pt x="30089" y="29121"/>
                  </a:cubicBezTo>
                  <a:cubicBezTo>
                    <a:pt x="28121" y="29488"/>
                    <a:pt x="26153" y="29955"/>
                    <a:pt x="24252" y="30589"/>
                  </a:cubicBezTo>
                  <a:cubicBezTo>
                    <a:pt x="23718" y="30756"/>
                    <a:pt x="23251" y="31123"/>
                    <a:pt x="22984" y="31623"/>
                  </a:cubicBezTo>
                  <a:cubicBezTo>
                    <a:pt x="22984" y="31623"/>
                    <a:pt x="20449" y="32790"/>
                    <a:pt x="20315" y="33024"/>
                  </a:cubicBezTo>
                  <a:cubicBezTo>
                    <a:pt x="20215" y="33724"/>
                    <a:pt x="20182" y="34458"/>
                    <a:pt x="20182" y="35192"/>
                  </a:cubicBezTo>
                  <a:cubicBezTo>
                    <a:pt x="20182" y="35192"/>
                    <a:pt x="17780" y="37961"/>
                    <a:pt x="17280" y="38728"/>
                  </a:cubicBezTo>
                  <a:cubicBezTo>
                    <a:pt x="16813" y="39462"/>
                    <a:pt x="16112" y="42130"/>
                    <a:pt x="15679" y="42464"/>
                  </a:cubicBezTo>
                  <a:cubicBezTo>
                    <a:pt x="15245" y="42798"/>
                    <a:pt x="12944" y="46700"/>
                    <a:pt x="12743" y="47134"/>
                  </a:cubicBezTo>
                  <a:cubicBezTo>
                    <a:pt x="12543" y="47568"/>
                    <a:pt x="10308" y="49302"/>
                    <a:pt x="10208" y="49502"/>
                  </a:cubicBezTo>
                  <a:cubicBezTo>
                    <a:pt x="10075" y="49736"/>
                    <a:pt x="10308" y="51637"/>
                    <a:pt x="10475" y="52338"/>
                  </a:cubicBezTo>
                  <a:cubicBezTo>
                    <a:pt x="10642" y="53038"/>
                    <a:pt x="9508" y="53705"/>
                    <a:pt x="9541" y="54072"/>
                  </a:cubicBezTo>
                  <a:cubicBezTo>
                    <a:pt x="9574" y="55106"/>
                    <a:pt x="9508" y="56107"/>
                    <a:pt x="9274" y="57108"/>
                  </a:cubicBezTo>
                  <a:cubicBezTo>
                    <a:pt x="9074" y="57642"/>
                    <a:pt x="7973" y="60477"/>
                    <a:pt x="7973" y="60477"/>
                  </a:cubicBezTo>
                  <a:cubicBezTo>
                    <a:pt x="7973" y="60477"/>
                    <a:pt x="535" y="61111"/>
                    <a:pt x="268" y="61611"/>
                  </a:cubicBezTo>
                  <a:cubicBezTo>
                    <a:pt x="1" y="62111"/>
                    <a:pt x="234" y="64647"/>
                    <a:pt x="768" y="66915"/>
                  </a:cubicBezTo>
                  <a:cubicBezTo>
                    <a:pt x="1299" y="69203"/>
                    <a:pt x="2390" y="74721"/>
                    <a:pt x="2861" y="74721"/>
                  </a:cubicBezTo>
                  <a:cubicBezTo>
                    <a:pt x="2864" y="74721"/>
                    <a:pt x="2867" y="74721"/>
                    <a:pt x="2870" y="74720"/>
                  </a:cubicBezTo>
                  <a:cubicBezTo>
                    <a:pt x="3359" y="74688"/>
                    <a:pt x="9339" y="71814"/>
                    <a:pt x="9911" y="71814"/>
                  </a:cubicBezTo>
                  <a:cubicBezTo>
                    <a:pt x="9924" y="71814"/>
                    <a:pt x="9934" y="71816"/>
                    <a:pt x="9941" y="71818"/>
                  </a:cubicBezTo>
                  <a:cubicBezTo>
                    <a:pt x="10242" y="71952"/>
                    <a:pt x="12543" y="74087"/>
                    <a:pt x="13144" y="74187"/>
                  </a:cubicBezTo>
                  <a:cubicBezTo>
                    <a:pt x="13334" y="74229"/>
                    <a:pt x="13718" y="74251"/>
                    <a:pt x="14174" y="74251"/>
                  </a:cubicBezTo>
                  <a:cubicBezTo>
                    <a:pt x="15159" y="74251"/>
                    <a:pt x="16480" y="74148"/>
                    <a:pt x="16913" y="73920"/>
                  </a:cubicBezTo>
                  <a:cubicBezTo>
                    <a:pt x="17580" y="73620"/>
                    <a:pt x="19315" y="71985"/>
                    <a:pt x="19515" y="71818"/>
                  </a:cubicBezTo>
                  <a:cubicBezTo>
                    <a:pt x="19593" y="71763"/>
                    <a:pt x="19789" y="71744"/>
                    <a:pt x="20016" y="71744"/>
                  </a:cubicBezTo>
                  <a:cubicBezTo>
                    <a:pt x="20471" y="71744"/>
                    <a:pt x="21049" y="71818"/>
                    <a:pt x="21049" y="71818"/>
                  </a:cubicBezTo>
                  <a:lnTo>
                    <a:pt x="20883" y="75454"/>
                  </a:lnTo>
                  <a:cubicBezTo>
                    <a:pt x="20516" y="75888"/>
                    <a:pt x="20149" y="76322"/>
                    <a:pt x="19748" y="76689"/>
                  </a:cubicBezTo>
                  <a:cubicBezTo>
                    <a:pt x="19415" y="76989"/>
                    <a:pt x="19582" y="79257"/>
                    <a:pt x="19648" y="79857"/>
                  </a:cubicBezTo>
                  <a:cubicBezTo>
                    <a:pt x="19682" y="80458"/>
                    <a:pt x="19648" y="85128"/>
                    <a:pt x="19648" y="85595"/>
                  </a:cubicBezTo>
                  <a:cubicBezTo>
                    <a:pt x="19648" y="86095"/>
                    <a:pt x="20015" y="87330"/>
                    <a:pt x="20282" y="87430"/>
                  </a:cubicBezTo>
                  <a:cubicBezTo>
                    <a:pt x="20549" y="87563"/>
                    <a:pt x="20182" y="88464"/>
                    <a:pt x="20115" y="88697"/>
                  </a:cubicBezTo>
                  <a:cubicBezTo>
                    <a:pt x="20082" y="89765"/>
                    <a:pt x="20082" y="90832"/>
                    <a:pt x="20115" y="91899"/>
                  </a:cubicBezTo>
                  <a:cubicBezTo>
                    <a:pt x="20182" y="92266"/>
                    <a:pt x="19215" y="95435"/>
                    <a:pt x="19048" y="95902"/>
                  </a:cubicBezTo>
                  <a:cubicBezTo>
                    <a:pt x="18881" y="96403"/>
                    <a:pt x="18381" y="98738"/>
                    <a:pt x="18447" y="99271"/>
                  </a:cubicBezTo>
                  <a:cubicBezTo>
                    <a:pt x="18514" y="99805"/>
                    <a:pt x="17580" y="100906"/>
                    <a:pt x="17580" y="101606"/>
                  </a:cubicBezTo>
                  <a:cubicBezTo>
                    <a:pt x="17580" y="102307"/>
                    <a:pt x="17313" y="107210"/>
                    <a:pt x="17380" y="107511"/>
                  </a:cubicBezTo>
                  <a:cubicBezTo>
                    <a:pt x="17413" y="107844"/>
                    <a:pt x="16646" y="109312"/>
                    <a:pt x="16613" y="109979"/>
                  </a:cubicBezTo>
                  <a:cubicBezTo>
                    <a:pt x="16546" y="110613"/>
                    <a:pt x="16646" y="112781"/>
                    <a:pt x="16946" y="113181"/>
                  </a:cubicBezTo>
                  <a:cubicBezTo>
                    <a:pt x="17213" y="113548"/>
                    <a:pt x="16713" y="114015"/>
                    <a:pt x="16713" y="114015"/>
                  </a:cubicBezTo>
                  <a:cubicBezTo>
                    <a:pt x="16713" y="114015"/>
                    <a:pt x="16713" y="115450"/>
                    <a:pt x="16780" y="116017"/>
                  </a:cubicBezTo>
                  <a:cubicBezTo>
                    <a:pt x="16913" y="116684"/>
                    <a:pt x="17213" y="117351"/>
                    <a:pt x="17647" y="117918"/>
                  </a:cubicBezTo>
                  <a:cubicBezTo>
                    <a:pt x="17914" y="118185"/>
                    <a:pt x="17513" y="119152"/>
                    <a:pt x="17380" y="119519"/>
                  </a:cubicBezTo>
                  <a:cubicBezTo>
                    <a:pt x="17213" y="119920"/>
                    <a:pt x="17647" y="121554"/>
                    <a:pt x="17647" y="121554"/>
                  </a:cubicBezTo>
                  <a:cubicBezTo>
                    <a:pt x="17247" y="121988"/>
                    <a:pt x="16913" y="122521"/>
                    <a:pt x="16646" y="123055"/>
                  </a:cubicBezTo>
                  <a:cubicBezTo>
                    <a:pt x="16346" y="123822"/>
                    <a:pt x="16279" y="126057"/>
                    <a:pt x="16346" y="126591"/>
                  </a:cubicBezTo>
                  <a:cubicBezTo>
                    <a:pt x="16379" y="127125"/>
                    <a:pt x="15245" y="127558"/>
                    <a:pt x="15145" y="127892"/>
                  </a:cubicBezTo>
                  <a:cubicBezTo>
                    <a:pt x="15045" y="128659"/>
                    <a:pt x="15078" y="129460"/>
                    <a:pt x="15178" y="130227"/>
                  </a:cubicBezTo>
                  <a:cubicBezTo>
                    <a:pt x="15312" y="130927"/>
                    <a:pt x="14978" y="131461"/>
                    <a:pt x="14978" y="131961"/>
                  </a:cubicBezTo>
                  <a:cubicBezTo>
                    <a:pt x="14978" y="132428"/>
                    <a:pt x="13878" y="133696"/>
                    <a:pt x="13711" y="134263"/>
                  </a:cubicBezTo>
                  <a:cubicBezTo>
                    <a:pt x="13544" y="134864"/>
                    <a:pt x="13944" y="136398"/>
                    <a:pt x="13878" y="136898"/>
                  </a:cubicBezTo>
                  <a:cubicBezTo>
                    <a:pt x="13844" y="137365"/>
                    <a:pt x="13277" y="140801"/>
                    <a:pt x="13244" y="141402"/>
                  </a:cubicBezTo>
                  <a:cubicBezTo>
                    <a:pt x="13177" y="142002"/>
                    <a:pt x="12310" y="144470"/>
                    <a:pt x="12643" y="145338"/>
                  </a:cubicBezTo>
                  <a:cubicBezTo>
                    <a:pt x="12977" y="146205"/>
                    <a:pt x="14311" y="146372"/>
                    <a:pt x="14478" y="146705"/>
                  </a:cubicBezTo>
                  <a:cubicBezTo>
                    <a:pt x="14645" y="147039"/>
                    <a:pt x="14745" y="148006"/>
                    <a:pt x="15178" y="148206"/>
                  </a:cubicBezTo>
                  <a:cubicBezTo>
                    <a:pt x="15612" y="148440"/>
                    <a:pt x="15879" y="149674"/>
                    <a:pt x="16213" y="150608"/>
                  </a:cubicBezTo>
                  <a:cubicBezTo>
                    <a:pt x="16613" y="152109"/>
                    <a:pt x="16913" y="153610"/>
                    <a:pt x="17046" y="155178"/>
                  </a:cubicBezTo>
                  <a:cubicBezTo>
                    <a:pt x="17113" y="156045"/>
                    <a:pt x="17480" y="160182"/>
                    <a:pt x="17547" y="160482"/>
                  </a:cubicBezTo>
                  <a:cubicBezTo>
                    <a:pt x="17614" y="160782"/>
                    <a:pt x="17313" y="161749"/>
                    <a:pt x="17147" y="161783"/>
                  </a:cubicBezTo>
                  <a:cubicBezTo>
                    <a:pt x="17013" y="161850"/>
                    <a:pt x="16880" y="162917"/>
                    <a:pt x="16880" y="163517"/>
                  </a:cubicBezTo>
                  <a:cubicBezTo>
                    <a:pt x="16880" y="164118"/>
                    <a:pt x="15412" y="167387"/>
                    <a:pt x="14711" y="168554"/>
                  </a:cubicBezTo>
                  <a:cubicBezTo>
                    <a:pt x="14011" y="169755"/>
                    <a:pt x="12376" y="173224"/>
                    <a:pt x="12210" y="173491"/>
                  </a:cubicBezTo>
                  <a:cubicBezTo>
                    <a:pt x="12043" y="173758"/>
                    <a:pt x="12010" y="175726"/>
                    <a:pt x="12210" y="176260"/>
                  </a:cubicBezTo>
                  <a:cubicBezTo>
                    <a:pt x="12440" y="176820"/>
                    <a:pt x="14888" y="178228"/>
                    <a:pt x="16201" y="178228"/>
                  </a:cubicBezTo>
                  <a:cubicBezTo>
                    <a:pt x="16216" y="178228"/>
                    <a:pt x="16231" y="178228"/>
                    <a:pt x="16246" y="178228"/>
                  </a:cubicBezTo>
                  <a:cubicBezTo>
                    <a:pt x="21450" y="177994"/>
                    <a:pt x="22851" y="175726"/>
                    <a:pt x="22917" y="175192"/>
                  </a:cubicBezTo>
                  <a:cubicBezTo>
                    <a:pt x="22951" y="174659"/>
                    <a:pt x="22917" y="171757"/>
                    <a:pt x="22917" y="171757"/>
                  </a:cubicBezTo>
                  <a:cubicBezTo>
                    <a:pt x="23951" y="171490"/>
                    <a:pt x="25186" y="170289"/>
                    <a:pt x="25252" y="169822"/>
                  </a:cubicBezTo>
                  <a:cubicBezTo>
                    <a:pt x="25286" y="169322"/>
                    <a:pt x="25086" y="167087"/>
                    <a:pt x="25019" y="166453"/>
                  </a:cubicBezTo>
                  <a:cubicBezTo>
                    <a:pt x="24885" y="164618"/>
                    <a:pt x="24885" y="162750"/>
                    <a:pt x="25019" y="160916"/>
                  </a:cubicBezTo>
                  <a:cubicBezTo>
                    <a:pt x="25252" y="158581"/>
                    <a:pt x="25386" y="151976"/>
                    <a:pt x="25386" y="151976"/>
                  </a:cubicBezTo>
                  <a:cubicBezTo>
                    <a:pt x="25386" y="151976"/>
                    <a:pt x="26220" y="151575"/>
                    <a:pt x="26653" y="151309"/>
                  </a:cubicBezTo>
                  <a:cubicBezTo>
                    <a:pt x="27054" y="151042"/>
                    <a:pt x="28488" y="150441"/>
                    <a:pt x="28655" y="150074"/>
                  </a:cubicBezTo>
                  <a:cubicBezTo>
                    <a:pt x="28822" y="149541"/>
                    <a:pt x="28721" y="148974"/>
                    <a:pt x="28455" y="148507"/>
                  </a:cubicBezTo>
                  <a:cubicBezTo>
                    <a:pt x="28154" y="148206"/>
                    <a:pt x="28221" y="147506"/>
                    <a:pt x="28154" y="147206"/>
                  </a:cubicBezTo>
                  <a:cubicBezTo>
                    <a:pt x="28121" y="146872"/>
                    <a:pt x="28555" y="145571"/>
                    <a:pt x="28721" y="144804"/>
                  </a:cubicBezTo>
                  <a:cubicBezTo>
                    <a:pt x="28888" y="144037"/>
                    <a:pt x="28922" y="142269"/>
                    <a:pt x="28755" y="141935"/>
                  </a:cubicBezTo>
                  <a:cubicBezTo>
                    <a:pt x="28588" y="141602"/>
                    <a:pt x="28221" y="141235"/>
                    <a:pt x="28221" y="141001"/>
                  </a:cubicBezTo>
                  <a:cubicBezTo>
                    <a:pt x="28221" y="140401"/>
                    <a:pt x="28321" y="139834"/>
                    <a:pt x="28555" y="139267"/>
                  </a:cubicBezTo>
                  <a:cubicBezTo>
                    <a:pt x="28822" y="138800"/>
                    <a:pt x="28888" y="137065"/>
                    <a:pt x="28755" y="136164"/>
                  </a:cubicBezTo>
                  <a:cubicBezTo>
                    <a:pt x="28655" y="135297"/>
                    <a:pt x="28388" y="134163"/>
                    <a:pt x="28388" y="133663"/>
                  </a:cubicBezTo>
                  <a:cubicBezTo>
                    <a:pt x="28388" y="133196"/>
                    <a:pt x="28721" y="131394"/>
                    <a:pt x="28721" y="131394"/>
                  </a:cubicBezTo>
                  <a:cubicBezTo>
                    <a:pt x="30022" y="130260"/>
                    <a:pt x="30556" y="127825"/>
                    <a:pt x="30723" y="127325"/>
                  </a:cubicBezTo>
                  <a:cubicBezTo>
                    <a:pt x="30890" y="126858"/>
                    <a:pt x="32457" y="125223"/>
                    <a:pt x="32357" y="124690"/>
                  </a:cubicBezTo>
                  <a:cubicBezTo>
                    <a:pt x="32224" y="124123"/>
                    <a:pt x="31924" y="121587"/>
                    <a:pt x="31857" y="120987"/>
                  </a:cubicBezTo>
                  <a:cubicBezTo>
                    <a:pt x="31790" y="120387"/>
                    <a:pt x="31924" y="117685"/>
                    <a:pt x="32057" y="117218"/>
                  </a:cubicBezTo>
                  <a:cubicBezTo>
                    <a:pt x="32224" y="116784"/>
                    <a:pt x="33858" y="115783"/>
                    <a:pt x="34292" y="115049"/>
                  </a:cubicBezTo>
                  <a:cubicBezTo>
                    <a:pt x="34726" y="114349"/>
                    <a:pt x="34292" y="109846"/>
                    <a:pt x="34292" y="109846"/>
                  </a:cubicBezTo>
                  <a:cubicBezTo>
                    <a:pt x="34692" y="109412"/>
                    <a:pt x="35093" y="108978"/>
                    <a:pt x="35426" y="108511"/>
                  </a:cubicBezTo>
                  <a:cubicBezTo>
                    <a:pt x="35827" y="107944"/>
                    <a:pt x="37561" y="104175"/>
                    <a:pt x="37828" y="103941"/>
                  </a:cubicBezTo>
                  <a:cubicBezTo>
                    <a:pt x="38028" y="103791"/>
                    <a:pt x="38810" y="103773"/>
                    <a:pt x="39259" y="103773"/>
                  </a:cubicBezTo>
                  <a:cubicBezTo>
                    <a:pt x="39408" y="103773"/>
                    <a:pt x="39521" y="103775"/>
                    <a:pt x="39563" y="103775"/>
                  </a:cubicBezTo>
                  <a:cubicBezTo>
                    <a:pt x="39729" y="103775"/>
                    <a:pt x="39663" y="106810"/>
                    <a:pt x="39729" y="107144"/>
                  </a:cubicBezTo>
                  <a:cubicBezTo>
                    <a:pt x="39763" y="107477"/>
                    <a:pt x="40030" y="112881"/>
                    <a:pt x="40130" y="113548"/>
                  </a:cubicBezTo>
                  <a:cubicBezTo>
                    <a:pt x="40230" y="114182"/>
                    <a:pt x="40797" y="116417"/>
                    <a:pt x="41164" y="116751"/>
                  </a:cubicBezTo>
                  <a:cubicBezTo>
                    <a:pt x="41531" y="117084"/>
                    <a:pt x="43132" y="117351"/>
                    <a:pt x="43332" y="117718"/>
                  </a:cubicBezTo>
                  <a:cubicBezTo>
                    <a:pt x="43565" y="118118"/>
                    <a:pt x="43565" y="120220"/>
                    <a:pt x="43565" y="120653"/>
                  </a:cubicBezTo>
                  <a:cubicBezTo>
                    <a:pt x="43565" y="121054"/>
                    <a:pt x="44399" y="124289"/>
                    <a:pt x="44399" y="124289"/>
                  </a:cubicBezTo>
                  <a:cubicBezTo>
                    <a:pt x="44399" y="124289"/>
                    <a:pt x="44066" y="126057"/>
                    <a:pt x="43899" y="127191"/>
                  </a:cubicBezTo>
                  <a:cubicBezTo>
                    <a:pt x="43732" y="128326"/>
                    <a:pt x="44733" y="130460"/>
                    <a:pt x="45367" y="131094"/>
                  </a:cubicBezTo>
                  <a:cubicBezTo>
                    <a:pt x="46000" y="131861"/>
                    <a:pt x="46534" y="132729"/>
                    <a:pt x="46934" y="133663"/>
                  </a:cubicBezTo>
                  <a:cubicBezTo>
                    <a:pt x="47035" y="133930"/>
                    <a:pt x="46701" y="134697"/>
                    <a:pt x="46401" y="134730"/>
                  </a:cubicBezTo>
                  <a:cubicBezTo>
                    <a:pt x="46067" y="134797"/>
                    <a:pt x="46000" y="136031"/>
                    <a:pt x="45967" y="136531"/>
                  </a:cubicBezTo>
                  <a:cubicBezTo>
                    <a:pt x="45934" y="136998"/>
                    <a:pt x="45867" y="137666"/>
                    <a:pt x="46301" y="138099"/>
                  </a:cubicBezTo>
                  <a:cubicBezTo>
                    <a:pt x="46734" y="138533"/>
                    <a:pt x="46701" y="139667"/>
                    <a:pt x="46801" y="140101"/>
                  </a:cubicBezTo>
                  <a:cubicBezTo>
                    <a:pt x="46868" y="140534"/>
                    <a:pt x="47435" y="142769"/>
                    <a:pt x="47768" y="142936"/>
                  </a:cubicBezTo>
                  <a:cubicBezTo>
                    <a:pt x="48102" y="143069"/>
                    <a:pt x="48169" y="144270"/>
                    <a:pt x="48169" y="144771"/>
                  </a:cubicBezTo>
                  <a:cubicBezTo>
                    <a:pt x="48169" y="145271"/>
                    <a:pt x="47268" y="145905"/>
                    <a:pt x="47001" y="146238"/>
                  </a:cubicBezTo>
                  <a:cubicBezTo>
                    <a:pt x="46701" y="146572"/>
                    <a:pt x="46868" y="147539"/>
                    <a:pt x="47035" y="148407"/>
                  </a:cubicBezTo>
                  <a:cubicBezTo>
                    <a:pt x="47201" y="149274"/>
                    <a:pt x="49003" y="150842"/>
                    <a:pt x="49169" y="150842"/>
                  </a:cubicBezTo>
                  <a:cubicBezTo>
                    <a:pt x="49303" y="150842"/>
                    <a:pt x="49570" y="155578"/>
                    <a:pt x="49803" y="158447"/>
                  </a:cubicBezTo>
                  <a:cubicBezTo>
                    <a:pt x="50037" y="161316"/>
                    <a:pt x="49803" y="166486"/>
                    <a:pt x="49803" y="166486"/>
                  </a:cubicBezTo>
                  <a:cubicBezTo>
                    <a:pt x="49036" y="167554"/>
                    <a:pt x="49036" y="169555"/>
                    <a:pt x="49203" y="170122"/>
                  </a:cubicBezTo>
                  <a:cubicBezTo>
                    <a:pt x="49370" y="170656"/>
                    <a:pt x="51104" y="171857"/>
                    <a:pt x="51371" y="172324"/>
                  </a:cubicBezTo>
                  <a:cubicBezTo>
                    <a:pt x="51638" y="172824"/>
                    <a:pt x="51771" y="174659"/>
                    <a:pt x="51971" y="175759"/>
                  </a:cubicBezTo>
                  <a:cubicBezTo>
                    <a:pt x="52172" y="176827"/>
                    <a:pt x="55007" y="178895"/>
                    <a:pt x="57776" y="178895"/>
                  </a:cubicBezTo>
                  <a:cubicBezTo>
                    <a:pt x="60544" y="178895"/>
                    <a:pt x="62012" y="177561"/>
                    <a:pt x="62379" y="177060"/>
                  </a:cubicBezTo>
                  <a:cubicBezTo>
                    <a:pt x="62779" y="176560"/>
                    <a:pt x="62546" y="174025"/>
                    <a:pt x="62212" y="173191"/>
                  </a:cubicBezTo>
                  <a:cubicBezTo>
                    <a:pt x="61912" y="172390"/>
                    <a:pt x="60177" y="169455"/>
                    <a:pt x="59143" y="167554"/>
                  </a:cubicBezTo>
                  <a:cubicBezTo>
                    <a:pt x="58276" y="165986"/>
                    <a:pt x="57809" y="164251"/>
                    <a:pt x="57776" y="162450"/>
                  </a:cubicBezTo>
                  <a:cubicBezTo>
                    <a:pt x="57842" y="161483"/>
                    <a:pt x="58443" y="157313"/>
                    <a:pt x="58443" y="156546"/>
                  </a:cubicBezTo>
                  <a:lnTo>
                    <a:pt x="58443" y="151042"/>
                  </a:lnTo>
                  <a:cubicBezTo>
                    <a:pt x="59010" y="150842"/>
                    <a:pt x="59577" y="150608"/>
                    <a:pt x="60111" y="150275"/>
                  </a:cubicBezTo>
                  <a:cubicBezTo>
                    <a:pt x="60477" y="149974"/>
                    <a:pt x="61979" y="148373"/>
                    <a:pt x="62045" y="147473"/>
                  </a:cubicBezTo>
                  <a:cubicBezTo>
                    <a:pt x="62112" y="146539"/>
                    <a:pt x="62979" y="145037"/>
                    <a:pt x="62979" y="144470"/>
                  </a:cubicBezTo>
                  <a:cubicBezTo>
                    <a:pt x="62913" y="143370"/>
                    <a:pt x="62546" y="142269"/>
                    <a:pt x="61945" y="141335"/>
                  </a:cubicBezTo>
                  <a:cubicBezTo>
                    <a:pt x="61178" y="140301"/>
                    <a:pt x="59677" y="139500"/>
                    <a:pt x="59543" y="139000"/>
                  </a:cubicBezTo>
                  <a:cubicBezTo>
                    <a:pt x="59443" y="138499"/>
                    <a:pt x="59043" y="137432"/>
                    <a:pt x="59143" y="136998"/>
                  </a:cubicBezTo>
                  <a:cubicBezTo>
                    <a:pt x="59210" y="136565"/>
                    <a:pt x="59443" y="134663"/>
                    <a:pt x="59443" y="134230"/>
                  </a:cubicBezTo>
                  <a:cubicBezTo>
                    <a:pt x="59443" y="133796"/>
                    <a:pt x="58710" y="132862"/>
                    <a:pt x="58376" y="132095"/>
                  </a:cubicBezTo>
                  <a:cubicBezTo>
                    <a:pt x="58042" y="131361"/>
                    <a:pt x="58409" y="129360"/>
                    <a:pt x="58409" y="128326"/>
                  </a:cubicBezTo>
                  <a:cubicBezTo>
                    <a:pt x="58409" y="127291"/>
                    <a:pt x="57675" y="124389"/>
                    <a:pt x="57342" y="123589"/>
                  </a:cubicBezTo>
                  <a:cubicBezTo>
                    <a:pt x="57008" y="122788"/>
                    <a:pt x="57008" y="118218"/>
                    <a:pt x="57008" y="118218"/>
                  </a:cubicBezTo>
                  <a:cubicBezTo>
                    <a:pt x="57008" y="118218"/>
                    <a:pt x="59010" y="116917"/>
                    <a:pt x="59944" y="115850"/>
                  </a:cubicBezTo>
                  <a:cubicBezTo>
                    <a:pt x="60844" y="114749"/>
                    <a:pt x="60544" y="114215"/>
                    <a:pt x="60211" y="113348"/>
                  </a:cubicBezTo>
                  <a:cubicBezTo>
                    <a:pt x="59877" y="112447"/>
                    <a:pt x="60578" y="111880"/>
                    <a:pt x="60811" y="110846"/>
                  </a:cubicBezTo>
                  <a:cubicBezTo>
                    <a:pt x="61011" y="109779"/>
                    <a:pt x="59877" y="108812"/>
                    <a:pt x="59777" y="108378"/>
                  </a:cubicBezTo>
                  <a:cubicBezTo>
                    <a:pt x="59577" y="107744"/>
                    <a:pt x="59577" y="107077"/>
                    <a:pt x="59810" y="106443"/>
                  </a:cubicBezTo>
                  <a:cubicBezTo>
                    <a:pt x="60144" y="105609"/>
                    <a:pt x="59410" y="103174"/>
                    <a:pt x="59076" y="102540"/>
                  </a:cubicBezTo>
                  <a:cubicBezTo>
                    <a:pt x="58710" y="101873"/>
                    <a:pt x="59477" y="101606"/>
                    <a:pt x="59710" y="101139"/>
                  </a:cubicBezTo>
                  <a:cubicBezTo>
                    <a:pt x="59944" y="100639"/>
                    <a:pt x="59610" y="99405"/>
                    <a:pt x="59343" y="98838"/>
                  </a:cubicBezTo>
                  <a:cubicBezTo>
                    <a:pt x="59076" y="98304"/>
                    <a:pt x="59177" y="96403"/>
                    <a:pt x="59076" y="95202"/>
                  </a:cubicBezTo>
                  <a:cubicBezTo>
                    <a:pt x="58943" y="94234"/>
                    <a:pt x="59043" y="93267"/>
                    <a:pt x="59277" y="92333"/>
                  </a:cubicBezTo>
                  <a:cubicBezTo>
                    <a:pt x="59510" y="91633"/>
                    <a:pt x="59177" y="89231"/>
                    <a:pt x="58943" y="89031"/>
                  </a:cubicBezTo>
                  <a:cubicBezTo>
                    <a:pt x="58743" y="88797"/>
                    <a:pt x="58543" y="87296"/>
                    <a:pt x="58676" y="86963"/>
                  </a:cubicBezTo>
                  <a:cubicBezTo>
                    <a:pt x="58843" y="86629"/>
                    <a:pt x="59243" y="84728"/>
                    <a:pt x="59076" y="84061"/>
                  </a:cubicBezTo>
                  <a:cubicBezTo>
                    <a:pt x="58910" y="83360"/>
                    <a:pt x="58409" y="81392"/>
                    <a:pt x="58142" y="80625"/>
                  </a:cubicBezTo>
                  <a:cubicBezTo>
                    <a:pt x="57876" y="79857"/>
                    <a:pt x="58476" y="79057"/>
                    <a:pt x="58810" y="78623"/>
                  </a:cubicBezTo>
                  <a:cubicBezTo>
                    <a:pt x="59110" y="78190"/>
                    <a:pt x="58843" y="77389"/>
                    <a:pt x="58676" y="76989"/>
                  </a:cubicBezTo>
                  <a:cubicBezTo>
                    <a:pt x="58509" y="76622"/>
                    <a:pt x="57075" y="74954"/>
                    <a:pt x="57208" y="74454"/>
                  </a:cubicBezTo>
                  <a:cubicBezTo>
                    <a:pt x="57372" y="73963"/>
                    <a:pt x="56958" y="69879"/>
                    <a:pt x="57068" y="69879"/>
                  </a:cubicBezTo>
                  <a:cubicBezTo>
                    <a:pt x="57070" y="69879"/>
                    <a:pt x="57072" y="69880"/>
                    <a:pt x="57075" y="69884"/>
                  </a:cubicBezTo>
                  <a:cubicBezTo>
                    <a:pt x="57169" y="70040"/>
                    <a:pt x="59463" y="71370"/>
                    <a:pt x="60105" y="71370"/>
                  </a:cubicBezTo>
                  <a:cubicBezTo>
                    <a:pt x="60148" y="71370"/>
                    <a:pt x="60184" y="71364"/>
                    <a:pt x="60211" y="71351"/>
                  </a:cubicBezTo>
                  <a:cubicBezTo>
                    <a:pt x="60268" y="71325"/>
                    <a:pt x="60339" y="71314"/>
                    <a:pt x="60422" y="71314"/>
                  </a:cubicBezTo>
                  <a:cubicBezTo>
                    <a:pt x="60794" y="71314"/>
                    <a:pt x="61381" y="71535"/>
                    <a:pt x="61761" y="71535"/>
                  </a:cubicBezTo>
                  <a:cubicBezTo>
                    <a:pt x="61935" y="71535"/>
                    <a:pt x="62066" y="71489"/>
                    <a:pt x="62112" y="71351"/>
                  </a:cubicBezTo>
                  <a:cubicBezTo>
                    <a:pt x="62279" y="70851"/>
                    <a:pt x="64881" y="70384"/>
                    <a:pt x="65481" y="69950"/>
                  </a:cubicBezTo>
                  <a:cubicBezTo>
                    <a:pt x="66081" y="69517"/>
                    <a:pt x="66649" y="69350"/>
                    <a:pt x="66649" y="68616"/>
                  </a:cubicBezTo>
                  <a:cubicBezTo>
                    <a:pt x="66649" y="67916"/>
                    <a:pt x="66615" y="66581"/>
                    <a:pt x="66548" y="65914"/>
                  </a:cubicBezTo>
                  <a:cubicBezTo>
                    <a:pt x="66515" y="65280"/>
                    <a:pt x="67216" y="65214"/>
                    <a:pt x="67316" y="64913"/>
                  </a:cubicBezTo>
                  <a:cubicBezTo>
                    <a:pt x="67416" y="64580"/>
                    <a:pt x="67683" y="63613"/>
                    <a:pt x="67416" y="63279"/>
                  </a:cubicBezTo>
                  <a:cubicBezTo>
                    <a:pt x="67149" y="62945"/>
                    <a:pt x="67049" y="61645"/>
                    <a:pt x="67049" y="61644"/>
                  </a:cubicBezTo>
                  <a:lnTo>
                    <a:pt x="67049" y="61644"/>
                  </a:lnTo>
                  <a:cubicBezTo>
                    <a:pt x="67049" y="61644"/>
                    <a:pt x="67642" y="61793"/>
                    <a:pt x="68166" y="61793"/>
                  </a:cubicBezTo>
                  <a:cubicBezTo>
                    <a:pt x="68428" y="61793"/>
                    <a:pt x="68672" y="61756"/>
                    <a:pt x="68817" y="61644"/>
                  </a:cubicBezTo>
                  <a:cubicBezTo>
                    <a:pt x="69250" y="61311"/>
                    <a:pt x="70018" y="59810"/>
                    <a:pt x="70018" y="59810"/>
                  </a:cubicBezTo>
                  <a:cubicBezTo>
                    <a:pt x="70018" y="59810"/>
                    <a:pt x="71085" y="59825"/>
                    <a:pt x="72083" y="59825"/>
                  </a:cubicBezTo>
                  <a:cubicBezTo>
                    <a:pt x="72582" y="59825"/>
                    <a:pt x="73064" y="59821"/>
                    <a:pt x="73387" y="59810"/>
                  </a:cubicBezTo>
                  <a:cubicBezTo>
                    <a:pt x="75155" y="59776"/>
                    <a:pt x="74421" y="57708"/>
                    <a:pt x="74421" y="57708"/>
                  </a:cubicBezTo>
                  <a:cubicBezTo>
                    <a:pt x="74421" y="57708"/>
                    <a:pt x="81693" y="56541"/>
                    <a:pt x="81859" y="56374"/>
                  </a:cubicBezTo>
                  <a:cubicBezTo>
                    <a:pt x="82060" y="55940"/>
                    <a:pt x="82226" y="55507"/>
                    <a:pt x="82326" y="55040"/>
                  </a:cubicBezTo>
                  <a:cubicBezTo>
                    <a:pt x="82593" y="54973"/>
                    <a:pt x="82827" y="54940"/>
                    <a:pt x="83094" y="54906"/>
                  </a:cubicBezTo>
                  <a:cubicBezTo>
                    <a:pt x="83327" y="54906"/>
                    <a:pt x="83194" y="55940"/>
                    <a:pt x="83260" y="56808"/>
                  </a:cubicBezTo>
                  <a:cubicBezTo>
                    <a:pt x="83316" y="57524"/>
                    <a:pt x="83393" y="57694"/>
                    <a:pt x="83532" y="57694"/>
                  </a:cubicBezTo>
                  <a:cubicBezTo>
                    <a:pt x="83561" y="57694"/>
                    <a:pt x="83592" y="57687"/>
                    <a:pt x="83627" y="57675"/>
                  </a:cubicBezTo>
                  <a:cubicBezTo>
                    <a:pt x="83861" y="57642"/>
                    <a:pt x="83861" y="54206"/>
                    <a:pt x="83861" y="54206"/>
                  </a:cubicBezTo>
                  <a:lnTo>
                    <a:pt x="86763" y="53872"/>
                  </a:lnTo>
                  <a:lnTo>
                    <a:pt x="87030" y="55040"/>
                  </a:lnTo>
                  <a:cubicBezTo>
                    <a:pt x="87030" y="55040"/>
                    <a:pt x="87415" y="55099"/>
                    <a:pt x="87692" y="55099"/>
                  </a:cubicBezTo>
                  <a:cubicBezTo>
                    <a:pt x="87830" y="55099"/>
                    <a:pt x="87942" y="55084"/>
                    <a:pt x="87964" y="55040"/>
                  </a:cubicBezTo>
                  <a:cubicBezTo>
                    <a:pt x="87897" y="54539"/>
                    <a:pt x="87797" y="54039"/>
                    <a:pt x="87630" y="53572"/>
                  </a:cubicBezTo>
                  <a:cubicBezTo>
                    <a:pt x="87630" y="53572"/>
                    <a:pt x="105109" y="51571"/>
                    <a:pt x="105309" y="51437"/>
                  </a:cubicBezTo>
                  <a:cubicBezTo>
                    <a:pt x="105543" y="51337"/>
                    <a:pt x="105476" y="49736"/>
                    <a:pt x="105376" y="49502"/>
                  </a:cubicBezTo>
                  <a:cubicBezTo>
                    <a:pt x="105372" y="49494"/>
                    <a:pt x="105333" y="49489"/>
                    <a:pt x="105262" y="49489"/>
                  </a:cubicBezTo>
                  <a:cubicBezTo>
                    <a:pt x="103730" y="49489"/>
                    <a:pt x="87363" y="51471"/>
                    <a:pt x="87363" y="51471"/>
                  </a:cubicBezTo>
                  <a:cubicBezTo>
                    <a:pt x="87363" y="51471"/>
                    <a:pt x="86663" y="46700"/>
                    <a:pt x="86663" y="46200"/>
                  </a:cubicBezTo>
                  <a:cubicBezTo>
                    <a:pt x="86663" y="45700"/>
                    <a:pt x="85996" y="45766"/>
                    <a:pt x="85796" y="45700"/>
                  </a:cubicBezTo>
                  <a:cubicBezTo>
                    <a:pt x="85794" y="45699"/>
                    <a:pt x="85793" y="45699"/>
                    <a:pt x="85791" y="45699"/>
                  </a:cubicBezTo>
                  <a:cubicBezTo>
                    <a:pt x="85523" y="45699"/>
                    <a:pt x="82226" y="51304"/>
                    <a:pt x="82226" y="51304"/>
                  </a:cubicBezTo>
                  <a:lnTo>
                    <a:pt x="81826" y="51404"/>
                  </a:lnTo>
                  <a:cubicBezTo>
                    <a:pt x="81626" y="51137"/>
                    <a:pt x="81326" y="50937"/>
                    <a:pt x="80992" y="50903"/>
                  </a:cubicBezTo>
                  <a:cubicBezTo>
                    <a:pt x="80525" y="50903"/>
                    <a:pt x="68517" y="52171"/>
                    <a:pt x="68517" y="52171"/>
                  </a:cubicBezTo>
                  <a:cubicBezTo>
                    <a:pt x="68283" y="51837"/>
                    <a:pt x="67983" y="51604"/>
                    <a:pt x="67649" y="51404"/>
                  </a:cubicBezTo>
                  <a:cubicBezTo>
                    <a:pt x="67592" y="51380"/>
                    <a:pt x="67517" y="51370"/>
                    <a:pt x="67431" y="51370"/>
                  </a:cubicBezTo>
                  <a:cubicBezTo>
                    <a:pt x="66913" y="51370"/>
                    <a:pt x="65981" y="51737"/>
                    <a:pt x="65981" y="51737"/>
                  </a:cubicBezTo>
                  <a:cubicBezTo>
                    <a:pt x="65694" y="51409"/>
                    <a:pt x="65091" y="51346"/>
                    <a:pt x="64669" y="51346"/>
                  </a:cubicBezTo>
                  <a:cubicBezTo>
                    <a:pt x="64406" y="51346"/>
                    <a:pt x="64213" y="51370"/>
                    <a:pt x="64213" y="51370"/>
                  </a:cubicBezTo>
                  <a:cubicBezTo>
                    <a:pt x="63980" y="50803"/>
                    <a:pt x="62946" y="50436"/>
                    <a:pt x="62946" y="50436"/>
                  </a:cubicBezTo>
                  <a:cubicBezTo>
                    <a:pt x="62946" y="50003"/>
                    <a:pt x="61311" y="48635"/>
                    <a:pt x="61345" y="48268"/>
                  </a:cubicBezTo>
                  <a:cubicBezTo>
                    <a:pt x="61345" y="47901"/>
                    <a:pt x="61145" y="46734"/>
                    <a:pt x="61311" y="46100"/>
                  </a:cubicBezTo>
                  <a:cubicBezTo>
                    <a:pt x="61478" y="45433"/>
                    <a:pt x="60678" y="44465"/>
                    <a:pt x="60611" y="44032"/>
                  </a:cubicBezTo>
                  <a:cubicBezTo>
                    <a:pt x="60544" y="43598"/>
                    <a:pt x="60511" y="41063"/>
                    <a:pt x="60010" y="39762"/>
                  </a:cubicBezTo>
                  <a:cubicBezTo>
                    <a:pt x="59543" y="38461"/>
                    <a:pt x="57642" y="35459"/>
                    <a:pt x="57409" y="35125"/>
                  </a:cubicBezTo>
                  <a:cubicBezTo>
                    <a:pt x="57175" y="34825"/>
                    <a:pt x="57742" y="32424"/>
                    <a:pt x="57409" y="32090"/>
                  </a:cubicBezTo>
                  <a:cubicBezTo>
                    <a:pt x="57075" y="31756"/>
                    <a:pt x="54306" y="30856"/>
                    <a:pt x="54306" y="30856"/>
                  </a:cubicBezTo>
                  <a:cubicBezTo>
                    <a:pt x="54006" y="30422"/>
                    <a:pt x="53606" y="30055"/>
                    <a:pt x="53139" y="29755"/>
                  </a:cubicBezTo>
                  <a:cubicBezTo>
                    <a:pt x="52472" y="29455"/>
                    <a:pt x="47935" y="27754"/>
                    <a:pt x="47602" y="27720"/>
                  </a:cubicBezTo>
                  <a:cubicBezTo>
                    <a:pt x="47588" y="27718"/>
                    <a:pt x="47574" y="27716"/>
                    <a:pt x="47559" y="27716"/>
                  </a:cubicBezTo>
                  <a:cubicBezTo>
                    <a:pt x="47187" y="27716"/>
                    <a:pt x="46223" y="28461"/>
                    <a:pt x="45967" y="28621"/>
                  </a:cubicBezTo>
                  <a:cubicBezTo>
                    <a:pt x="45757" y="28752"/>
                    <a:pt x="45485" y="29111"/>
                    <a:pt x="45265" y="29111"/>
                  </a:cubicBezTo>
                  <a:cubicBezTo>
                    <a:pt x="45205" y="29111"/>
                    <a:pt x="45149" y="29085"/>
                    <a:pt x="45100" y="29021"/>
                  </a:cubicBezTo>
                  <a:cubicBezTo>
                    <a:pt x="44866" y="28387"/>
                    <a:pt x="44666" y="27720"/>
                    <a:pt x="44566" y="27053"/>
                  </a:cubicBezTo>
                  <a:cubicBezTo>
                    <a:pt x="44399" y="26553"/>
                    <a:pt x="44199" y="26052"/>
                    <a:pt x="43966" y="25585"/>
                  </a:cubicBezTo>
                  <a:cubicBezTo>
                    <a:pt x="44533" y="24218"/>
                    <a:pt x="44933" y="22783"/>
                    <a:pt x="45200" y="21316"/>
                  </a:cubicBezTo>
                  <a:cubicBezTo>
                    <a:pt x="46734" y="21182"/>
                    <a:pt x="47235" y="18714"/>
                    <a:pt x="47235" y="18714"/>
                  </a:cubicBezTo>
                  <a:cubicBezTo>
                    <a:pt x="47235" y="18714"/>
                    <a:pt x="49003" y="16546"/>
                    <a:pt x="49169" y="16379"/>
                  </a:cubicBezTo>
                  <a:cubicBezTo>
                    <a:pt x="49336" y="16212"/>
                    <a:pt x="50370" y="15778"/>
                    <a:pt x="50437" y="15511"/>
                  </a:cubicBezTo>
                  <a:cubicBezTo>
                    <a:pt x="50470" y="15245"/>
                    <a:pt x="50003" y="13977"/>
                    <a:pt x="50037" y="13610"/>
                  </a:cubicBezTo>
                  <a:cubicBezTo>
                    <a:pt x="50070" y="13210"/>
                    <a:pt x="49136" y="7539"/>
                    <a:pt x="48302" y="5404"/>
                  </a:cubicBezTo>
                  <a:cubicBezTo>
                    <a:pt x="47502" y="3303"/>
                    <a:pt x="44499" y="0"/>
                    <a:pt x="38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 name="Google Shape;937;p57"/>
          <p:cNvSpPr/>
          <p:nvPr/>
        </p:nvSpPr>
        <p:spPr>
          <a:xfrm>
            <a:off x="2002686" y="2290175"/>
            <a:ext cx="13485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7"/>
          <p:cNvSpPr/>
          <p:nvPr/>
        </p:nvSpPr>
        <p:spPr>
          <a:xfrm>
            <a:off x="2002624" y="3305252"/>
            <a:ext cx="13485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 name="Google Shape;939;p57"/>
          <p:cNvGrpSpPr/>
          <p:nvPr/>
        </p:nvGrpSpPr>
        <p:grpSpPr>
          <a:xfrm>
            <a:off x="6191553" y="824716"/>
            <a:ext cx="2198164" cy="1980565"/>
            <a:chOff x="6191553" y="824716"/>
            <a:chExt cx="2198164" cy="1980565"/>
          </a:xfrm>
        </p:grpSpPr>
        <p:sp>
          <p:nvSpPr>
            <p:cNvPr id="940" name="Google Shape;940;p57"/>
            <p:cNvSpPr/>
            <p:nvPr/>
          </p:nvSpPr>
          <p:spPr>
            <a:xfrm>
              <a:off x="7586653" y="119006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7"/>
            <p:cNvSpPr/>
            <p:nvPr/>
          </p:nvSpPr>
          <p:spPr>
            <a:xfrm>
              <a:off x="6191553" y="8247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57"/>
            <p:cNvGrpSpPr/>
            <p:nvPr/>
          </p:nvGrpSpPr>
          <p:grpSpPr>
            <a:xfrm>
              <a:off x="7681621" y="2563860"/>
              <a:ext cx="708096" cy="241420"/>
              <a:chOff x="3673178" y="3472816"/>
              <a:chExt cx="1015628" cy="346321"/>
            </a:xfrm>
          </p:grpSpPr>
          <p:sp>
            <p:nvSpPr>
              <p:cNvPr id="943" name="Google Shape;943;p57"/>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7"/>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 name="Google Shape;945;p57"/>
          <p:cNvGrpSpPr/>
          <p:nvPr/>
        </p:nvGrpSpPr>
        <p:grpSpPr>
          <a:xfrm>
            <a:off x="2527713" y="2404112"/>
            <a:ext cx="298503" cy="335275"/>
            <a:chOff x="6264300" y="3809300"/>
            <a:chExt cx="423950" cy="476175"/>
          </a:xfrm>
        </p:grpSpPr>
        <p:sp>
          <p:nvSpPr>
            <p:cNvPr id="946" name="Google Shape;946;p5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 name="Google Shape;947;p5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 name="Google Shape;948;p5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9" name="Google Shape;949;p57"/>
          <p:cNvGrpSpPr/>
          <p:nvPr/>
        </p:nvGrpSpPr>
        <p:grpSpPr>
          <a:xfrm>
            <a:off x="2506691" y="3418256"/>
            <a:ext cx="340573" cy="339271"/>
            <a:chOff x="898875" y="4399275"/>
            <a:chExt cx="483700" cy="481850"/>
          </a:xfrm>
        </p:grpSpPr>
        <p:sp>
          <p:nvSpPr>
            <p:cNvPr id="950" name="Google Shape;950;p5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 name="Google Shape;951;p57"/>
            <p:cNvSpPr/>
            <p:nvPr/>
          </p:nvSpPr>
          <p:spPr>
            <a:xfrm>
              <a:off x="1138025" y="4763350"/>
              <a:ext cx="25" cy="25"/>
            </a:xfrm>
            <a:custGeom>
              <a:rect b="b" l="l" r="r" t="t"/>
              <a:pathLst>
                <a:path extrusionOk="0" h="1" w="1">
                  <a:moveTo>
                    <a:pt x="1" y="0"/>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 name="Google Shape;952;p5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 name="Google Shape;953;p5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 name="Google Shape;954;p5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 name="Google Shape;955;p5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 name="Google Shape;956;p5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 name="Google Shape;957;p5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 name="Google Shape;958;p57"/>
          <p:cNvGrpSpPr/>
          <p:nvPr/>
        </p:nvGrpSpPr>
        <p:grpSpPr>
          <a:xfrm>
            <a:off x="2455701" y="1331741"/>
            <a:ext cx="442337" cy="419623"/>
            <a:chOff x="-6696925" y="3272575"/>
            <a:chExt cx="307200" cy="291425"/>
          </a:xfrm>
        </p:grpSpPr>
        <p:sp>
          <p:nvSpPr>
            <p:cNvPr id="959" name="Google Shape;959;p5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grpSp>
        <p:nvGrpSpPr>
          <p:cNvPr id="965" name="Google Shape;965;p58"/>
          <p:cNvGrpSpPr/>
          <p:nvPr/>
        </p:nvGrpSpPr>
        <p:grpSpPr>
          <a:xfrm>
            <a:off x="-314877" y="0"/>
            <a:ext cx="9773755" cy="5839203"/>
            <a:chOff x="-314877" y="0"/>
            <a:chExt cx="9773755" cy="5839203"/>
          </a:xfrm>
        </p:grpSpPr>
        <p:sp>
          <p:nvSpPr>
            <p:cNvPr id="966" name="Google Shape;966;p58"/>
            <p:cNvSpPr/>
            <p:nvPr/>
          </p:nvSpPr>
          <p:spPr>
            <a:xfrm>
              <a:off x="383" y="3392132"/>
              <a:ext cx="9144122" cy="1750407"/>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 name="Google Shape;967;p58"/>
            <p:cNvGrpSpPr/>
            <p:nvPr/>
          </p:nvGrpSpPr>
          <p:grpSpPr>
            <a:xfrm>
              <a:off x="4645402" y="0"/>
              <a:ext cx="4498614" cy="5143521"/>
              <a:chOff x="4645402" y="0"/>
              <a:chExt cx="4498614" cy="5143521"/>
            </a:xfrm>
          </p:grpSpPr>
          <p:sp>
            <p:nvSpPr>
              <p:cNvPr id="968" name="Google Shape;968;p58"/>
              <p:cNvSpPr/>
              <p:nvPr/>
            </p:nvSpPr>
            <p:spPr>
              <a:xfrm>
                <a:off x="6556525" y="1365350"/>
                <a:ext cx="568775" cy="3777558"/>
              </a:xfrm>
              <a:custGeom>
                <a:rect b="b" l="l" r="r" t="t"/>
                <a:pathLst>
                  <a:path extrusionOk="0" h="129557" w="19507">
                    <a:moveTo>
                      <a:pt x="19507" y="71350"/>
                    </a:moveTo>
                    <a:lnTo>
                      <a:pt x="18222" y="71350"/>
                    </a:lnTo>
                    <a:cubicBezTo>
                      <a:pt x="18222" y="71350"/>
                      <a:pt x="17185" y="74542"/>
                      <a:pt x="16398" y="75765"/>
                    </a:cubicBezTo>
                    <a:cubicBezTo>
                      <a:pt x="15631" y="76967"/>
                      <a:pt x="13661" y="79123"/>
                      <a:pt x="13661" y="79123"/>
                    </a:cubicBezTo>
                    <a:lnTo>
                      <a:pt x="13661" y="79123"/>
                    </a:lnTo>
                    <a:cubicBezTo>
                      <a:pt x="13724" y="69422"/>
                      <a:pt x="14573" y="50973"/>
                      <a:pt x="14511" y="42764"/>
                    </a:cubicBezTo>
                    <a:cubicBezTo>
                      <a:pt x="14428" y="33084"/>
                      <a:pt x="14470" y="0"/>
                      <a:pt x="14470" y="0"/>
                    </a:cubicBezTo>
                    <a:lnTo>
                      <a:pt x="5950" y="0"/>
                    </a:lnTo>
                    <a:cubicBezTo>
                      <a:pt x="5950" y="0"/>
                      <a:pt x="6199" y="2736"/>
                      <a:pt x="6468" y="6737"/>
                    </a:cubicBezTo>
                    <a:lnTo>
                      <a:pt x="6468" y="6737"/>
                    </a:lnTo>
                    <a:cubicBezTo>
                      <a:pt x="6468" y="6737"/>
                      <a:pt x="2924" y="3379"/>
                      <a:pt x="2323" y="2591"/>
                    </a:cubicBezTo>
                    <a:cubicBezTo>
                      <a:pt x="1721" y="1824"/>
                      <a:pt x="685" y="705"/>
                      <a:pt x="685" y="705"/>
                    </a:cubicBezTo>
                    <a:lnTo>
                      <a:pt x="1" y="705"/>
                    </a:lnTo>
                    <a:cubicBezTo>
                      <a:pt x="1" y="705"/>
                      <a:pt x="1473" y="3711"/>
                      <a:pt x="2157" y="4333"/>
                    </a:cubicBezTo>
                    <a:cubicBezTo>
                      <a:pt x="2841" y="4934"/>
                      <a:pt x="6614" y="8706"/>
                      <a:pt x="6696" y="9764"/>
                    </a:cubicBezTo>
                    <a:cubicBezTo>
                      <a:pt x="7215" y="17558"/>
                      <a:pt x="7774" y="28067"/>
                      <a:pt x="7422" y="33602"/>
                    </a:cubicBezTo>
                    <a:cubicBezTo>
                      <a:pt x="6821" y="43096"/>
                      <a:pt x="6137" y="71267"/>
                      <a:pt x="5950" y="76097"/>
                    </a:cubicBezTo>
                    <a:cubicBezTo>
                      <a:pt x="5784" y="80926"/>
                      <a:pt x="7422" y="129557"/>
                      <a:pt x="7422" y="129557"/>
                    </a:cubicBezTo>
                    <a:lnTo>
                      <a:pt x="15278" y="129557"/>
                    </a:lnTo>
                    <a:cubicBezTo>
                      <a:pt x="15278" y="129557"/>
                      <a:pt x="14117" y="91975"/>
                      <a:pt x="13744" y="83808"/>
                    </a:cubicBezTo>
                    <a:cubicBezTo>
                      <a:pt x="14325" y="81901"/>
                      <a:pt x="16709" y="78377"/>
                      <a:pt x="17268" y="77485"/>
                    </a:cubicBezTo>
                    <a:cubicBezTo>
                      <a:pt x="17869" y="76532"/>
                      <a:pt x="19507" y="71350"/>
                      <a:pt x="19507" y="713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8"/>
              <p:cNvSpPr/>
              <p:nvPr/>
            </p:nvSpPr>
            <p:spPr>
              <a:xfrm>
                <a:off x="6010145" y="1365350"/>
                <a:ext cx="831105" cy="3777558"/>
              </a:xfrm>
              <a:custGeom>
                <a:rect b="b" l="l" r="r" t="t"/>
                <a:pathLst>
                  <a:path extrusionOk="0" h="129557" w="28504">
                    <a:moveTo>
                      <a:pt x="26762" y="37934"/>
                    </a:moveTo>
                    <a:cubicBezTo>
                      <a:pt x="26762" y="37934"/>
                      <a:pt x="23135" y="42764"/>
                      <a:pt x="21580" y="45003"/>
                    </a:cubicBezTo>
                    <a:cubicBezTo>
                      <a:pt x="20689" y="46309"/>
                      <a:pt x="17704" y="49004"/>
                      <a:pt x="15382" y="51056"/>
                    </a:cubicBezTo>
                    <a:cubicBezTo>
                      <a:pt x="16315" y="46309"/>
                      <a:pt x="17185" y="41044"/>
                      <a:pt x="17786" y="38971"/>
                    </a:cubicBezTo>
                    <a:cubicBezTo>
                      <a:pt x="18636" y="35861"/>
                      <a:pt x="19859" y="24979"/>
                      <a:pt x="20543" y="19610"/>
                    </a:cubicBezTo>
                    <a:cubicBezTo>
                      <a:pt x="21248" y="14262"/>
                      <a:pt x="24689" y="0"/>
                      <a:pt x="24689" y="0"/>
                    </a:cubicBezTo>
                    <a:lnTo>
                      <a:pt x="17268" y="0"/>
                    </a:lnTo>
                    <a:cubicBezTo>
                      <a:pt x="17268" y="0"/>
                      <a:pt x="13806" y="20128"/>
                      <a:pt x="13288" y="23590"/>
                    </a:cubicBezTo>
                    <a:cubicBezTo>
                      <a:pt x="12770" y="27031"/>
                      <a:pt x="10531" y="31011"/>
                      <a:pt x="9495" y="28938"/>
                    </a:cubicBezTo>
                    <a:cubicBezTo>
                      <a:pt x="8458" y="26865"/>
                      <a:pt x="1286" y="11152"/>
                      <a:pt x="1286" y="11152"/>
                    </a:cubicBezTo>
                    <a:cubicBezTo>
                      <a:pt x="1286" y="11152"/>
                      <a:pt x="1" y="12189"/>
                      <a:pt x="1" y="13225"/>
                    </a:cubicBezTo>
                    <a:cubicBezTo>
                      <a:pt x="1" y="14262"/>
                      <a:pt x="8624" y="36027"/>
                      <a:pt x="8624" y="40505"/>
                    </a:cubicBezTo>
                    <a:cubicBezTo>
                      <a:pt x="8624" y="45003"/>
                      <a:pt x="4997" y="65048"/>
                      <a:pt x="4665" y="75413"/>
                    </a:cubicBezTo>
                    <a:cubicBezTo>
                      <a:pt x="4313" y="85777"/>
                      <a:pt x="2924" y="129557"/>
                      <a:pt x="2924" y="129557"/>
                    </a:cubicBezTo>
                    <a:lnTo>
                      <a:pt x="12335" y="129557"/>
                    </a:lnTo>
                    <a:cubicBezTo>
                      <a:pt x="12335" y="129557"/>
                      <a:pt x="10697" y="86461"/>
                      <a:pt x="10345" y="81113"/>
                    </a:cubicBezTo>
                    <a:cubicBezTo>
                      <a:pt x="10096" y="77050"/>
                      <a:pt x="11506" y="68344"/>
                      <a:pt x="12832" y="62167"/>
                    </a:cubicBezTo>
                    <a:cubicBezTo>
                      <a:pt x="12832" y="62084"/>
                      <a:pt x="12853" y="62001"/>
                      <a:pt x="12874" y="61918"/>
                    </a:cubicBezTo>
                    <a:cubicBezTo>
                      <a:pt x="13703" y="57793"/>
                      <a:pt x="22098" y="47926"/>
                      <a:pt x="22969" y="46889"/>
                    </a:cubicBezTo>
                    <a:cubicBezTo>
                      <a:pt x="23819" y="45853"/>
                      <a:pt x="28503" y="37934"/>
                      <a:pt x="28503" y="379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8"/>
              <p:cNvSpPr/>
              <p:nvPr/>
            </p:nvSpPr>
            <p:spPr>
              <a:xfrm>
                <a:off x="6973562" y="1365350"/>
                <a:ext cx="833525" cy="3777558"/>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8"/>
              <p:cNvSpPr/>
              <p:nvPr/>
            </p:nvSpPr>
            <p:spPr>
              <a:xfrm>
                <a:off x="5589492" y="1365933"/>
                <a:ext cx="674559" cy="3776975"/>
              </a:xfrm>
              <a:custGeom>
                <a:rect b="b" l="l" r="r" t="t"/>
                <a:pathLst>
                  <a:path extrusionOk="0" h="129537" w="23135">
                    <a:moveTo>
                      <a:pt x="22616" y="34100"/>
                    </a:moveTo>
                    <a:cubicBezTo>
                      <a:pt x="22616" y="34100"/>
                      <a:pt x="18740" y="36360"/>
                      <a:pt x="18988" y="35489"/>
                    </a:cubicBezTo>
                    <a:cubicBezTo>
                      <a:pt x="19258" y="34618"/>
                      <a:pt x="22201" y="27633"/>
                      <a:pt x="22201" y="27633"/>
                    </a:cubicBezTo>
                    <a:lnTo>
                      <a:pt x="21331" y="27633"/>
                    </a:lnTo>
                    <a:cubicBezTo>
                      <a:pt x="21331" y="27633"/>
                      <a:pt x="19424" y="32110"/>
                      <a:pt x="18470" y="34017"/>
                    </a:cubicBezTo>
                    <a:cubicBezTo>
                      <a:pt x="17952" y="35095"/>
                      <a:pt x="16584" y="37645"/>
                      <a:pt x="15485" y="39676"/>
                    </a:cubicBezTo>
                    <a:cubicBezTo>
                      <a:pt x="15651" y="30763"/>
                      <a:pt x="15444" y="20461"/>
                      <a:pt x="15153" y="14760"/>
                    </a:cubicBezTo>
                    <a:cubicBezTo>
                      <a:pt x="14925" y="9827"/>
                      <a:pt x="15071" y="4893"/>
                      <a:pt x="15547" y="1"/>
                    </a:cubicBezTo>
                    <a:lnTo>
                      <a:pt x="6986" y="1"/>
                    </a:lnTo>
                    <a:cubicBezTo>
                      <a:pt x="6986" y="1"/>
                      <a:pt x="8023" y="21621"/>
                      <a:pt x="8023" y="35365"/>
                    </a:cubicBezTo>
                    <a:cubicBezTo>
                      <a:pt x="8023" y="43822"/>
                      <a:pt x="7256" y="55244"/>
                      <a:pt x="6509" y="65463"/>
                    </a:cubicBezTo>
                    <a:cubicBezTo>
                      <a:pt x="5535" y="63743"/>
                      <a:pt x="4520" y="61836"/>
                      <a:pt x="4229" y="60882"/>
                    </a:cubicBezTo>
                    <a:cubicBezTo>
                      <a:pt x="3628" y="58892"/>
                      <a:pt x="954" y="53026"/>
                      <a:pt x="954" y="53026"/>
                    </a:cubicBezTo>
                    <a:lnTo>
                      <a:pt x="1" y="53461"/>
                    </a:lnTo>
                    <a:cubicBezTo>
                      <a:pt x="1" y="53461"/>
                      <a:pt x="3359" y="61400"/>
                      <a:pt x="3877" y="63121"/>
                    </a:cubicBezTo>
                    <a:cubicBezTo>
                      <a:pt x="4395" y="64841"/>
                      <a:pt x="6240" y="69174"/>
                      <a:pt x="6116" y="71226"/>
                    </a:cubicBezTo>
                    <a:lnTo>
                      <a:pt x="6116" y="71226"/>
                    </a:lnTo>
                    <a:cubicBezTo>
                      <a:pt x="5825" y="75330"/>
                      <a:pt x="5577" y="79082"/>
                      <a:pt x="5432" y="82109"/>
                    </a:cubicBezTo>
                    <a:cubicBezTo>
                      <a:pt x="4913" y="93655"/>
                      <a:pt x="3359" y="129537"/>
                      <a:pt x="3359" y="129537"/>
                    </a:cubicBezTo>
                    <a:lnTo>
                      <a:pt x="11277" y="129537"/>
                    </a:lnTo>
                    <a:cubicBezTo>
                      <a:pt x="11277" y="129537"/>
                      <a:pt x="10614" y="103625"/>
                      <a:pt x="11277" y="89882"/>
                    </a:cubicBezTo>
                    <a:cubicBezTo>
                      <a:pt x="11920" y="76159"/>
                      <a:pt x="14511" y="58312"/>
                      <a:pt x="15153" y="48569"/>
                    </a:cubicBezTo>
                    <a:cubicBezTo>
                      <a:pt x="15547" y="43947"/>
                      <a:pt x="17703" y="39200"/>
                      <a:pt x="18574" y="37977"/>
                    </a:cubicBezTo>
                    <a:cubicBezTo>
                      <a:pt x="19424" y="36774"/>
                      <a:pt x="23134" y="35054"/>
                      <a:pt x="23134"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8"/>
              <p:cNvSpPr/>
              <p:nvPr/>
            </p:nvSpPr>
            <p:spPr>
              <a:xfrm>
                <a:off x="6343793" y="1365933"/>
                <a:ext cx="497456" cy="3776975"/>
              </a:xfrm>
              <a:custGeom>
                <a:rect b="b" l="l" r="r" t="t"/>
                <a:pathLst>
                  <a:path extrusionOk="0" h="129537" w="17061">
                    <a:moveTo>
                      <a:pt x="16501" y="13889"/>
                    </a:moveTo>
                    <a:cubicBezTo>
                      <a:pt x="16501" y="13889"/>
                      <a:pt x="13453" y="16045"/>
                      <a:pt x="12977" y="16833"/>
                    </a:cubicBezTo>
                    <a:lnTo>
                      <a:pt x="11028" y="20025"/>
                    </a:lnTo>
                    <a:cubicBezTo>
                      <a:pt x="11339" y="18118"/>
                      <a:pt x="11588" y="16481"/>
                      <a:pt x="11692" y="15278"/>
                    </a:cubicBezTo>
                    <a:cubicBezTo>
                      <a:pt x="12085" y="10448"/>
                      <a:pt x="12230" y="1"/>
                      <a:pt x="12230" y="1"/>
                    </a:cubicBezTo>
                    <a:lnTo>
                      <a:pt x="8333" y="1"/>
                    </a:lnTo>
                    <a:cubicBezTo>
                      <a:pt x="8333" y="1"/>
                      <a:pt x="7940" y="12003"/>
                      <a:pt x="7546" y="14594"/>
                    </a:cubicBezTo>
                    <a:cubicBezTo>
                      <a:pt x="7131" y="17185"/>
                      <a:pt x="4768" y="33934"/>
                      <a:pt x="4436" y="37562"/>
                    </a:cubicBezTo>
                    <a:cubicBezTo>
                      <a:pt x="4271" y="39158"/>
                      <a:pt x="4229" y="45771"/>
                      <a:pt x="4229" y="53047"/>
                    </a:cubicBezTo>
                    <a:cubicBezTo>
                      <a:pt x="3400" y="52280"/>
                      <a:pt x="2135" y="51119"/>
                      <a:pt x="1907" y="50766"/>
                    </a:cubicBezTo>
                    <a:cubicBezTo>
                      <a:pt x="1576" y="50248"/>
                      <a:pt x="747" y="49046"/>
                      <a:pt x="747" y="49046"/>
                    </a:cubicBezTo>
                    <a:lnTo>
                      <a:pt x="0" y="49999"/>
                    </a:lnTo>
                    <a:cubicBezTo>
                      <a:pt x="0" y="49999"/>
                      <a:pt x="1223" y="52155"/>
                      <a:pt x="1638" y="52839"/>
                    </a:cubicBezTo>
                    <a:cubicBezTo>
                      <a:pt x="2032" y="53544"/>
                      <a:pt x="4229" y="55265"/>
                      <a:pt x="4229" y="58022"/>
                    </a:cubicBezTo>
                    <a:cubicBezTo>
                      <a:pt x="4250" y="65629"/>
                      <a:pt x="4333" y="72905"/>
                      <a:pt x="4416" y="75040"/>
                    </a:cubicBezTo>
                    <a:cubicBezTo>
                      <a:pt x="4602" y="79704"/>
                      <a:pt x="4416" y="129537"/>
                      <a:pt x="4416" y="129537"/>
                    </a:cubicBezTo>
                    <a:lnTo>
                      <a:pt x="10054" y="129537"/>
                    </a:lnTo>
                    <a:cubicBezTo>
                      <a:pt x="10054" y="129537"/>
                      <a:pt x="8955" y="84721"/>
                      <a:pt x="8416" y="74356"/>
                    </a:cubicBezTo>
                    <a:cubicBezTo>
                      <a:pt x="7877" y="63992"/>
                      <a:pt x="8292" y="47242"/>
                      <a:pt x="8416" y="39635"/>
                    </a:cubicBezTo>
                    <a:cubicBezTo>
                      <a:pt x="8479" y="36836"/>
                      <a:pt x="8872" y="33437"/>
                      <a:pt x="9391" y="30037"/>
                    </a:cubicBezTo>
                    <a:cubicBezTo>
                      <a:pt x="9391" y="29996"/>
                      <a:pt x="9391" y="29975"/>
                      <a:pt x="9391" y="29934"/>
                    </a:cubicBezTo>
                    <a:cubicBezTo>
                      <a:pt x="9411" y="29892"/>
                      <a:pt x="9411" y="29789"/>
                      <a:pt x="9432" y="29706"/>
                    </a:cubicBezTo>
                    <a:lnTo>
                      <a:pt x="9453" y="29519"/>
                    </a:lnTo>
                    <a:cubicBezTo>
                      <a:pt x="10116" y="25560"/>
                      <a:pt x="12666" y="20585"/>
                      <a:pt x="13246" y="18823"/>
                    </a:cubicBezTo>
                    <a:cubicBezTo>
                      <a:pt x="13868" y="17019"/>
                      <a:pt x="17060" y="15112"/>
                      <a:pt x="17060"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8"/>
              <p:cNvSpPr/>
              <p:nvPr/>
            </p:nvSpPr>
            <p:spPr>
              <a:xfrm>
                <a:off x="7218950" y="1365933"/>
                <a:ext cx="631639" cy="3777587"/>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8"/>
              <p:cNvSpPr/>
              <p:nvPr/>
            </p:nvSpPr>
            <p:spPr>
              <a:xfrm>
                <a:off x="7771978" y="1365350"/>
                <a:ext cx="445497" cy="3777558"/>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8"/>
              <p:cNvSpPr/>
              <p:nvPr/>
            </p:nvSpPr>
            <p:spPr>
              <a:xfrm>
                <a:off x="4645402" y="516143"/>
                <a:ext cx="2319158" cy="12215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8"/>
              <p:cNvSpPr/>
              <p:nvPr/>
            </p:nvSpPr>
            <p:spPr>
              <a:xfrm>
                <a:off x="6302093" y="0"/>
                <a:ext cx="2841923" cy="2081000"/>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 name="Google Shape;977;p58"/>
            <p:cNvSpPr/>
            <p:nvPr/>
          </p:nvSpPr>
          <p:spPr>
            <a:xfrm flipH="1">
              <a:off x="-314877" y="43354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 name="Google Shape;978;p58"/>
          <p:cNvGrpSpPr/>
          <p:nvPr/>
        </p:nvGrpSpPr>
        <p:grpSpPr>
          <a:xfrm>
            <a:off x="1214078" y="900539"/>
            <a:ext cx="2860215" cy="309146"/>
            <a:chOff x="1214078" y="900539"/>
            <a:chExt cx="2860215" cy="309146"/>
          </a:xfrm>
        </p:grpSpPr>
        <p:grpSp>
          <p:nvGrpSpPr>
            <p:cNvPr id="979" name="Google Shape;979;p58"/>
            <p:cNvGrpSpPr/>
            <p:nvPr/>
          </p:nvGrpSpPr>
          <p:grpSpPr>
            <a:xfrm>
              <a:off x="3379328" y="923077"/>
              <a:ext cx="694965" cy="264071"/>
              <a:chOff x="6661853" y="2422752"/>
              <a:chExt cx="694965" cy="264071"/>
            </a:xfrm>
          </p:grpSpPr>
          <p:sp>
            <p:nvSpPr>
              <p:cNvPr id="980" name="Google Shape;980;p58"/>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8"/>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58"/>
            <p:cNvGrpSpPr/>
            <p:nvPr/>
          </p:nvGrpSpPr>
          <p:grpSpPr>
            <a:xfrm>
              <a:off x="1214078" y="900539"/>
              <a:ext cx="1177315" cy="309146"/>
              <a:chOff x="2016228" y="1226514"/>
              <a:chExt cx="1177315" cy="309146"/>
            </a:xfrm>
          </p:grpSpPr>
          <p:sp>
            <p:nvSpPr>
              <p:cNvPr id="983" name="Google Shape;983;p58"/>
              <p:cNvSpPr/>
              <p:nvPr/>
            </p:nvSpPr>
            <p:spPr>
              <a:xfrm>
                <a:off x="2721517" y="12265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8"/>
              <p:cNvSpPr/>
              <p:nvPr/>
            </p:nvSpPr>
            <p:spPr>
              <a:xfrm>
                <a:off x="2016228" y="14506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85" name="Google Shape;985;p58"/>
          <p:cNvSpPr/>
          <p:nvPr/>
        </p:nvSpPr>
        <p:spPr>
          <a:xfrm>
            <a:off x="3012028" y="35230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58"/>
          <p:cNvGrpSpPr/>
          <p:nvPr/>
        </p:nvGrpSpPr>
        <p:grpSpPr>
          <a:xfrm>
            <a:off x="813950" y="3008049"/>
            <a:ext cx="4303161" cy="2203792"/>
            <a:chOff x="813950" y="3236649"/>
            <a:chExt cx="4303161" cy="2203792"/>
          </a:xfrm>
        </p:grpSpPr>
        <p:sp>
          <p:nvSpPr>
            <p:cNvPr id="987" name="Google Shape;987;p58"/>
            <p:cNvSpPr/>
            <p:nvPr/>
          </p:nvSpPr>
          <p:spPr>
            <a:xfrm>
              <a:off x="813950" y="3236649"/>
              <a:ext cx="837700" cy="1809598"/>
            </a:xfrm>
            <a:custGeom>
              <a:rect b="b" l="l" r="r" t="t"/>
              <a:pathLst>
                <a:path extrusionOk="0" h="165942" w="76818">
                  <a:moveTo>
                    <a:pt x="5037" y="39138"/>
                  </a:moveTo>
                  <a:cubicBezTo>
                    <a:pt x="5037" y="40039"/>
                    <a:pt x="4103" y="42107"/>
                    <a:pt x="4537" y="42941"/>
                  </a:cubicBezTo>
                  <a:cubicBezTo>
                    <a:pt x="4770" y="43341"/>
                    <a:pt x="5237" y="43274"/>
                    <a:pt x="4971" y="43942"/>
                  </a:cubicBezTo>
                  <a:cubicBezTo>
                    <a:pt x="4824" y="44308"/>
                    <a:pt x="4517" y="44674"/>
                    <a:pt x="4179" y="44674"/>
                  </a:cubicBezTo>
                  <a:cubicBezTo>
                    <a:pt x="4056" y="44674"/>
                    <a:pt x="3928" y="44625"/>
                    <a:pt x="3803" y="44509"/>
                  </a:cubicBezTo>
                  <a:cubicBezTo>
                    <a:pt x="3269" y="44008"/>
                    <a:pt x="3670" y="42374"/>
                    <a:pt x="3503" y="41707"/>
                  </a:cubicBezTo>
                  <a:cubicBezTo>
                    <a:pt x="3336" y="41140"/>
                    <a:pt x="2969" y="40806"/>
                    <a:pt x="3236" y="40339"/>
                  </a:cubicBezTo>
                  <a:cubicBezTo>
                    <a:pt x="3536" y="39739"/>
                    <a:pt x="4537" y="39472"/>
                    <a:pt x="5037" y="39138"/>
                  </a:cubicBezTo>
                  <a:close/>
                  <a:moveTo>
                    <a:pt x="52492" y="57605"/>
                  </a:moveTo>
                  <a:cubicBezTo>
                    <a:pt x="52518" y="57605"/>
                    <a:pt x="52544" y="57609"/>
                    <a:pt x="52571" y="57618"/>
                  </a:cubicBezTo>
                  <a:cubicBezTo>
                    <a:pt x="52805" y="57718"/>
                    <a:pt x="52838" y="57751"/>
                    <a:pt x="52738" y="58052"/>
                  </a:cubicBezTo>
                  <a:cubicBezTo>
                    <a:pt x="52671" y="58252"/>
                    <a:pt x="52471" y="58352"/>
                    <a:pt x="52371" y="58519"/>
                  </a:cubicBezTo>
                  <a:cubicBezTo>
                    <a:pt x="52238" y="58819"/>
                    <a:pt x="52705" y="59319"/>
                    <a:pt x="52871" y="59553"/>
                  </a:cubicBezTo>
                  <a:cubicBezTo>
                    <a:pt x="53016" y="59755"/>
                    <a:pt x="53110" y="60006"/>
                    <a:pt x="52874" y="60006"/>
                  </a:cubicBezTo>
                  <a:cubicBezTo>
                    <a:pt x="52838" y="60006"/>
                    <a:pt x="52792" y="60000"/>
                    <a:pt x="52738" y="59986"/>
                  </a:cubicBezTo>
                  <a:cubicBezTo>
                    <a:pt x="52404" y="59886"/>
                    <a:pt x="52338" y="59653"/>
                    <a:pt x="52138" y="59419"/>
                  </a:cubicBezTo>
                  <a:cubicBezTo>
                    <a:pt x="51970" y="59251"/>
                    <a:pt x="51752" y="59209"/>
                    <a:pt x="51519" y="59209"/>
                  </a:cubicBezTo>
                  <a:cubicBezTo>
                    <a:pt x="51282" y="59209"/>
                    <a:pt x="51030" y="59253"/>
                    <a:pt x="50797" y="59253"/>
                  </a:cubicBezTo>
                  <a:cubicBezTo>
                    <a:pt x="50533" y="59253"/>
                    <a:pt x="50294" y="59196"/>
                    <a:pt x="50136" y="58952"/>
                  </a:cubicBezTo>
                  <a:cubicBezTo>
                    <a:pt x="50003" y="58719"/>
                    <a:pt x="49869" y="58118"/>
                    <a:pt x="50103" y="57918"/>
                  </a:cubicBezTo>
                  <a:cubicBezTo>
                    <a:pt x="50166" y="57871"/>
                    <a:pt x="50243" y="57851"/>
                    <a:pt x="50326" y="57851"/>
                  </a:cubicBezTo>
                  <a:cubicBezTo>
                    <a:pt x="50594" y="57851"/>
                    <a:pt x="50933" y="58050"/>
                    <a:pt x="51137" y="58152"/>
                  </a:cubicBezTo>
                  <a:cubicBezTo>
                    <a:pt x="51293" y="58241"/>
                    <a:pt x="51389" y="58359"/>
                    <a:pt x="51525" y="58359"/>
                  </a:cubicBezTo>
                  <a:cubicBezTo>
                    <a:pt x="51593" y="58359"/>
                    <a:pt x="51671" y="58330"/>
                    <a:pt x="51771" y="58252"/>
                  </a:cubicBezTo>
                  <a:cubicBezTo>
                    <a:pt x="51871" y="58152"/>
                    <a:pt x="51971" y="58052"/>
                    <a:pt x="52038" y="57918"/>
                  </a:cubicBezTo>
                  <a:cubicBezTo>
                    <a:pt x="52182" y="57774"/>
                    <a:pt x="52326" y="57605"/>
                    <a:pt x="52492" y="57605"/>
                  </a:cubicBezTo>
                  <a:close/>
                  <a:moveTo>
                    <a:pt x="66324" y="71220"/>
                  </a:moveTo>
                  <a:cubicBezTo>
                    <a:pt x="67155" y="71220"/>
                    <a:pt x="69345" y="71569"/>
                    <a:pt x="69683" y="71661"/>
                  </a:cubicBezTo>
                  <a:cubicBezTo>
                    <a:pt x="70006" y="71726"/>
                    <a:pt x="67955" y="73603"/>
                    <a:pt x="67580" y="73603"/>
                  </a:cubicBezTo>
                  <a:cubicBezTo>
                    <a:pt x="67568" y="73603"/>
                    <a:pt x="67557" y="73600"/>
                    <a:pt x="67549" y="73596"/>
                  </a:cubicBezTo>
                  <a:cubicBezTo>
                    <a:pt x="67248" y="73496"/>
                    <a:pt x="65981" y="71261"/>
                    <a:pt x="66148" y="71228"/>
                  </a:cubicBezTo>
                  <a:cubicBezTo>
                    <a:pt x="66196" y="71223"/>
                    <a:pt x="66255" y="71220"/>
                    <a:pt x="66324" y="71220"/>
                  </a:cubicBezTo>
                  <a:close/>
                  <a:moveTo>
                    <a:pt x="27604" y="0"/>
                  </a:moveTo>
                  <a:cubicBezTo>
                    <a:pt x="25711" y="0"/>
                    <a:pt x="20790" y="1903"/>
                    <a:pt x="20181" y="2512"/>
                  </a:cubicBezTo>
                  <a:cubicBezTo>
                    <a:pt x="19548" y="3179"/>
                    <a:pt x="17179" y="8516"/>
                    <a:pt x="16946" y="9283"/>
                  </a:cubicBezTo>
                  <a:cubicBezTo>
                    <a:pt x="16712" y="10017"/>
                    <a:pt x="16379" y="11652"/>
                    <a:pt x="16079" y="12219"/>
                  </a:cubicBezTo>
                  <a:cubicBezTo>
                    <a:pt x="15778" y="12786"/>
                    <a:pt x="14911" y="16055"/>
                    <a:pt x="15311" y="16389"/>
                  </a:cubicBezTo>
                  <a:cubicBezTo>
                    <a:pt x="15945" y="16789"/>
                    <a:pt x="16646" y="17022"/>
                    <a:pt x="17346" y="17156"/>
                  </a:cubicBezTo>
                  <a:cubicBezTo>
                    <a:pt x="17880" y="17156"/>
                    <a:pt x="20248" y="17556"/>
                    <a:pt x="20282" y="17790"/>
                  </a:cubicBezTo>
                  <a:cubicBezTo>
                    <a:pt x="20348" y="17990"/>
                    <a:pt x="20515" y="19457"/>
                    <a:pt x="20282" y="19691"/>
                  </a:cubicBezTo>
                  <a:cubicBezTo>
                    <a:pt x="20081" y="19924"/>
                    <a:pt x="19381" y="20558"/>
                    <a:pt x="19014" y="20858"/>
                  </a:cubicBezTo>
                  <a:cubicBezTo>
                    <a:pt x="18680" y="21125"/>
                    <a:pt x="17913" y="21892"/>
                    <a:pt x="17880" y="22359"/>
                  </a:cubicBezTo>
                  <a:cubicBezTo>
                    <a:pt x="17780" y="22960"/>
                    <a:pt x="16679" y="23494"/>
                    <a:pt x="16279" y="23927"/>
                  </a:cubicBezTo>
                  <a:cubicBezTo>
                    <a:pt x="15778" y="24461"/>
                    <a:pt x="15211" y="24895"/>
                    <a:pt x="14544" y="25228"/>
                  </a:cubicBezTo>
                  <a:cubicBezTo>
                    <a:pt x="14397" y="25282"/>
                    <a:pt x="14213" y="25298"/>
                    <a:pt x="14019" y="25298"/>
                  </a:cubicBezTo>
                  <a:cubicBezTo>
                    <a:pt x="13729" y="25298"/>
                    <a:pt x="13417" y="25262"/>
                    <a:pt x="13176" y="25262"/>
                  </a:cubicBezTo>
                  <a:cubicBezTo>
                    <a:pt x="13067" y="25262"/>
                    <a:pt x="12958" y="25232"/>
                    <a:pt x="12854" y="25232"/>
                  </a:cubicBezTo>
                  <a:cubicBezTo>
                    <a:pt x="12768" y="25232"/>
                    <a:pt x="12685" y="25252"/>
                    <a:pt x="12609" y="25328"/>
                  </a:cubicBezTo>
                  <a:cubicBezTo>
                    <a:pt x="12443" y="25495"/>
                    <a:pt x="12709" y="25695"/>
                    <a:pt x="12609" y="25829"/>
                  </a:cubicBezTo>
                  <a:cubicBezTo>
                    <a:pt x="12343" y="26196"/>
                    <a:pt x="11809" y="26062"/>
                    <a:pt x="11509" y="26262"/>
                  </a:cubicBezTo>
                  <a:cubicBezTo>
                    <a:pt x="11142" y="26529"/>
                    <a:pt x="11142" y="27063"/>
                    <a:pt x="10908" y="27396"/>
                  </a:cubicBezTo>
                  <a:cubicBezTo>
                    <a:pt x="10475" y="28030"/>
                    <a:pt x="8840" y="28297"/>
                    <a:pt x="8106" y="28364"/>
                  </a:cubicBezTo>
                  <a:cubicBezTo>
                    <a:pt x="8039" y="28831"/>
                    <a:pt x="7906" y="29231"/>
                    <a:pt x="7839" y="29731"/>
                  </a:cubicBezTo>
                  <a:cubicBezTo>
                    <a:pt x="7873" y="30065"/>
                    <a:pt x="7873" y="30399"/>
                    <a:pt x="7806" y="30732"/>
                  </a:cubicBezTo>
                  <a:cubicBezTo>
                    <a:pt x="7639" y="30999"/>
                    <a:pt x="7206" y="31099"/>
                    <a:pt x="7039" y="31399"/>
                  </a:cubicBezTo>
                  <a:cubicBezTo>
                    <a:pt x="6872" y="31766"/>
                    <a:pt x="6772" y="32133"/>
                    <a:pt x="6705" y="32533"/>
                  </a:cubicBezTo>
                  <a:cubicBezTo>
                    <a:pt x="6372" y="33534"/>
                    <a:pt x="6138" y="34568"/>
                    <a:pt x="5971" y="35602"/>
                  </a:cubicBezTo>
                  <a:cubicBezTo>
                    <a:pt x="5905" y="36203"/>
                    <a:pt x="5971" y="37737"/>
                    <a:pt x="5504" y="38137"/>
                  </a:cubicBezTo>
                  <a:cubicBezTo>
                    <a:pt x="5204" y="38438"/>
                    <a:pt x="4370" y="38504"/>
                    <a:pt x="3970" y="38805"/>
                  </a:cubicBezTo>
                  <a:cubicBezTo>
                    <a:pt x="3536" y="39071"/>
                    <a:pt x="3203" y="39505"/>
                    <a:pt x="2969" y="39972"/>
                  </a:cubicBezTo>
                  <a:cubicBezTo>
                    <a:pt x="2536" y="41039"/>
                    <a:pt x="2702" y="42407"/>
                    <a:pt x="2769" y="43541"/>
                  </a:cubicBezTo>
                  <a:cubicBezTo>
                    <a:pt x="2802" y="44309"/>
                    <a:pt x="2802" y="44542"/>
                    <a:pt x="2102" y="44876"/>
                  </a:cubicBezTo>
                  <a:cubicBezTo>
                    <a:pt x="1635" y="45142"/>
                    <a:pt x="1135" y="45309"/>
                    <a:pt x="601" y="45443"/>
                  </a:cubicBezTo>
                  <a:cubicBezTo>
                    <a:pt x="334" y="46844"/>
                    <a:pt x="968" y="48678"/>
                    <a:pt x="1101" y="50113"/>
                  </a:cubicBezTo>
                  <a:cubicBezTo>
                    <a:pt x="1235" y="50980"/>
                    <a:pt x="1301" y="51881"/>
                    <a:pt x="1268" y="52781"/>
                  </a:cubicBezTo>
                  <a:cubicBezTo>
                    <a:pt x="1268" y="53048"/>
                    <a:pt x="1201" y="53348"/>
                    <a:pt x="1101" y="53615"/>
                  </a:cubicBezTo>
                  <a:cubicBezTo>
                    <a:pt x="901" y="53982"/>
                    <a:pt x="467" y="54116"/>
                    <a:pt x="267" y="54482"/>
                  </a:cubicBezTo>
                  <a:cubicBezTo>
                    <a:pt x="34" y="54949"/>
                    <a:pt x="201" y="56017"/>
                    <a:pt x="167" y="56584"/>
                  </a:cubicBezTo>
                  <a:cubicBezTo>
                    <a:pt x="67" y="57485"/>
                    <a:pt x="0" y="58352"/>
                    <a:pt x="34" y="59253"/>
                  </a:cubicBezTo>
                  <a:cubicBezTo>
                    <a:pt x="267" y="61254"/>
                    <a:pt x="734" y="63255"/>
                    <a:pt x="901" y="65290"/>
                  </a:cubicBezTo>
                  <a:cubicBezTo>
                    <a:pt x="1001" y="66491"/>
                    <a:pt x="901" y="68025"/>
                    <a:pt x="1401" y="69126"/>
                  </a:cubicBezTo>
                  <a:cubicBezTo>
                    <a:pt x="1735" y="69627"/>
                    <a:pt x="2135" y="70060"/>
                    <a:pt x="2636" y="70394"/>
                  </a:cubicBezTo>
                  <a:cubicBezTo>
                    <a:pt x="2802" y="70527"/>
                    <a:pt x="3369" y="70861"/>
                    <a:pt x="3436" y="71128"/>
                  </a:cubicBezTo>
                  <a:cubicBezTo>
                    <a:pt x="3503" y="71495"/>
                    <a:pt x="2936" y="71928"/>
                    <a:pt x="2869" y="72295"/>
                  </a:cubicBezTo>
                  <a:cubicBezTo>
                    <a:pt x="2769" y="72896"/>
                    <a:pt x="3103" y="73396"/>
                    <a:pt x="3036" y="73963"/>
                  </a:cubicBezTo>
                  <a:cubicBezTo>
                    <a:pt x="2992" y="73959"/>
                    <a:pt x="2946" y="73957"/>
                    <a:pt x="2900" y="73957"/>
                  </a:cubicBezTo>
                  <a:cubicBezTo>
                    <a:pt x="1853" y="73957"/>
                    <a:pt x="228" y="75011"/>
                    <a:pt x="834" y="76065"/>
                  </a:cubicBezTo>
                  <a:cubicBezTo>
                    <a:pt x="1235" y="76698"/>
                    <a:pt x="1501" y="76832"/>
                    <a:pt x="1535" y="77566"/>
                  </a:cubicBezTo>
                  <a:cubicBezTo>
                    <a:pt x="1568" y="78400"/>
                    <a:pt x="1835" y="79234"/>
                    <a:pt x="2269" y="79967"/>
                  </a:cubicBezTo>
                  <a:cubicBezTo>
                    <a:pt x="2502" y="80468"/>
                    <a:pt x="2869" y="80901"/>
                    <a:pt x="3303" y="81235"/>
                  </a:cubicBezTo>
                  <a:cubicBezTo>
                    <a:pt x="3937" y="81602"/>
                    <a:pt x="4370" y="81769"/>
                    <a:pt x="4704" y="82536"/>
                  </a:cubicBezTo>
                  <a:cubicBezTo>
                    <a:pt x="5304" y="83970"/>
                    <a:pt x="6038" y="85305"/>
                    <a:pt x="7239" y="86305"/>
                  </a:cubicBezTo>
                  <a:cubicBezTo>
                    <a:pt x="7472" y="86472"/>
                    <a:pt x="7773" y="86605"/>
                    <a:pt x="8006" y="86806"/>
                  </a:cubicBezTo>
                  <a:cubicBezTo>
                    <a:pt x="8340" y="87106"/>
                    <a:pt x="8440" y="87539"/>
                    <a:pt x="8740" y="87873"/>
                  </a:cubicBezTo>
                  <a:cubicBezTo>
                    <a:pt x="9140" y="88340"/>
                    <a:pt x="10041" y="88674"/>
                    <a:pt x="10608" y="88907"/>
                  </a:cubicBezTo>
                  <a:cubicBezTo>
                    <a:pt x="10813" y="89010"/>
                    <a:pt x="10939" y="89151"/>
                    <a:pt x="11092" y="89151"/>
                  </a:cubicBezTo>
                  <a:cubicBezTo>
                    <a:pt x="11139" y="89151"/>
                    <a:pt x="11187" y="89138"/>
                    <a:pt x="11242" y="89107"/>
                  </a:cubicBezTo>
                  <a:cubicBezTo>
                    <a:pt x="11275" y="89808"/>
                    <a:pt x="11475" y="90475"/>
                    <a:pt x="11775" y="91075"/>
                  </a:cubicBezTo>
                  <a:cubicBezTo>
                    <a:pt x="12042" y="91809"/>
                    <a:pt x="11909" y="92310"/>
                    <a:pt x="11876" y="93110"/>
                  </a:cubicBezTo>
                  <a:cubicBezTo>
                    <a:pt x="11842" y="93777"/>
                    <a:pt x="11542" y="94444"/>
                    <a:pt x="11609" y="95178"/>
                  </a:cubicBezTo>
                  <a:cubicBezTo>
                    <a:pt x="11709" y="95945"/>
                    <a:pt x="12309" y="96179"/>
                    <a:pt x="12443" y="96846"/>
                  </a:cubicBezTo>
                  <a:cubicBezTo>
                    <a:pt x="12609" y="97547"/>
                    <a:pt x="12276" y="98347"/>
                    <a:pt x="12276" y="99048"/>
                  </a:cubicBezTo>
                  <a:cubicBezTo>
                    <a:pt x="12276" y="99882"/>
                    <a:pt x="12343" y="100082"/>
                    <a:pt x="11642" y="100582"/>
                  </a:cubicBezTo>
                  <a:cubicBezTo>
                    <a:pt x="10408" y="101416"/>
                    <a:pt x="10541" y="103284"/>
                    <a:pt x="10208" y="104652"/>
                  </a:cubicBezTo>
                  <a:cubicBezTo>
                    <a:pt x="9941" y="105853"/>
                    <a:pt x="9207" y="107254"/>
                    <a:pt x="10274" y="108254"/>
                  </a:cubicBezTo>
                  <a:cubicBezTo>
                    <a:pt x="10541" y="108521"/>
                    <a:pt x="10875" y="108721"/>
                    <a:pt x="11208" y="108855"/>
                  </a:cubicBezTo>
                  <a:cubicBezTo>
                    <a:pt x="11409" y="108955"/>
                    <a:pt x="11775" y="108988"/>
                    <a:pt x="11942" y="109088"/>
                  </a:cubicBezTo>
                  <a:cubicBezTo>
                    <a:pt x="12476" y="109355"/>
                    <a:pt x="12509" y="109989"/>
                    <a:pt x="12576" y="110589"/>
                  </a:cubicBezTo>
                  <a:cubicBezTo>
                    <a:pt x="12776" y="111690"/>
                    <a:pt x="13243" y="113558"/>
                    <a:pt x="12643" y="114592"/>
                  </a:cubicBezTo>
                  <a:cubicBezTo>
                    <a:pt x="12509" y="114826"/>
                    <a:pt x="12276" y="114926"/>
                    <a:pt x="12209" y="115226"/>
                  </a:cubicBezTo>
                  <a:cubicBezTo>
                    <a:pt x="12109" y="115526"/>
                    <a:pt x="12376" y="115793"/>
                    <a:pt x="12276" y="116027"/>
                  </a:cubicBezTo>
                  <a:cubicBezTo>
                    <a:pt x="12076" y="116494"/>
                    <a:pt x="11108" y="116660"/>
                    <a:pt x="10875" y="117194"/>
                  </a:cubicBezTo>
                  <a:cubicBezTo>
                    <a:pt x="10575" y="117794"/>
                    <a:pt x="10975" y="118662"/>
                    <a:pt x="11075" y="119262"/>
                  </a:cubicBezTo>
                  <a:cubicBezTo>
                    <a:pt x="11175" y="119896"/>
                    <a:pt x="11075" y="120563"/>
                    <a:pt x="10841" y="121164"/>
                  </a:cubicBezTo>
                  <a:cubicBezTo>
                    <a:pt x="10541" y="121897"/>
                    <a:pt x="10341" y="122665"/>
                    <a:pt x="10008" y="123398"/>
                  </a:cubicBezTo>
                  <a:cubicBezTo>
                    <a:pt x="9674" y="124132"/>
                    <a:pt x="8873" y="124666"/>
                    <a:pt x="9274" y="125500"/>
                  </a:cubicBezTo>
                  <a:cubicBezTo>
                    <a:pt x="9474" y="125967"/>
                    <a:pt x="9641" y="126034"/>
                    <a:pt x="9541" y="126601"/>
                  </a:cubicBezTo>
                  <a:cubicBezTo>
                    <a:pt x="9374" y="127501"/>
                    <a:pt x="9040" y="128369"/>
                    <a:pt x="8840" y="129236"/>
                  </a:cubicBezTo>
                  <a:cubicBezTo>
                    <a:pt x="8640" y="130103"/>
                    <a:pt x="7839" y="130670"/>
                    <a:pt x="8273" y="131504"/>
                  </a:cubicBezTo>
                  <a:cubicBezTo>
                    <a:pt x="8707" y="132305"/>
                    <a:pt x="8707" y="133039"/>
                    <a:pt x="9040" y="133839"/>
                  </a:cubicBezTo>
                  <a:cubicBezTo>
                    <a:pt x="9274" y="134473"/>
                    <a:pt x="9374" y="134573"/>
                    <a:pt x="8907" y="135040"/>
                  </a:cubicBezTo>
                  <a:cubicBezTo>
                    <a:pt x="8506" y="135440"/>
                    <a:pt x="7839" y="135741"/>
                    <a:pt x="7773" y="136341"/>
                  </a:cubicBezTo>
                  <a:cubicBezTo>
                    <a:pt x="7739" y="136975"/>
                    <a:pt x="8340" y="137175"/>
                    <a:pt x="8206" y="137775"/>
                  </a:cubicBezTo>
                  <a:cubicBezTo>
                    <a:pt x="8140" y="138042"/>
                    <a:pt x="7906" y="138376"/>
                    <a:pt x="7839" y="138676"/>
                  </a:cubicBezTo>
                  <a:cubicBezTo>
                    <a:pt x="7773" y="138976"/>
                    <a:pt x="7739" y="139276"/>
                    <a:pt x="7706" y="139577"/>
                  </a:cubicBezTo>
                  <a:cubicBezTo>
                    <a:pt x="7539" y="141611"/>
                    <a:pt x="6905" y="143646"/>
                    <a:pt x="6872" y="145648"/>
                  </a:cubicBezTo>
                  <a:cubicBezTo>
                    <a:pt x="6839" y="146749"/>
                    <a:pt x="7005" y="147849"/>
                    <a:pt x="7372" y="148883"/>
                  </a:cubicBezTo>
                  <a:cubicBezTo>
                    <a:pt x="7539" y="149384"/>
                    <a:pt x="7572" y="150051"/>
                    <a:pt x="7939" y="150485"/>
                  </a:cubicBezTo>
                  <a:cubicBezTo>
                    <a:pt x="8206" y="150785"/>
                    <a:pt x="8640" y="150818"/>
                    <a:pt x="8707" y="151318"/>
                  </a:cubicBezTo>
                  <a:cubicBezTo>
                    <a:pt x="9307" y="151419"/>
                    <a:pt x="9874" y="151619"/>
                    <a:pt x="10408" y="151919"/>
                  </a:cubicBezTo>
                  <a:cubicBezTo>
                    <a:pt x="10875" y="152353"/>
                    <a:pt x="10608" y="153220"/>
                    <a:pt x="10641" y="153820"/>
                  </a:cubicBezTo>
                  <a:cubicBezTo>
                    <a:pt x="10641" y="154421"/>
                    <a:pt x="10808" y="154988"/>
                    <a:pt x="10875" y="155555"/>
                  </a:cubicBezTo>
                  <a:cubicBezTo>
                    <a:pt x="9574" y="155922"/>
                    <a:pt x="9874" y="156789"/>
                    <a:pt x="9507" y="157790"/>
                  </a:cubicBezTo>
                  <a:cubicBezTo>
                    <a:pt x="9240" y="158557"/>
                    <a:pt x="9674" y="159524"/>
                    <a:pt x="9907" y="160258"/>
                  </a:cubicBezTo>
                  <a:cubicBezTo>
                    <a:pt x="10108" y="160759"/>
                    <a:pt x="10108" y="161326"/>
                    <a:pt x="9941" y="161859"/>
                  </a:cubicBezTo>
                  <a:cubicBezTo>
                    <a:pt x="9741" y="163127"/>
                    <a:pt x="9941" y="164595"/>
                    <a:pt x="11242" y="165128"/>
                  </a:cubicBezTo>
                  <a:cubicBezTo>
                    <a:pt x="12261" y="165563"/>
                    <a:pt x="14093" y="165748"/>
                    <a:pt x="15964" y="165748"/>
                  </a:cubicBezTo>
                  <a:cubicBezTo>
                    <a:pt x="18258" y="165748"/>
                    <a:pt x="20609" y="165469"/>
                    <a:pt x="21582" y="165028"/>
                  </a:cubicBezTo>
                  <a:cubicBezTo>
                    <a:pt x="21749" y="164928"/>
                    <a:pt x="21916" y="163527"/>
                    <a:pt x="21416" y="162727"/>
                  </a:cubicBezTo>
                  <a:cubicBezTo>
                    <a:pt x="20815" y="161726"/>
                    <a:pt x="18814" y="159624"/>
                    <a:pt x="18814" y="159624"/>
                  </a:cubicBezTo>
                  <a:cubicBezTo>
                    <a:pt x="18881" y="158690"/>
                    <a:pt x="18981" y="157723"/>
                    <a:pt x="19181" y="156822"/>
                  </a:cubicBezTo>
                  <a:cubicBezTo>
                    <a:pt x="19481" y="155955"/>
                    <a:pt x="19414" y="155021"/>
                    <a:pt x="18914" y="154254"/>
                  </a:cubicBezTo>
                  <a:cubicBezTo>
                    <a:pt x="18714" y="153820"/>
                    <a:pt x="18047" y="153520"/>
                    <a:pt x="17947" y="153053"/>
                  </a:cubicBezTo>
                  <a:cubicBezTo>
                    <a:pt x="17947" y="152486"/>
                    <a:pt x="18113" y="151919"/>
                    <a:pt x="18414" y="151419"/>
                  </a:cubicBezTo>
                  <a:cubicBezTo>
                    <a:pt x="18814" y="151018"/>
                    <a:pt x="19448" y="151352"/>
                    <a:pt x="19881" y="150918"/>
                  </a:cubicBezTo>
                  <a:cubicBezTo>
                    <a:pt x="20215" y="150585"/>
                    <a:pt x="20282" y="149851"/>
                    <a:pt x="20348" y="149417"/>
                  </a:cubicBezTo>
                  <a:cubicBezTo>
                    <a:pt x="20715" y="147482"/>
                    <a:pt x="21115" y="145381"/>
                    <a:pt x="21115" y="143413"/>
                  </a:cubicBezTo>
                  <a:cubicBezTo>
                    <a:pt x="21115" y="142412"/>
                    <a:pt x="20548" y="141912"/>
                    <a:pt x="20315" y="140978"/>
                  </a:cubicBezTo>
                  <a:cubicBezTo>
                    <a:pt x="20148" y="140244"/>
                    <a:pt x="20315" y="139477"/>
                    <a:pt x="20181" y="138743"/>
                  </a:cubicBezTo>
                  <a:cubicBezTo>
                    <a:pt x="19948" y="137442"/>
                    <a:pt x="20749" y="136274"/>
                    <a:pt x="20548" y="134973"/>
                  </a:cubicBezTo>
                  <a:cubicBezTo>
                    <a:pt x="20448" y="134406"/>
                    <a:pt x="20448" y="134406"/>
                    <a:pt x="20982" y="133973"/>
                  </a:cubicBezTo>
                  <a:cubicBezTo>
                    <a:pt x="21616" y="133406"/>
                    <a:pt x="21683" y="132505"/>
                    <a:pt x="21783" y="131638"/>
                  </a:cubicBezTo>
                  <a:cubicBezTo>
                    <a:pt x="21816" y="130837"/>
                    <a:pt x="21983" y="130070"/>
                    <a:pt x="22316" y="129336"/>
                  </a:cubicBezTo>
                  <a:cubicBezTo>
                    <a:pt x="22550" y="128769"/>
                    <a:pt x="22950" y="128335"/>
                    <a:pt x="23450" y="128035"/>
                  </a:cubicBezTo>
                  <a:cubicBezTo>
                    <a:pt x="23984" y="127601"/>
                    <a:pt x="24418" y="127068"/>
                    <a:pt x="24751" y="126467"/>
                  </a:cubicBezTo>
                  <a:cubicBezTo>
                    <a:pt x="26019" y="124366"/>
                    <a:pt x="26486" y="121864"/>
                    <a:pt x="26086" y="119462"/>
                  </a:cubicBezTo>
                  <a:cubicBezTo>
                    <a:pt x="25919" y="118929"/>
                    <a:pt x="25819" y="118362"/>
                    <a:pt x="25819" y="117828"/>
                  </a:cubicBezTo>
                  <a:cubicBezTo>
                    <a:pt x="25886" y="117161"/>
                    <a:pt x="26219" y="117294"/>
                    <a:pt x="26519" y="116760"/>
                  </a:cubicBezTo>
                  <a:cubicBezTo>
                    <a:pt x="26786" y="116227"/>
                    <a:pt x="26653" y="115393"/>
                    <a:pt x="26753" y="114826"/>
                  </a:cubicBezTo>
                  <a:cubicBezTo>
                    <a:pt x="26786" y="114592"/>
                    <a:pt x="26986" y="114192"/>
                    <a:pt x="26886" y="113958"/>
                  </a:cubicBezTo>
                  <a:cubicBezTo>
                    <a:pt x="26786" y="113658"/>
                    <a:pt x="26553" y="113825"/>
                    <a:pt x="26453" y="113625"/>
                  </a:cubicBezTo>
                  <a:cubicBezTo>
                    <a:pt x="26252" y="113258"/>
                    <a:pt x="26519" y="112958"/>
                    <a:pt x="26753" y="112557"/>
                  </a:cubicBezTo>
                  <a:cubicBezTo>
                    <a:pt x="26953" y="112291"/>
                    <a:pt x="26986" y="112324"/>
                    <a:pt x="27020" y="112024"/>
                  </a:cubicBezTo>
                  <a:cubicBezTo>
                    <a:pt x="27053" y="111790"/>
                    <a:pt x="26486" y="111690"/>
                    <a:pt x="27020" y="111490"/>
                  </a:cubicBezTo>
                  <a:cubicBezTo>
                    <a:pt x="26920" y="111090"/>
                    <a:pt x="26686" y="110723"/>
                    <a:pt x="26353" y="110489"/>
                  </a:cubicBezTo>
                  <a:cubicBezTo>
                    <a:pt x="26619" y="110156"/>
                    <a:pt x="26820" y="109755"/>
                    <a:pt x="26886" y="109322"/>
                  </a:cubicBezTo>
                  <a:cubicBezTo>
                    <a:pt x="27086" y="108655"/>
                    <a:pt x="27587" y="108421"/>
                    <a:pt x="28154" y="108021"/>
                  </a:cubicBezTo>
                  <a:cubicBezTo>
                    <a:pt x="28754" y="107654"/>
                    <a:pt x="29288" y="107187"/>
                    <a:pt x="29722" y="106586"/>
                  </a:cubicBezTo>
                  <a:cubicBezTo>
                    <a:pt x="30089" y="105886"/>
                    <a:pt x="30022" y="105052"/>
                    <a:pt x="30422" y="104385"/>
                  </a:cubicBezTo>
                  <a:cubicBezTo>
                    <a:pt x="31156" y="105452"/>
                    <a:pt x="31723" y="106586"/>
                    <a:pt x="32090" y="107821"/>
                  </a:cubicBezTo>
                  <a:cubicBezTo>
                    <a:pt x="32357" y="108788"/>
                    <a:pt x="32824" y="109689"/>
                    <a:pt x="33458" y="110523"/>
                  </a:cubicBezTo>
                  <a:cubicBezTo>
                    <a:pt x="33891" y="111023"/>
                    <a:pt x="34325" y="111590"/>
                    <a:pt x="34692" y="112190"/>
                  </a:cubicBezTo>
                  <a:cubicBezTo>
                    <a:pt x="35059" y="112958"/>
                    <a:pt x="35359" y="113792"/>
                    <a:pt x="35592" y="114626"/>
                  </a:cubicBezTo>
                  <a:cubicBezTo>
                    <a:pt x="35993" y="115693"/>
                    <a:pt x="36627" y="116560"/>
                    <a:pt x="37027" y="117628"/>
                  </a:cubicBezTo>
                  <a:cubicBezTo>
                    <a:pt x="37460" y="118829"/>
                    <a:pt x="38328" y="119796"/>
                    <a:pt x="39162" y="120730"/>
                  </a:cubicBezTo>
                  <a:cubicBezTo>
                    <a:pt x="39762" y="121430"/>
                    <a:pt x="39762" y="122398"/>
                    <a:pt x="40329" y="123065"/>
                  </a:cubicBezTo>
                  <a:cubicBezTo>
                    <a:pt x="40796" y="123565"/>
                    <a:pt x="41163" y="123765"/>
                    <a:pt x="41096" y="124466"/>
                  </a:cubicBezTo>
                  <a:cubicBezTo>
                    <a:pt x="40996" y="125133"/>
                    <a:pt x="40796" y="125800"/>
                    <a:pt x="40729" y="126534"/>
                  </a:cubicBezTo>
                  <a:cubicBezTo>
                    <a:pt x="40629" y="127335"/>
                    <a:pt x="40563" y="128169"/>
                    <a:pt x="40596" y="129002"/>
                  </a:cubicBezTo>
                  <a:cubicBezTo>
                    <a:pt x="40629" y="130103"/>
                    <a:pt x="41063" y="130704"/>
                    <a:pt x="41463" y="131638"/>
                  </a:cubicBezTo>
                  <a:cubicBezTo>
                    <a:pt x="41797" y="132372"/>
                    <a:pt x="42064" y="133072"/>
                    <a:pt x="42431" y="133806"/>
                  </a:cubicBezTo>
                  <a:cubicBezTo>
                    <a:pt x="42731" y="134340"/>
                    <a:pt x="42931" y="134940"/>
                    <a:pt x="43031" y="135574"/>
                  </a:cubicBezTo>
                  <a:cubicBezTo>
                    <a:pt x="43098" y="136274"/>
                    <a:pt x="42931" y="137108"/>
                    <a:pt x="43098" y="137809"/>
                  </a:cubicBezTo>
                  <a:cubicBezTo>
                    <a:pt x="43265" y="138476"/>
                    <a:pt x="43865" y="138976"/>
                    <a:pt x="44232" y="139543"/>
                  </a:cubicBezTo>
                  <a:cubicBezTo>
                    <a:pt x="44632" y="139577"/>
                    <a:pt x="45033" y="139677"/>
                    <a:pt x="45399" y="139810"/>
                  </a:cubicBezTo>
                  <a:cubicBezTo>
                    <a:pt x="45866" y="139944"/>
                    <a:pt x="46067" y="139910"/>
                    <a:pt x="46000" y="140411"/>
                  </a:cubicBezTo>
                  <a:cubicBezTo>
                    <a:pt x="45933" y="140844"/>
                    <a:pt x="45666" y="141144"/>
                    <a:pt x="45666" y="141611"/>
                  </a:cubicBezTo>
                  <a:cubicBezTo>
                    <a:pt x="45600" y="141978"/>
                    <a:pt x="45600" y="142379"/>
                    <a:pt x="45666" y="142746"/>
                  </a:cubicBezTo>
                  <a:cubicBezTo>
                    <a:pt x="45833" y="143279"/>
                    <a:pt x="46901" y="143680"/>
                    <a:pt x="47101" y="144313"/>
                  </a:cubicBezTo>
                  <a:cubicBezTo>
                    <a:pt x="47234" y="144814"/>
                    <a:pt x="46867" y="144814"/>
                    <a:pt x="47167" y="145281"/>
                  </a:cubicBezTo>
                  <a:cubicBezTo>
                    <a:pt x="47634" y="146015"/>
                    <a:pt x="47668" y="146081"/>
                    <a:pt x="47368" y="146949"/>
                  </a:cubicBezTo>
                  <a:cubicBezTo>
                    <a:pt x="47201" y="147516"/>
                    <a:pt x="46867" y="148216"/>
                    <a:pt x="46901" y="148783"/>
                  </a:cubicBezTo>
                  <a:cubicBezTo>
                    <a:pt x="46967" y="149551"/>
                    <a:pt x="48668" y="149184"/>
                    <a:pt x="49169" y="149751"/>
                  </a:cubicBezTo>
                  <a:cubicBezTo>
                    <a:pt x="49669" y="150284"/>
                    <a:pt x="50236" y="153186"/>
                    <a:pt x="50403" y="153620"/>
                  </a:cubicBezTo>
                  <a:cubicBezTo>
                    <a:pt x="50670" y="154254"/>
                    <a:pt x="50737" y="154921"/>
                    <a:pt x="50670" y="155622"/>
                  </a:cubicBezTo>
                  <a:cubicBezTo>
                    <a:pt x="50536" y="156189"/>
                    <a:pt x="51170" y="156922"/>
                    <a:pt x="51170" y="156922"/>
                  </a:cubicBezTo>
                  <a:cubicBezTo>
                    <a:pt x="50603" y="158790"/>
                    <a:pt x="50603" y="164495"/>
                    <a:pt x="50737" y="164795"/>
                  </a:cubicBezTo>
                  <a:cubicBezTo>
                    <a:pt x="50892" y="165106"/>
                    <a:pt x="51747" y="165942"/>
                    <a:pt x="53898" y="165942"/>
                  </a:cubicBezTo>
                  <a:cubicBezTo>
                    <a:pt x="54050" y="165942"/>
                    <a:pt x="54208" y="165938"/>
                    <a:pt x="54373" y="165929"/>
                  </a:cubicBezTo>
                  <a:cubicBezTo>
                    <a:pt x="56874" y="165795"/>
                    <a:pt x="58442" y="165128"/>
                    <a:pt x="58676" y="164928"/>
                  </a:cubicBezTo>
                  <a:cubicBezTo>
                    <a:pt x="58711" y="164906"/>
                    <a:pt x="58817" y="164896"/>
                    <a:pt x="58974" y="164896"/>
                  </a:cubicBezTo>
                  <a:cubicBezTo>
                    <a:pt x="59990" y="164896"/>
                    <a:pt x="63177" y="165304"/>
                    <a:pt x="63813" y="165362"/>
                  </a:cubicBezTo>
                  <a:cubicBezTo>
                    <a:pt x="63845" y="165363"/>
                    <a:pt x="63889" y="165364"/>
                    <a:pt x="63944" y="165364"/>
                  </a:cubicBezTo>
                  <a:cubicBezTo>
                    <a:pt x="65190" y="165364"/>
                    <a:pt x="72031" y="165004"/>
                    <a:pt x="74587" y="164461"/>
                  </a:cubicBezTo>
                  <a:cubicBezTo>
                    <a:pt x="76088" y="164161"/>
                    <a:pt x="74754" y="160458"/>
                    <a:pt x="73253" y="159424"/>
                  </a:cubicBezTo>
                  <a:cubicBezTo>
                    <a:pt x="72478" y="158873"/>
                    <a:pt x="71037" y="158740"/>
                    <a:pt x="69823" y="158740"/>
                  </a:cubicBezTo>
                  <a:cubicBezTo>
                    <a:pt x="68686" y="158740"/>
                    <a:pt x="67749" y="158857"/>
                    <a:pt x="67749" y="158857"/>
                  </a:cubicBezTo>
                  <a:cubicBezTo>
                    <a:pt x="67749" y="158857"/>
                    <a:pt x="67715" y="158157"/>
                    <a:pt x="67215" y="157957"/>
                  </a:cubicBezTo>
                  <a:cubicBezTo>
                    <a:pt x="66715" y="157790"/>
                    <a:pt x="60110" y="154020"/>
                    <a:pt x="59876" y="153520"/>
                  </a:cubicBezTo>
                  <a:cubicBezTo>
                    <a:pt x="59643" y="153020"/>
                    <a:pt x="58209" y="149017"/>
                    <a:pt x="58142" y="148516"/>
                  </a:cubicBezTo>
                  <a:cubicBezTo>
                    <a:pt x="58075" y="148016"/>
                    <a:pt x="60143" y="148083"/>
                    <a:pt x="60377" y="148016"/>
                  </a:cubicBezTo>
                  <a:cubicBezTo>
                    <a:pt x="60644" y="147949"/>
                    <a:pt x="60510" y="147082"/>
                    <a:pt x="60377" y="146415"/>
                  </a:cubicBezTo>
                  <a:cubicBezTo>
                    <a:pt x="60143" y="145414"/>
                    <a:pt x="59810" y="144480"/>
                    <a:pt x="59376" y="143580"/>
                  </a:cubicBezTo>
                  <a:cubicBezTo>
                    <a:pt x="59143" y="143213"/>
                    <a:pt x="59876" y="142846"/>
                    <a:pt x="59876" y="142445"/>
                  </a:cubicBezTo>
                  <a:cubicBezTo>
                    <a:pt x="59876" y="142078"/>
                    <a:pt x="60243" y="137775"/>
                    <a:pt x="60210" y="136841"/>
                  </a:cubicBezTo>
                  <a:cubicBezTo>
                    <a:pt x="60143" y="135907"/>
                    <a:pt x="59309" y="134139"/>
                    <a:pt x="59209" y="133839"/>
                  </a:cubicBezTo>
                  <a:cubicBezTo>
                    <a:pt x="59076" y="133506"/>
                    <a:pt x="59610" y="133506"/>
                    <a:pt x="59743" y="133272"/>
                  </a:cubicBezTo>
                  <a:cubicBezTo>
                    <a:pt x="59910" y="133005"/>
                    <a:pt x="59076" y="132638"/>
                    <a:pt x="58809" y="132205"/>
                  </a:cubicBezTo>
                  <a:cubicBezTo>
                    <a:pt x="58576" y="131771"/>
                    <a:pt x="56741" y="128202"/>
                    <a:pt x="56741" y="128002"/>
                  </a:cubicBezTo>
                  <a:cubicBezTo>
                    <a:pt x="56741" y="127835"/>
                    <a:pt x="57875" y="127201"/>
                    <a:pt x="58109" y="126701"/>
                  </a:cubicBezTo>
                  <a:cubicBezTo>
                    <a:pt x="58375" y="126200"/>
                    <a:pt x="58409" y="123432"/>
                    <a:pt x="58309" y="122831"/>
                  </a:cubicBezTo>
                  <a:cubicBezTo>
                    <a:pt x="58175" y="122198"/>
                    <a:pt x="56307" y="120697"/>
                    <a:pt x="55974" y="120063"/>
                  </a:cubicBezTo>
                  <a:cubicBezTo>
                    <a:pt x="55673" y="119429"/>
                    <a:pt x="56307" y="117694"/>
                    <a:pt x="56407" y="117194"/>
                  </a:cubicBezTo>
                  <a:cubicBezTo>
                    <a:pt x="56507" y="116694"/>
                    <a:pt x="56140" y="113858"/>
                    <a:pt x="55840" y="112824"/>
                  </a:cubicBezTo>
                  <a:cubicBezTo>
                    <a:pt x="55540" y="111757"/>
                    <a:pt x="52571" y="101316"/>
                    <a:pt x="52404" y="100716"/>
                  </a:cubicBezTo>
                  <a:cubicBezTo>
                    <a:pt x="52204" y="100148"/>
                    <a:pt x="51037" y="99048"/>
                    <a:pt x="50770" y="98581"/>
                  </a:cubicBezTo>
                  <a:cubicBezTo>
                    <a:pt x="50536" y="98147"/>
                    <a:pt x="50403" y="96279"/>
                    <a:pt x="50403" y="96079"/>
                  </a:cubicBezTo>
                  <a:cubicBezTo>
                    <a:pt x="50403" y="95912"/>
                    <a:pt x="50903" y="95078"/>
                    <a:pt x="50570" y="94411"/>
                  </a:cubicBezTo>
                  <a:cubicBezTo>
                    <a:pt x="50270" y="93711"/>
                    <a:pt x="48201" y="91009"/>
                    <a:pt x="47901" y="90208"/>
                  </a:cubicBezTo>
                  <a:cubicBezTo>
                    <a:pt x="47568" y="89407"/>
                    <a:pt x="46534" y="86005"/>
                    <a:pt x="46267" y="85271"/>
                  </a:cubicBezTo>
                  <a:cubicBezTo>
                    <a:pt x="46033" y="84504"/>
                    <a:pt x="45466" y="82903"/>
                    <a:pt x="45466" y="82469"/>
                  </a:cubicBezTo>
                  <a:cubicBezTo>
                    <a:pt x="45466" y="82002"/>
                    <a:pt x="45700" y="80835"/>
                    <a:pt x="45399" y="80067"/>
                  </a:cubicBezTo>
                  <a:cubicBezTo>
                    <a:pt x="45099" y="79300"/>
                    <a:pt x="41964" y="74697"/>
                    <a:pt x="41964" y="74697"/>
                  </a:cubicBezTo>
                  <a:cubicBezTo>
                    <a:pt x="42331" y="74664"/>
                    <a:pt x="42698" y="74563"/>
                    <a:pt x="43031" y="74330"/>
                  </a:cubicBezTo>
                  <a:cubicBezTo>
                    <a:pt x="43298" y="74096"/>
                    <a:pt x="43565" y="73730"/>
                    <a:pt x="43798" y="73496"/>
                  </a:cubicBezTo>
                  <a:cubicBezTo>
                    <a:pt x="44032" y="73229"/>
                    <a:pt x="44332" y="72996"/>
                    <a:pt x="44632" y="72762"/>
                  </a:cubicBezTo>
                  <a:cubicBezTo>
                    <a:pt x="44832" y="72662"/>
                    <a:pt x="45166" y="72662"/>
                    <a:pt x="45366" y="72462"/>
                  </a:cubicBezTo>
                  <a:cubicBezTo>
                    <a:pt x="45733" y="72095"/>
                    <a:pt x="45900" y="71228"/>
                    <a:pt x="46033" y="70694"/>
                  </a:cubicBezTo>
                  <a:cubicBezTo>
                    <a:pt x="46100" y="70494"/>
                    <a:pt x="46167" y="70094"/>
                    <a:pt x="46400" y="70060"/>
                  </a:cubicBezTo>
                  <a:cubicBezTo>
                    <a:pt x="46667" y="70127"/>
                    <a:pt x="46934" y="70227"/>
                    <a:pt x="47167" y="70360"/>
                  </a:cubicBezTo>
                  <a:cubicBezTo>
                    <a:pt x="47935" y="70794"/>
                    <a:pt x="48535" y="71428"/>
                    <a:pt x="49436" y="71761"/>
                  </a:cubicBezTo>
                  <a:cubicBezTo>
                    <a:pt x="50066" y="72032"/>
                    <a:pt x="50751" y="72167"/>
                    <a:pt x="51441" y="72167"/>
                  </a:cubicBezTo>
                  <a:cubicBezTo>
                    <a:pt x="51517" y="72167"/>
                    <a:pt x="51594" y="72165"/>
                    <a:pt x="51671" y="72162"/>
                  </a:cubicBezTo>
                  <a:cubicBezTo>
                    <a:pt x="51923" y="71658"/>
                    <a:pt x="51937" y="71392"/>
                    <a:pt x="52471" y="71392"/>
                  </a:cubicBezTo>
                  <a:cubicBezTo>
                    <a:pt x="52503" y="71392"/>
                    <a:pt x="52536" y="71393"/>
                    <a:pt x="52571" y="71395"/>
                  </a:cubicBezTo>
                  <a:cubicBezTo>
                    <a:pt x="52705" y="72028"/>
                    <a:pt x="52905" y="72062"/>
                    <a:pt x="53505" y="72062"/>
                  </a:cubicBezTo>
                  <a:cubicBezTo>
                    <a:pt x="53553" y="72062"/>
                    <a:pt x="53602" y="72062"/>
                    <a:pt x="53651" y="72062"/>
                  </a:cubicBezTo>
                  <a:cubicBezTo>
                    <a:pt x="54121" y="72062"/>
                    <a:pt x="54639" y="72035"/>
                    <a:pt x="54639" y="71461"/>
                  </a:cubicBezTo>
                  <a:cubicBezTo>
                    <a:pt x="54715" y="71455"/>
                    <a:pt x="54799" y="71454"/>
                    <a:pt x="54888" y="71454"/>
                  </a:cubicBezTo>
                  <a:cubicBezTo>
                    <a:pt x="55023" y="71454"/>
                    <a:pt x="55171" y="71458"/>
                    <a:pt x="55320" y="71458"/>
                  </a:cubicBezTo>
                  <a:cubicBezTo>
                    <a:pt x="55632" y="71458"/>
                    <a:pt x="55950" y="71440"/>
                    <a:pt x="56174" y="71328"/>
                  </a:cubicBezTo>
                  <a:cubicBezTo>
                    <a:pt x="56574" y="71161"/>
                    <a:pt x="56674" y="70627"/>
                    <a:pt x="57175" y="70527"/>
                  </a:cubicBezTo>
                  <a:cubicBezTo>
                    <a:pt x="57675" y="70461"/>
                    <a:pt x="58075" y="70561"/>
                    <a:pt x="58475" y="70194"/>
                  </a:cubicBezTo>
                  <a:cubicBezTo>
                    <a:pt x="58709" y="69960"/>
                    <a:pt x="59276" y="69226"/>
                    <a:pt x="59610" y="69126"/>
                  </a:cubicBezTo>
                  <a:cubicBezTo>
                    <a:pt x="59611" y="69126"/>
                    <a:pt x="59613" y="69126"/>
                    <a:pt x="59614" y="69126"/>
                  </a:cubicBezTo>
                  <a:cubicBezTo>
                    <a:pt x="59835" y="69126"/>
                    <a:pt x="61544" y="71328"/>
                    <a:pt x="61544" y="71328"/>
                  </a:cubicBezTo>
                  <a:cubicBezTo>
                    <a:pt x="61544" y="71561"/>
                    <a:pt x="61611" y="71795"/>
                    <a:pt x="61711" y="72028"/>
                  </a:cubicBezTo>
                  <a:cubicBezTo>
                    <a:pt x="61731" y="72062"/>
                    <a:pt x="61763" y="72075"/>
                    <a:pt x="61802" y="72075"/>
                  </a:cubicBezTo>
                  <a:cubicBezTo>
                    <a:pt x="61955" y="72075"/>
                    <a:pt x="62211" y="71862"/>
                    <a:pt x="62211" y="71862"/>
                  </a:cubicBezTo>
                  <a:cubicBezTo>
                    <a:pt x="62211" y="71862"/>
                    <a:pt x="62879" y="72262"/>
                    <a:pt x="62645" y="72362"/>
                  </a:cubicBezTo>
                  <a:cubicBezTo>
                    <a:pt x="62412" y="72462"/>
                    <a:pt x="62812" y="73062"/>
                    <a:pt x="63112" y="73196"/>
                  </a:cubicBezTo>
                  <a:cubicBezTo>
                    <a:pt x="63134" y="73204"/>
                    <a:pt x="63157" y="73208"/>
                    <a:pt x="63181" y="73208"/>
                  </a:cubicBezTo>
                  <a:cubicBezTo>
                    <a:pt x="63445" y="73208"/>
                    <a:pt x="63837" y="72761"/>
                    <a:pt x="64028" y="72761"/>
                  </a:cubicBezTo>
                  <a:cubicBezTo>
                    <a:pt x="64034" y="72761"/>
                    <a:pt x="64040" y="72761"/>
                    <a:pt x="64046" y="72762"/>
                  </a:cubicBezTo>
                  <a:cubicBezTo>
                    <a:pt x="64213" y="72796"/>
                    <a:pt x="65380" y="74563"/>
                    <a:pt x="65380" y="74563"/>
                  </a:cubicBezTo>
                  <a:cubicBezTo>
                    <a:pt x="65047" y="74864"/>
                    <a:pt x="64747" y="75197"/>
                    <a:pt x="64513" y="75531"/>
                  </a:cubicBezTo>
                  <a:cubicBezTo>
                    <a:pt x="64380" y="75764"/>
                    <a:pt x="65581" y="76465"/>
                    <a:pt x="65581" y="76465"/>
                  </a:cubicBezTo>
                  <a:lnTo>
                    <a:pt x="66581" y="75998"/>
                  </a:lnTo>
                  <a:cubicBezTo>
                    <a:pt x="66581" y="75998"/>
                    <a:pt x="75354" y="86806"/>
                    <a:pt x="75754" y="87173"/>
                  </a:cubicBezTo>
                  <a:cubicBezTo>
                    <a:pt x="75844" y="87247"/>
                    <a:pt x="75949" y="87279"/>
                    <a:pt x="76056" y="87279"/>
                  </a:cubicBezTo>
                  <a:cubicBezTo>
                    <a:pt x="76425" y="87279"/>
                    <a:pt x="76818" y="86905"/>
                    <a:pt x="76688" y="86672"/>
                  </a:cubicBezTo>
                  <a:cubicBezTo>
                    <a:pt x="76522" y="86372"/>
                    <a:pt x="67649" y="74597"/>
                    <a:pt x="67649" y="74597"/>
                  </a:cubicBezTo>
                  <a:lnTo>
                    <a:pt x="70451" y="72729"/>
                  </a:lnTo>
                  <a:cubicBezTo>
                    <a:pt x="71485" y="72028"/>
                    <a:pt x="71185" y="71328"/>
                    <a:pt x="70951" y="71128"/>
                  </a:cubicBezTo>
                  <a:cubicBezTo>
                    <a:pt x="70718" y="70894"/>
                    <a:pt x="66381" y="70294"/>
                    <a:pt x="66381" y="70294"/>
                  </a:cubicBezTo>
                  <a:cubicBezTo>
                    <a:pt x="66381" y="70294"/>
                    <a:pt x="68749" y="67692"/>
                    <a:pt x="68883" y="67458"/>
                  </a:cubicBezTo>
                  <a:cubicBezTo>
                    <a:pt x="69016" y="67258"/>
                    <a:pt x="63512" y="59619"/>
                    <a:pt x="63079" y="59319"/>
                  </a:cubicBezTo>
                  <a:cubicBezTo>
                    <a:pt x="62996" y="59257"/>
                    <a:pt x="62895" y="59231"/>
                    <a:pt x="62784" y="59231"/>
                  </a:cubicBezTo>
                  <a:cubicBezTo>
                    <a:pt x="62360" y="59231"/>
                    <a:pt x="61781" y="59615"/>
                    <a:pt x="61411" y="59853"/>
                  </a:cubicBezTo>
                  <a:cubicBezTo>
                    <a:pt x="60977" y="60120"/>
                    <a:pt x="61411" y="61121"/>
                    <a:pt x="61411" y="61121"/>
                  </a:cubicBezTo>
                  <a:cubicBezTo>
                    <a:pt x="61411" y="61121"/>
                    <a:pt x="61056" y="61639"/>
                    <a:pt x="60717" y="61639"/>
                  </a:cubicBezTo>
                  <a:cubicBezTo>
                    <a:pt x="60681" y="61639"/>
                    <a:pt x="60645" y="61634"/>
                    <a:pt x="60610" y="61621"/>
                  </a:cubicBezTo>
                  <a:cubicBezTo>
                    <a:pt x="60277" y="61521"/>
                    <a:pt x="58175" y="57651"/>
                    <a:pt x="57742" y="57418"/>
                  </a:cubicBezTo>
                  <a:cubicBezTo>
                    <a:pt x="57586" y="57340"/>
                    <a:pt x="57482" y="57314"/>
                    <a:pt x="57398" y="57314"/>
                  </a:cubicBezTo>
                  <a:cubicBezTo>
                    <a:pt x="57230" y="57314"/>
                    <a:pt x="57141" y="57418"/>
                    <a:pt x="56874" y="57418"/>
                  </a:cubicBezTo>
                  <a:cubicBezTo>
                    <a:pt x="56474" y="57418"/>
                    <a:pt x="56507" y="56250"/>
                    <a:pt x="56407" y="56017"/>
                  </a:cubicBezTo>
                  <a:cubicBezTo>
                    <a:pt x="56379" y="55968"/>
                    <a:pt x="56315" y="55949"/>
                    <a:pt x="56230" y="55949"/>
                  </a:cubicBezTo>
                  <a:cubicBezTo>
                    <a:pt x="55997" y="55949"/>
                    <a:pt x="55606" y="56084"/>
                    <a:pt x="55350" y="56084"/>
                  </a:cubicBezTo>
                  <a:cubicBezTo>
                    <a:pt x="55257" y="56084"/>
                    <a:pt x="55182" y="56066"/>
                    <a:pt x="55140" y="56017"/>
                  </a:cubicBezTo>
                  <a:cubicBezTo>
                    <a:pt x="54906" y="55783"/>
                    <a:pt x="55874" y="55116"/>
                    <a:pt x="55874" y="55116"/>
                  </a:cubicBezTo>
                  <a:lnTo>
                    <a:pt x="54139" y="52614"/>
                  </a:lnTo>
                  <a:cubicBezTo>
                    <a:pt x="54139" y="52614"/>
                    <a:pt x="54706" y="51680"/>
                    <a:pt x="54606" y="51280"/>
                  </a:cubicBezTo>
                  <a:cubicBezTo>
                    <a:pt x="54539" y="50746"/>
                    <a:pt x="54506" y="50179"/>
                    <a:pt x="54539" y="49646"/>
                  </a:cubicBezTo>
                  <a:cubicBezTo>
                    <a:pt x="54539" y="49646"/>
                    <a:pt x="56908" y="49479"/>
                    <a:pt x="57441" y="49412"/>
                  </a:cubicBezTo>
                  <a:cubicBezTo>
                    <a:pt x="57942" y="49379"/>
                    <a:pt x="57675" y="48378"/>
                    <a:pt x="57441" y="48045"/>
                  </a:cubicBezTo>
                  <a:cubicBezTo>
                    <a:pt x="57208" y="47678"/>
                    <a:pt x="53805" y="43508"/>
                    <a:pt x="53672" y="43341"/>
                  </a:cubicBezTo>
                  <a:cubicBezTo>
                    <a:pt x="53572" y="43174"/>
                    <a:pt x="54106" y="42707"/>
                    <a:pt x="54206" y="42541"/>
                  </a:cubicBezTo>
                  <a:cubicBezTo>
                    <a:pt x="54306" y="42374"/>
                    <a:pt x="53439" y="41740"/>
                    <a:pt x="53272" y="41707"/>
                  </a:cubicBezTo>
                  <a:cubicBezTo>
                    <a:pt x="53265" y="41705"/>
                    <a:pt x="53257" y="41704"/>
                    <a:pt x="53249" y="41704"/>
                  </a:cubicBezTo>
                  <a:cubicBezTo>
                    <a:pt x="53076" y="41704"/>
                    <a:pt x="52758" y="42040"/>
                    <a:pt x="52471" y="42040"/>
                  </a:cubicBezTo>
                  <a:cubicBezTo>
                    <a:pt x="52171" y="42040"/>
                    <a:pt x="52238" y="41807"/>
                    <a:pt x="52138" y="41707"/>
                  </a:cubicBezTo>
                  <a:cubicBezTo>
                    <a:pt x="52004" y="41607"/>
                    <a:pt x="52538" y="41039"/>
                    <a:pt x="52471" y="40806"/>
                  </a:cubicBezTo>
                  <a:cubicBezTo>
                    <a:pt x="52404" y="40572"/>
                    <a:pt x="50603" y="38171"/>
                    <a:pt x="50136" y="37871"/>
                  </a:cubicBezTo>
                  <a:cubicBezTo>
                    <a:pt x="50099" y="37848"/>
                    <a:pt x="50051" y="37838"/>
                    <a:pt x="49993" y="37838"/>
                  </a:cubicBezTo>
                  <a:cubicBezTo>
                    <a:pt x="49265" y="37838"/>
                    <a:pt x="47034" y="39461"/>
                    <a:pt x="47034" y="39739"/>
                  </a:cubicBezTo>
                  <a:cubicBezTo>
                    <a:pt x="47034" y="40005"/>
                    <a:pt x="48368" y="42107"/>
                    <a:pt x="48468" y="42274"/>
                  </a:cubicBezTo>
                  <a:cubicBezTo>
                    <a:pt x="48602" y="42441"/>
                    <a:pt x="47901" y="42541"/>
                    <a:pt x="48201" y="42908"/>
                  </a:cubicBezTo>
                  <a:cubicBezTo>
                    <a:pt x="48502" y="43274"/>
                    <a:pt x="48902" y="43541"/>
                    <a:pt x="49336" y="43708"/>
                  </a:cubicBezTo>
                  <a:cubicBezTo>
                    <a:pt x="49569" y="43708"/>
                    <a:pt x="49869" y="44142"/>
                    <a:pt x="50103" y="44475"/>
                  </a:cubicBezTo>
                  <a:cubicBezTo>
                    <a:pt x="50324" y="44791"/>
                    <a:pt x="49351" y="45584"/>
                    <a:pt x="49104" y="45584"/>
                  </a:cubicBezTo>
                  <a:cubicBezTo>
                    <a:pt x="49089" y="45584"/>
                    <a:pt x="49078" y="45581"/>
                    <a:pt x="49069" y="45576"/>
                  </a:cubicBezTo>
                  <a:cubicBezTo>
                    <a:pt x="48869" y="45443"/>
                    <a:pt x="46767" y="41740"/>
                    <a:pt x="46767" y="41740"/>
                  </a:cubicBezTo>
                  <a:cubicBezTo>
                    <a:pt x="46767" y="41740"/>
                    <a:pt x="46567" y="41240"/>
                    <a:pt x="46734" y="41173"/>
                  </a:cubicBezTo>
                  <a:cubicBezTo>
                    <a:pt x="46901" y="41106"/>
                    <a:pt x="46500" y="40239"/>
                    <a:pt x="46267" y="40239"/>
                  </a:cubicBezTo>
                  <a:cubicBezTo>
                    <a:pt x="46033" y="40239"/>
                    <a:pt x="44999" y="41173"/>
                    <a:pt x="44999" y="41173"/>
                  </a:cubicBezTo>
                  <a:cubicBezTo>
                    <a:pt x="44899" y="40739"/>
                    <a:pt x="44099" y="40472"/>
                    <a:pt x="43765" y="40272"/>
                  </a:cubicBezTo>
                  <a:cubicBezTo>
                    <a:pt x="43465" y="40072"/>
                    <a:pt x="43231" y="39605"/>
                    <a:pt x="42998" y="39238"/>
                  </a:cubicBezTo>
                  <a:cubicBezTo>
                    <a:pt x="42597" y="38604"/>
                    <a:pt x="42130" y="37937"/>
                    <a:pt x="41663" y="37303"/>
                  </a:cubicBezTo>
                  <a:cubicBezTo>
                    <a:pt x="41397" y="36970"/>
                    <a:pt x="41130" y="36636"/>
                    <a:pt x="40863" y="36269"/>
                  </a:cubicBezTo>
                  <a:cubicBezTo>
                    <a:pt x="40629" y="35902"/>
                    <a:pt x="40363" y="35669"/>
                    <a:pt x="40396" y="35302"/>
                  </a:cubicBezTo>
                  <a:cubicBezTo>
                    <a:pt x="40429" y="34902"/>
                    <a:pt x="40629" y="34702"/>
                    <a:pt x="40529" y="34335"/>
                  </a:cubicBezTo>
                  <a:cubicBezTo>
                    <a:pt x="40429" y="34001"/>
                    <a:pt x="40062" y="33868"/>
                    <a:pt x="39996" y="33567"/>
                  </a:cubicBezTo>
                  <a:cubicBezTo>
                    <a:pt x="39829" y="33134"/>
                    <a:pt x="41130" y="33234"/>
                    <a:pt x="41430" y="33067"/>
                  </a:cubicBezTo>
                  <a:cubicBezTo>
                    <a:pt x="41397" y="32700"/>
                    <a:pt x="40830" y="32633"/>
                    <a:pt x="40563" y="32600"/>
                  </a:cubicBezTo>
                  <a:cubicBezTo>
                    <a:pt x="40162" y="32533"/>
                    <a:pt x="39795" y="32367"/>
                    <a:pt x="39462" y="32166"/>
                  </a:cubicBezTo>
                  <a:cubicBezTo>
                    <a:pt x="39162" y="32000"/>
                    <a:pt x="38895" y="31766"/>
                    <a:pt x="38695" y="31466"/>
                  </a:cubicBezTo>
                  <a:cubicBezTo>
                    <a:pt x="38628" y="31266"/>
                    <a:pt x="38761" y="31232"/>
                    <a:pt x="38561" y="31099"/>
                  </a:cubicBezTo>
                  <a:cubicBezTo>
                    <a:pt x="38428" y="30999"/>
                    <a:pt x="38228" y="31032"/>
                    <a:pt x="38094" y="30966"/>
                  </a:cubicBezTo>
                  <a:cubicBezTo>
                    <a:pt x="37794" y="30765"/>
                    <a:pt x="37460" y="30565"/>
                    <a:pt x="37160" y="30365"/>
                  </a:cubicBezTo>
                  <a:cubicBezTo>
                    <a:pt x="36760" y="30098"/>
                    <a:pt x="36393" y="29798"/>
                    <a:pt x="36059" y="29431"/>
                  </a:cubicBezTo>
                  <a:cubicBezTo>
                    <a:pt x="35859" y="29164"/>
                    <a:pt x="35793" y="28797"/>
                    <a:pt x="35559" y="28531"/>
                  </a:cubicBezTo>
                  <a:cubicBezTo>
                    <a:pt x="35326" y="28264"/>
                    <a:pt x="35092" y="28030"/>
                    <a:pt x="34892" y="27763"/>
                  </a:cubicBezTo>
                  <a:cubicBezTo>
                    <a:pt x="34692" y="27530"/>
                    <a:pt x="34525" y="27296"/>
                    <a:pt x="34392" y="27029"/>
                  </a:cubicBezTo>
                  <a:cubicBezTo>
                    <a:pt x="34358" y="26763"/>
                    <a:pt x="34392" y="26462"/>
                    <a:pt x="34458" y="26196"/>
                  </a:cubicBezTo>
                  <a:cubicBezTo>
                    <a:pt x="34525" y="25462"/>
                    <a:pt x="33958" y="25095"/>
                    <a:pt x="33658" y="24528"/>
                  </a:cubicBezTo>
                  <a:cubicBezTo>
                    <a:pt x="33658" y="24528"/>
                    <a:pt x="34825" y="24094"/>
                    <a:pt x="35125" y="23527"/>
                  </a:cubicBezTo>
                  <a:cubicBezTo>
                    <a:pt x="35392" y="22960"/>
                    <a:pt x="36193" y="20992"/>
                    <a:pt x="36193" y="20592"/>
                  </a:cubicBezTo>
                  <a:cubicBezTo>
                    <a:pt x="36193" y="20191"/>
                    <a:pt x="37861" y="19324"/>
                    <a:pt x="38061" y="18957"/>
                  </a:cubicBezTo>
                  <a:cubicBezTo>
                    <a:pt x="38228" y="18623"/>
                    <a:pt x="37094" y="15288"/>
                    <a:pt x="37527" y="14587"/>
                  </a:cubicBezTo>
                  <a:cubicBezTo>
                    <a:pt x="37827" y="14120"/>
                    <a:pt x="38461" y="13887"/>
                    <a:pt x="38728" y="13486"/>
                  </a:cubicBezTo>
                  <a:cubicBezTo>
                    <a:pt x="39028" y="13086"/>
                    <a:pt x="40363" y="12552"/>
                    <a:pt x="40296" y="11985"/>
                  </a:cubicBezTo>
                  <a:cubicBezTo>
                    <a:pt x="40229" y="11385"/>
                    <a:pt x="39429" y="5614"/>
                    <a:pt x="38728" y="4347"/>
                  </a:cubicBezTo>
                  <a:cubicBezTo>
                    <a:pt x="38061" y="3079"/>
                    <a:pt x="29488" y="177"/>
                    <a:pt x="27820" y="10"/>
                  </a:cubicBezTo>
                  <a:cubicBezTo>
                    <a:pt x="27754" y="4"/>
                    <a:pt x="27682" y="0"/>
                    <a:pt x="27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8"/>
            <p:cNvSpPr/>
            <p:nvPr/>
          </p:nvSpPr>
          <p:spPr>
            <a:xfrm>
              <a:off x="4422150" y="3471920"/>
              <a:ext cx="694960" cy="1968521"/>
            </a:xfrm>
            <a:custGeom>
              <a:rect b="b" l="l" r="r" t="t"/>
              <a:pathLst>
                <a:path extrusionOk="0" h="169226" w="59743">
                  <a:moveTo>
                    <a:pt x="34082" y="1"/>
                  </a:moveTo>
                  <a:cubicBezTo>
                    <a:pt x="30398" y="1"/>
                    <a:pt x="26731" y="906"/>
                    <a:pt x="24718" y="3045"/>
                  </a:cubicBezTo>
                  <a:cubicBezTo>
                    <a:pt x="22083" y="5881"/>
                    <a:pt x="22483" y="10050"/>
                    <a:pt x="21983" y="10784"/>
                  </a:cubicBezTo>
                  <a:cubicBezTo>
                    <a:pt x="21482" y="11552"/>
                    <a:pt x="20248" y="15388"/>
                    <a:pt x="20682" y="15955"/>
                  </a:cubicBezTo>
                  <a:cubicBezTo>
                    <a:pt x="20895" y="16250"/>
                    <a:pt x="21494" y="16368"/>
                    <a:pt x="22200" y="16368"/>
                  </a:cubicBezTo>
                  <a:cubicBezTo>
                    <a:pt x="22930" y="16368"/>
                    <a:pt x="23773" y="16241"/>
                    <a:pt x="24418" y="16055"/>
                  </a:cubicBezTo>
                  <a:lnTo>
                    <a:pt x="24418" y="16055"/>
                  </a:lnTo>
                  <a:cubicBezTo>
                    <a:pt x="24418" y="16055"/>
                    <a:pt x="24318" y="18090"/>
                    <a:pt x="24918" y="18723"/>
                  </a:cubicBezTo>
                  <a:cubicBezTo>
                    <a:pt x="24918" y="18723"/>
                    <a:pt x="24773" y="18709"/>
                    <a:pt x="24577" y="18709"/>
                  </a:cubicBezTo>
                  <a:cubicBezTo>
                    <a:pt x="24250" y="18709"/>
                    <a:pt x="23784" y="18748"/>
                    <a:pt x="23617" y="18957"/>
                  </a:cubicBezTo>
                  <a:cubicBezTo>
                    <a:pt x="23183" y="19691"/>
                    <a:pt x="22816" y="20425"/>
                    <a:pt x="22516" y="21225"/>
                  </a:cubicBezTo>
                  <a:cubicBezTo>
                    <a:pt x="22516" y="21225"/>
                    <a:pt x="20515" y="22626"/>
                    <a:pt x="19881" y="23093"/>
                  </a:cubicBezTo>
                  <a:cubicBezTo>
                    <a:pt x="19281" y="23560"/>
                    <a:pt x="17946" y="27229"/>
                    <a:pt x="17479" y="27563"/>
                  </a:cubicBezTo>
                  <a:cubicBezTo>
                    <a:pt x="17012" y="27863"/>
                    <a:pt x="11375" y="29231"/>
                    <a:pt x="10041" y="30398"/>
                  </a:cubicBezTo>
                  <a:cubicBezTo>
                    <a:pt x="8673" y="31566"/>
                    <a:pt x="7105" y="32300"/>
                    <a:pt x="6838" y="32300"/>
                  </a:cubicBezTo>
                  <a:cubicBezTo>
                    <a:pt x="6538" y="32300"/>
                    <a:pt x="4970" y="32433"/>
                    <a:pt x="4537" y="32800"/>
                  </a:cubicBezTo>
                  <a:cubicBezTo>
                    <a:pt x="4136" y="33167"/>
                    <a:pt x="2202" y="36703"/>
                    <a:pt x="2369" y="37470"/>
                  </a:cubicBezTo>
                  <a:cubicBezTo>
                    <a:pt x="2469" y="38237"/>
                    <a:pt x="2469" y="39038"/>
                    <a:pt x="2369" y="39838"/>
                  </a:cubicBezTo>
                  <a:cubicBezTo>
                    <a:pt x="2268" y="40639"/>
                    <a:pt x="1334" y="46110"/>
                    <a:pt x="1301" y="47511"/>
                  </a:cubicBezTo>
                  <a:cubicBezTo>
                    <a:pt x="1234" y="48912"/>
                    <a:pt x="534" y="51947"/>
                    <a:pt x="400" y="52681"/>
                  </a:cubicBezTo>
                  <a:cubicBezTo>
                    <a:pt x="267" y="53415"/>
                    <a:pt x="0" y="56183"/>
                    <a:pt x="134" y="56717"/>
                  </a:cubicBezTo>
                  <a:cubicBezTo>
                    <a:pt x="267" y="57284"/>
                    <a:pt x="467" y="62688"/>
                    <a:pt x="701" y="63856"/>
                  </a:cubicBezTo>
                  <a:cubicBezTo>
                    <a:pt x="934" y="65023"/>
                    <a:pt x="2535" y="69159"/>
                    <a:pt x="3303" y="70594"/>
                  </a:cubicBezTo>
                  <a:cubicBezTo>
                    <a:pt x="4036" y="72028"/>
                    <a:pt x="6371" y="76131"/>
                    <a:pt x="6305" y="76631"/>
                  </a:cubicBezTo>
                  <a:cubicBezTo>
                    <a:pt x="6271" y="77165"/>
                    <a:pt x="5671" y="78399"/>
                    <a:pt x="5804" y="78933"/>
                  </a:cubicBezTo>
                  <a:cubicBezTo>
                    <a:pt x="5938" y="79433"/>
                    <a:pt x="6505" y="80034"/>
                    <a:pt x="7072" y="80634"/>
                  </a:cubicBezTo>
                  <a:cubicBezTo>
                    <a:pt x="7354" y="80952"/>
                    <a:pt x="7871" y="81027"/>
                    <a:pt x="8294" y="81027"/>
                  </a:cubicBezTo>
                  <a:cubicBezTo>
                    <a:pt x="8670" y="81027"/>
                    <a:pt x="8973" y="80968"/>
                    <a:pt x="8973" y="80968"/>
                  </a:cubicBezTo>
                  <a:lnTo>
                    <a:pt x="8973" y="80968"/>
                  </a:lnTo>
                  <a:cubicBezTo>
                    <a:pt x="8973" y="80968"/>
                    <a:pt x="8773" y="81668"/>
                    <a:pt x="9807" y="83703"/>
                  </a:cubicBezTo>
                  <a:cubicBezTo>
                    <a:pt x="10808" y="85771"/>
                    <a:pt x="14911" y="91242"/>
                    <a:pt x="14911" y="91242"/>
                  </a:cubicBezTo>
                  <a:cubicBezTo>
                    <a:pt x="14644" y="91709"/>
                    <a:pt x="14410" y="92243"/>
                    <a:pt x="14244" y="92810"/>
                  </a:cubicBezTo>
                  <a:cubicBezTo>
                    <a:pt x="14144" y="93310"/>
                    <a:pt x="14377" y="94244"/>
                    <a:pt x="14611" y="94344"/>
                  </a:cubicBezTo>
                  <a:cubicBezTo>
                    <a:pt x="14650" y="94361"/>
                    <a:pt x="14711" y="94367"/>
                    <a:pt x="14787" y="94367"/>
                  </a:cubicBezTo>
                  <a:cubicBezTo>
                    <a:pt x="14926" y="94367"/>
                    <a:pt x="15113" y="94348"/>
                    <a:pt x="15299" y="94348"/>
                  </a:cubicBezTo>
                  <a:cubicBezTo>
                    <a:pt x="15612" y="94348"/>
                    <a:pt x="15925" y="94400"/>
                    <a:pt x="16012" y="94678"/>
                  </a:cubicBezTo>
                  <a:cubicBezTo>
                    <a:pt x="16145" y="95178"/>
                    <a:pt x="16745" y="95912"/>
                    <a:pt x="16679" y="96245"/>
                  </a:cubicBezTo>
                  <a:cubicBezTo>
                    <a:pt x="16645" y="96579"/>
                    <a:pt x="16078" y="97179"/>
                    <a:pt x="16012" y="97646"/>
                  </a:cubicBezTo>
                  <a:cubicBezTo>
                    <a:pt x="15912" y="98113"/>
                    <a:pt x="15778" y="102216"/>
                    <a:pt x="15778" y="102717"/>
                  </a:cubicBezTo>
                  <a:cubicBezTo>
                    <a:pt x="15778" y="103217"/>
                    <a:pt x="16078" y="105886"/>
                    <a:pt x="16145" y="106286"/>
                  </a:cubicBezTo>
                  <a:cubicBezTo>
                    <a:pt x="16112" y="106986"/>
                    <a:pt x="16078" y="107654"/>
                    <a:pt x="15978" y="108354"/>
                  </a:cubicBezTo>
                  <a:cubicBezTo>
                    <a:pt x="15945" y="108888"/>
                    <a:pt x="16545" y="109355"/>
                    <a:pt x="16545" y="109522"/>
                  </a:cubicBezTo>
                  <a:cubicBezTo>
                    <a:pt x="16545" y="109655"/>
                    <a:pt x="15811" y="110189"/>
                    <a:pt x="15811" y="110823"/>
                  </a:cubicBezTo>
                  <a:cubicBezTo>
                    <a:pt x="15811" y="111423"/>
                    <a:pt x="15678" y="112891"/>
                    <a:pt x="15678" y="112891"/>
                  </a:cubicBezTo>
                  <a:cubicBezTo>
                    <a:pt x="15244" y="113091"/>
                    <a:pt x="14911" y="113391"/>
                    <a:pt x="14644" y="113791"/>
                  </a:cubicBezTo>
                  <a:cubicBezTo>
                    <a:pt x="14410" y="114258"/>
                    <a:pt x="14677" y="115726"/>
                    <a:pt x="14644" y="115926"/>
                  </a:cubicBezTo>
                  <a:cubicBezTo>
                    <a:pt x="14639" y="115951"/>
                    <a:pt x="14630" y="115961"/>
                    <a:pt x="14618" y="115961"/>
                  </a:cubicBezTo>
                  <a:cubicBezTo>
                    <a:pt x="14570" y="115961"/>
                    <a:pt x="14470" y="115809"/>
                    <a:pt x="14338" y="115809"/>
                  </a:cubicBezTo>
                  <a:cubicBezTo>
                    <a:pt x="14279" y="115809"/>
                    <a:pt x="14213" y="115839"/>
                    <a:pt x="14144" y="115926"/>
                  </a:cubicBezTo>
                  <a:cubicBezTo>
                    <a:pt x="13843" y="116260"/>
                    <a:pt x="12509" y="118828"/>
                    <a:pt x="12542" y="119162"/>
                  </a:cubicBezTo>
                  <a:cubicBezTo>
                    <a:pt x="12542" y="119162"/>
                    <a:pt x="11075" y="120429"/>
                    <a:pt x="10841" y="121030"/>
                  </a:cubicBezTo>
                  <a:cubicBezTo>
                    <a:pt x="10608" y="121630"/>
                    <a:pt x="10241" y="123165"/>
                    <a:pt x="9774" y="124199"/>
                  </a:cubicBezTo>
                  <a:cubicBezTo>
                    <a:pt x="9307" y="125233"/>
                    <a:pt x="8640" y="126334"/>
                    <a:pt x="8606" y="127268"/>
                  </a:cubicBezTo>
                  <a:cubicBezTo>
                    <a:pt x="8540" y="128202"/>
                    <a:pt x="8973" y="132838"/>
                    <a:pt x="8740" y="133139"/>
                  </a:cubicBezTo>
                  <a:cubicBezTo>
                    <a:pt x="8506" y="133405"/>
                    <a:pt x="7606" y="133539"/>
                    <a:pt x="7606" y="134339"/>
                  </a:cubicBezTo>
                  <a:cubicBezTo>
                    <a:pt x="7606" y="135140"/>
                    <a:pt x="8306" y="137141"/>
                    <a:pt x="8606" y="137408"/>
                  </a:cubicBezTo>
                  <a:cubicBezTo>
                    <a:pt x="8873" y="137708"/>
                    <a:pt x="8873" y="138442"/>
                    <a:pt x="8873" y="138809"/>
                  </a:cubicBezTo>
                  <a:cubicBezTo>
                    <a:pt x="8873" y="139176"/>
                    <a:pt x="8840" y="139843"/>
                    <a:pt x="8840" y="139843"/>
                  </a:cubicBezTo>
                  <a:cubicBezTo>
                    <a:pt x="8840" y="139843"/>
                    <a:pt x="7939" y="139977"/>
                    <a:pt x="7939" y="140110"/>
                  </a:cubicBezTo>
                  <a:cubicBezTo>
                    <a:pt x="7939" y="140244"/>
                    <a:pt x="8039" y="145547"/>
                    <a:pt x="7839" y="146815"/>
                  </a:cubicBezTo>
                  <a:cubicBezTo>
                    <a:pt x="7639" y="148049"/>
                    <a:pt x="7139" y="149250"/>
                    <a:pt x="6438" y="150318"/>
                  </a:cubicBezTo>
                  <a:cubicBezTo>
                    <a:pt x="5971" y="150851"/>
                    <a:pt x="5070" y="153653"/>
                    <a:pt x="5104" y="155555"/>
                  </a:cubicBezTo>
                  <a:cubicBezTo>
                    <a:pt x="4737" y="156088"/>
                    <a:pt x="4470" y="156689"/>
                    <a:pt x="4370" y="157323"/>
                  </a:cubicBezTo>
                  <a:cubicBezTo>
                    <a:pt x="4337" y="158090"/>
                    <a:pt x="4370" y="158857"/>
                    <a:pt x="4503" y="159624"/>
                  </a:cubicBezTo>
                  <a:cubicBezTo>
                    <a:pt x="4535" y="159880"/>
                    <a:pt x="5611" y="160965"/>
                    <a:pt x="7759" y="160965"/>
                  </a:cubicBezTo>
                  <a:cubicBezTo>
                    <a:pt x="7850" y="160965"/>
                    <a:pt x="7944" y="160963"/>
                    <a:pt x="8039" y="160958"/>
                  </a:cubicBezTo>
                  <a:cubicBezTo>
                    <a:pt x="10007" y="160792"/>
                    <a:pt x="11909" y="160024"/>
                    <a:pt x="13476" y="158824"/>
                  </a:cubicBezTo>
                  <a:cubicBezTo>
                    <a:pt x="14277" y="158056"/>
                    <a:pt x="15278" y="157589"/>
                    <a:pt x="16345" y="157423"/>
                  </a:cubicBezTo>
                  <a:cubicBezTo>
                    <a:pt x="17813" y="157156"/>
                    <a:pt x="20048" y="156956"/>
                    <a:pt x="22316" y="155888"/>
                  </a:cubicBezTo>
                  <a:cubicBezTo>
                    <a:pt x="24584" y="154821"/>
                    <a:pt x="25285" y="153253"/>
                    <a:pt x="25285" y="152586"/>
                  </a:cubicBezTo>
                  <a:cubicBezTo>
                    <a:pt x="25285" y="151952"/>
                    <a:pt x="24951" y="149050"/>
                    <a:pt x="23017" y="148850"/>
                  </a:cubicBezTo>
                  <a:cubicBezTo>
                    <a:pt x="22785" y="148822"/>
                    <a:pt x="22550" y="148810"/>
                    <a:pt x="22316" y="148810"/>
                  </a:cubicBezTo>
                  <a:cubicBezTo>
                    <a:pt x="20561" y="148810"/>
                    <a:pt x="18825" y="149495"/>
                    <a:pt x="18413" y="149584"/>
                  </a:cubicBezTo>
                  <a:cubicBezTo>
                    <a:pt x="18401" y="149586"/>
                    <a:pt x="18389" y="149588"/>
                    <a:pt x="18376" y="149588"/>
                  </a:cubicBezTo>
                  <a:cubicBezTo>
                    <a:pt x="17927" y="149588"/>
                    <a:pt x="17008" y="147903"/>
                    <a:pt x="16846" y="147449"/>
                  </a:cubicBezTo>
                  <a:cubicBezTo>
                    <a:pt x="16645" y="146982"/>
                    <a:pt x="16846" y="144180"/>
                    <a:pt x="16946" y="143312"/>
                  </a:cubicBezTo>
                  <a:cubicBezTo>
                    <a:pt x="17012" y="142412"/>
                    <a:pt x="18480" y="140377"/>
                    <a:pt x="18513" y="140043"/>
                  </a:cubicBezTo>
                  <a:cubicBezTo>
                    <a:pt x="18547" y="139710"/>
                    <a:pt x="17946" y="139543"/>
                    <a:pt x="17946" y="139543"/>
                  </a:cubicBezTo>
                  <a:cubicBezTo>
                    <a:pt x="18080" y="139243"/>
                    <a:pt x="18247" y="139009"/>
                    <a:pt x="18480" y="138776"/>
                  </a:cubicBezTo>
                  <a:cubicBezTo>
                    <a:pt x="18747" y="138542"/>
                    <a:pt x="19681" y="138276"/>
                    <a:pt x="19681" y="137909"/>
                  </a:cubicBezTo>
                  <a:cubicBezTo>
                    <a:pt x="19681" y="137542"/>
                    <a:pt x="19814" y="136074"/>
                    <a:pt x="19581" y="135907"/>
                  </a:cubicBezTo>
                  <a:cubicBezTo>
                    <a:pt x="19347" y="135707"/>
                    <a:pt x="19181" y="134473"/>
                    <a:pt x="19247" y="134173"/>
                  </a:cubicBezTo>
                  <a:cubicBezTo>
                    <a:pt x="19447" y="133706"/>
                    <a:pt x="19648" y="133239"/>
                    <a:pt x="19914" y="132772"/>
                  </a:cubicBezTo>
                  <a:cubicBezTo>
                    <a:pt x="20215" y="132071"/>
                    <a:pt x="20348" y="131304"/>
                    <a:pt x="20381" y="130537"/>
                  </a:cubicBezTo>
                  <a:cubicBezTo>
                    <a:pt x="20315" y="130036"/>
                    <a:pt x="21082" y="129403"/>
                    <a:pt x="21115" y="128969"/>
                  </a:cubicBezTo>
                  <a:cubicBezTo>
                    <a:pt x="21182" y="128569"/>
                    <a:pt x="21115" y="126567"/>
                    <a:pt x="21315" y="126267"/>
                  </a:cubicBezTo>
                  <a:cubicBezTo>
                    <a:pt x="21482" y="126000"/>
                    <a:pt x="22783" y="124966"/>
                    <a:pt x="22883" y="124532"/>
                  </a:cubicBezTo>
                  <a:cubicBezTo>
                    <a:pt x="23150" y="123865"/>
                    <a:pt x="23484" y="123231"/>
                    <a:pt x="23817" y="122598"/>
                  </a:cubicBezTo>
                  <a:cubicBezTo>
                    <a:pt x="23817" y="122598"/>
                    <a:pt x="27453" y="120530"/>
                    <a:pt x="28721" y="118962"/>
                  </a:cubicBezTo>
                  <a:cubicBezTo>
                    <a:pt x="29955" y="117394"/>
                    <a:pt x="30856" y="114825"/>
                    <a:pt x="30856" y="113625"/>
                  </a:cubicBezTo>
                  <a:cubicBezTo>
                    <a:pt x="30856" y="112424"/>
                    <a:pt x="30155" y="111256"/>
                    <a:pt x="29922" y="111256"/>
                  </a:cubicBezTo>
                  <a:cubicBezTo>
                    <a:pt x="29688" y="111256"/>
                    <a:pt x="29388" y="108821"/>
                    <a:pt x="29388" y="108488"/>
                  </a:cubicBezTo>
                  <a:cubicBezTo>
                    <a:pt x="29388" y="108217"/>
                    <a:pt x="29739" y="107839"/>
                    <a:pt x="29907" y="107839"/>
                  </a:cubicBezTo>
                  <a:cubicBezTo>
                    <a:pt x="29925" y="107839"/>
                    <a:pt x="29942" y="107844"/>
                    <a:pt x="29955" y="107854"/>
                  </a:cubicBezTo>
                  <a:cubicBezTo>
                    <a:pt x="30088" y="107954"/>
                    <a:pt x="32790" y="110889"/>
                    <a:pt x="33457" y="111757"/>
                  </a:cubicBezTo>
                  <a:cubicBezTo>
                    <a:pt x="34091" y="112657"/>
                    <a:pt x="35159" y="113024"/>
                    <a:pt x="35359" y="113391"/>
                  </a:cubicBezTo>
                  <a:cubicBezTo>
                    <a:pt x="35359" y="113391"/>
                    <a:pt x="35559" y="115659"/>
                    <a:pt x="35392" y="115960"/>
                  </a:cubicBezTo>
                  <a:cubicBezTo>
                    <a:pt x="35092" y="116427"/>
                    <a:pt x="34925" y="116994"/>
                    <a:pt x="34892" y="117594"/>
                  </a:cubicBezTo>
                  <a:cubicBezTo>
                    <a:pt x="34892" y="118328"/>
                    <a:pt x="34925" y="120196"/>
                    <a:pt x="34925" y="120696"/>
                  </a:cubicBezTo>
                  <a:cubicBezTo>
                    <a:pt x="34925" y="121197"/>
                    <a:pt x="35692" y="122264"/>
                    <a:pt x="35759" y="122731"/>
                  </a:cubicBezTo>
                  <a:cubicBezTo>
                    <a:pt x="35859" y="123198"/>
                    <a:pt x="36593" y="124232"/>
                    <a:pt x="36593" y="124699"/>
                  </a:cubicBezTo>
                  <a:cubicBezTo>
                    <a:pt x="36626" y="124966"/>
                    <a:pt x="36726" y="125266"/>
                    <a:pt x="36927" y="125433"/>
                  </a:cubicBezTo>
                  <a:cubicBezTo>
                    <a:pt x="36760" y="125967"/>
                    <a:pt x="36693" y="126534"/>
                    <a:pt x="36693" y="127068"/>
                  </a:cubicBezTo>
                  <a:cubicBezTo>
                    <a:pt x="36760" y="127968"/>
                    <a:pt x="37060" y="128569"/>
                    <a:pt x="36893" y="128902"/>
                  </a:cubicBezTo>
                  <a:cubicBezTo>
                    <a:pt x="36693" y="129202"/>
                    <a:pt x="35692" y="129769"/>
                    <a:pt x="35626" y="130537"/>
                  </a:cubicBezTo>
                  <a:cubicBezTo>
                    <a:pt x="35626" y="131904"/>
                    <a:pt x="35726" y="133305"/>
                    <a:pt x="35859" y="134706"/>
                  </a:cubicBezTo>
                  <a:cubicBezTo>
                    <a:pt x="35959" y="135173"/>
                    <a:pt x="36326" y="135440"/>
                    <a:pt x="36293" y="136141"/>
                  </a:cubicBezTo>
                  <a:cubicBezTo>
                    <a:pt x="36226" y="136841"/>
                    <a:pt x="36460" y="141211"/>
                    <a:pt x="36460" y="142145"/>
                  </a:cubicBezTo>
                  <a:cubicBezTo>
                    <a:pt x="36526" y="142845"/>
                    <a:pt x="36693" y="143513"/>
                    <a:pt x="36927" y="144180"/>
                  </a:cubicBezTo>
                  <a:cubicBezTo>
                    <a:pt x="36993" y="144413"/>
                    <a:pt x="37460" y="145014"/>
                    <a:pt x="37327" y="145447"/>
                  </a:cubicBezTo>
                  <a:cubicBezTo>
                    <a:pt x="37160" y="145848"/>
                    <a:pt x="37460" y="146548"/>
                    <a:pt x="37494" y="146915"/>
                  </a:cubicBezTo>
                  <a:cubicBezTo>
                    <a:pt x="37660" y="147449"/>
                    <a:pt x="37927" y="147949"/>
                    <a:pt x="38261" y="148416"/>
                  </a:cubicBezTo>
                  <a:cubicBezTo>
                    <a:pt x="38428" y="148683"/>
                    <a:pt x="37460" y="148650"/>
                    <a:pt x="37560" y="149117"/>
                  </a:cubicBezTo>
                  <a:cubicBezTo>
                    <a:pt x="37794" y="149784"/>
                    <a:pt x="38061" y="150418"/>
                    <a:pt x="38394" y="151051"/>
                  </a:cubicBezTo>
                  <a:cubicBezTo>
                    <a:pt x="38728" y="152619"/>
                    <a:pt x="38995" y="154187"/>
                    <a:pt x="39161" y="155755"/>
                  </a:cubicBezTo>
                  <a:cubicBezTo>
                    <a:pt x="39161" y="156422"/>
                    <a:pt x="39028" y="158056"/>
                    <a:pt x="38995" y="158423"/>
                  </a:cubicBezTo>
                  <a:cubicBezTo>
                    <a:pt x="38928" y="158790"/>
                    <a:pt x="37794" y="162426"/>
                    <a:pt x="37727" y="164227"/>
                  </a:cubicBezTo>
                  <a:cubicBezTo>
                    <a:pt x="37394" y="164661"/>
                    <a:pt x="37193" y="165228"/>
                    <a:pt x="37227" y="165795"/>
                  </a:cubicBezTo>
                  <a:cubicBezTo>
                    <a:pt x="37227" y="166896"/>
                    <a:pt x="37460" y="168130"/>
                    <a:pt x="37861" y="168564"/>
                  </a:cubicBezTo>
                  <a:cubicBezTo>
                    <a:pt x="38232" y="168907"/>
                    <a:pt x="40074" y="169226"/>
                    <a:pt x="41832" y="169226"/>
                  </a:cubicBezTo>
                  <a:cubicBezTo>
                    <a:pt x="42125" y="169226"/>
                    <a:pt x="42416" y="169217"/>
                    <a:pt x="42697" y="169198"/>
                  </a:cubicBezTo>
                  <a:cubicBezTo>
                    <a:pt x="44165" y="169098"/>
                    <a:pt x="45566" y="168631"/>
                    <a:pt x="46800" y="167863"/>
                  </a:cubicBezTo>
                  <a:cubicBezTo>
                    <a:pt x="47034" y="167630"/>
                    <a:pt x="47934" y="167430"/>
                    <a:pt x="48301" y="167396"/>
                  </a:cubicBezTo>
                  <a:cubicBezTo>
                    <a:pt x="48668" y="167330"/>
                    <a:pt x="53071" y="166963"/>
                    <a:pt x="55140" y="165995"/>
                  </a:cubicBezTo>
                  <a:cubicBezTo>
                    <a:pt x="57174" y="164995"/>
                    <a:pt x="59176" y="163060"/>
                    <a:pt x="59476" y="161526"/>
                  </a:cubicBezTo>
                  <a:cubicBezTo>
                    <a:pt x="59743" y="159991"/>
                    <a:pt x="58308" y="157089"/>
                    <a:pt x="57074" y="156956"/>
                  </a:cubicBezTo>
                  <a:cubicBezTo>
                    <a:pt x="56991" y="156946"/>
                    <a:pt x="56898" y="156942"/>
                    <a:pt x="56796" y="156942"/>
                  </a:cubicBezTo>
                  <a:cubicBezTo>
                    <a:pt x="55507" y="156942"/>
                    <a:pt x="52852" y="157631"/>
                    <a:pt x="52059" y="157631"/>
                  </a:cubicBezTo>
                  <a:cubicBezTo>
                    <a:pt x="52012" y="157631"/>
                    <a:pt x="51971" y="157628"/>
                    <a:pt x="51937" y="157623"/>
                  </a:cubicBezTo>
                  <a:cubicBezTo>
                    <a:pt x="51270" y="157523"/>
                    <a:pt x="49169" y="155688"/>
                    <a:pt x="49035" y="155388"/>
                  </a:cubicBezTo>
                  <a:cubicBezTo>
                    <a:pt x="48902" y="155054"/>
                    <a:pt x="48635" y="147049"/>
                    <a:pt x="48835" y="146248"/>
                  </a:cubicBezTo>
                  <a:cubicBezTo>
                    <a:pt x="49069" y="145481"/>
                    <a:pt x="50069" y="144413"/>
                    <a:pt x="50003" y="143980"/>
                  </a:cubicBezTo>
                  <a:cubicBezTo>
                    <a:pt x="49969" y="143546"/>
                    <a:pt x="50203" y="140811"/>
                    <a:pt x="49769" y="140477"/>
                  </a:cubicBezTo>
                  <a:cubicBezTo>
                    <a:pt x="49369" y="140177"/>
                    <a:pt x="49235" y="139276"/>
                    <a:pt x="49169" y="138843"/>
                  </a:cubicBezTo>
                  <a:cubicBezTo>
                    <a:pt x="49135" y="138442"/>
                    <a:pt x="49069" y="135040"/>
                    <a:pt x="49035" y="133839"/>
                  </a:cubicBezTo>
                  <a:cubicBezTo>
                    <a:pt x="49002" y="132638"/>
                    <a:pt x="49736" y="131704"/>
                    <a:pt x="49469" y="131337"/>
                  </a:cubicBezTo>
                  <a:cubicBezTo>
                    <a:pt x="49169" y="130970"/>
                    <a:pt x="48835" y="130070"/>
                    <a:pt x="48935" y="129736"/>
                  </a:cubicBezTo>
                  <a:cubicBezTo>
                    <a:pt x="49035" y="129436"/>
                    <a:pt x="49469" y="128202"/>
                    <a:pt x="49269" y="127501"/>
                  </a:cubicBezTo>
                  <a:cubicBezTo>
                    <a:pt x="49069" y="126801"/>
                    <a:pt x="48602" y="125366"/>
                    <a:pt x="48802" y="125133"/>
                  </a:cubicBezTo>
                  <a:cubicBezTo>
                    <a:pt x="48968" y="124899"/>
                    <a:pt x="50703" y="122031"/>
                    <a:pt x="50770" y="121397"/>
                  </a:cubicBezTo>
                  <a:cubicBezTo>
                    <a:pt x="50803" y="120763"/>
                    <a:pt x="51003" y="117261"/>
                    <a:pt x="50003" y="115126"/>
                  </a:cubicBezTo>
                  <a:cubicBezTo>
                    <a:pt x="49035" y="113024"/>
                    <a:pt x="47668" y="111790"/>
                    <a:pt x="47601" y="111323"/>
                  </a:cubicBezTo>
                  <a:cubicBezTo>
                    <a:pt x="47567" y="110456"/>
                    <a:pt x="47734" y="109622"/>
                    <a:pt x="48001" y="108821"/>
                  </a:cubicBezTo>
                  <a:cubicBezTo>
                    <a:pt x="48401" y="107687"/>
                    <a:pt x="48668" y="106519"/>
                    <a:pt x="48802" y="105319"/>
                  </a:cubicBezTo>
                  <a:cubicBezTo>
                    <a:pt x="48802" y="104551"/>
                    <a:pt x="49002" y="102417"/>
                    <a:pt x="49002" y="101382"/>
                  </a:cubicBezTo>
                  <a:cubicBezTo>
                    <a:pt x="49002" y="100348"/>
                    <a:pt x="48668" y="96112"/>
                    <a:pt x="48602" y="94678"/>
                  </a:cubicBezTo>
                  <a:cubicBezTo>
                    <a:pt x="48535" y="92710"/>
                    <a:pt x="48368" y="90708"/>
                    <a:pt x="48068" y="88773"/>
                  </a:cubicBezTo>
                  <a:cubicBezTo>
                    <a:pt x="47701" y="86639"/>
                    <a:pt x="47467" y="84504"/>
                    <a:pt x="47367" y="82336"/>
                  </a:cubicBezTo>
                  <a:cubicBezTo>
                    <a:pt x="47367" y="81035"/>
                    <a:pt x="47134" y="77632"/>
                    <a:pt x="47134" y="76898"/>
                  </a:cubicBezTo>
                  <a:cubicBezTo>
                    <a:pt x="47134" y="76164"/>
                    <a:pt x="46934" y="73462"/>
                    <a:pt x="47167" y="73096"/>
                  </a:cubicBezTo>
                  <a:cubicBezTo>
                    <a:pt x="47401" y="72729"/>
                    <a:pt x="46800" y="71728"/>
                    <a:pt x="47000" y="71628"/>
                  </a:cubicBezTo>
                  <a:cubicBezTo>
                    <a:pt x="47037" y="71613"/>
                    <a:pt x="47121" y="71610"/>
                    <a:pt x="47240" y="71610"/>
                  </a:cubicBezTo>
                  <a:cubicBezTo>
                    <a:pt x="47352" y="71610"/>
                    <a:pt x="47495" y="71613"/>
                    <a:pt x="47656" y="71613"/>
                  </a:cubicBezTo>
                  <a:cubicBezTo>
                    <a:pt x="48117" y="71613"/>
                    <a:pt x="48732" y="71588"/>
                    <a:pt x="49235" y="71394"/>
                  </a:cubicBezTo>
                  <a:cubicBezTo>
                    <a:pt x="50069" y="71094"/>
                    <a:pt x="52304" y="70060"/>
                    <a:pt x="53171" y="69860"/>
                  </a:cubicBezTo>
                  <a:cubicBezTo>
                    <a:pt x="54072" y="69693"/>
                    <a:pt x="55240" y="68025"/>
                    <a:pt x="55840" y="66191"/>
                  </a:cubicBezTo>
                  <a:cubicBezTo>
                    <a:pt x="56440" y="64489"/>
                    <a:pt x="56474" y="62621"/>
                    <a:pt x="56007" y="60853"/>
                  </a:cubicBezTo>
                  <a:cubicBezTo>
                    <a:pt x="55540" y="59119"/>
                    <a:pt x="54839" y="57651"/>
                    <a:pt x="54239" y="57084"/>
                  </a:cubicBezTo>
                  <a:cubicBezTo>
                    <a:pt x="53638" y="56550"/>
                    <a:pt x="52604" y="55850"/>
                    <a:pt x="52571" y="55516"/>
                  </a:cubicBezTo>
                  <a:cubicBezTo>
                    <a:pt x="52538" y="55183"/>
                    <a:pt x="52571" y="50713"/>
                    <a:pt x="52404" y="50179"/>
                  </a:cubicBezTo>
                  <a:cubicBezTo>
                    <a:pt x="51871" y="49078"/>
                    <a:pt x="51270" y="48078"/>
                    <a:pt x="50570" y="47110"/>
                  </a:cubicBezTo>
                  <a:cubicBezTo>
                    <a:pt x="50336" y="46877"/>
                    <a:pt x="48635" y="44108"/>
                    <a:pt x="48535" y="43374"/>
                  </a:cubicBezTo>
                  <a:cubicBezTo>
                    <a:pt x="48501" y="41606"/>
                    <a:pt x="48602" y="39872"/>
                    <a:pt x="48768" y="38104"/>
                  </a:cubicBezTo>
                  <a:cubicBezTo>
                    <a:pt x="48868" y="37804"/>
                    <a:pt x="49369" y="37003"/>
                    <a:pt x="49402" y="36636"/>
                  </a:cubicBezTo>
                  <a:cubicBezTo>
                    <a:pt x="49469" y="36269"/>
                    <a:pt x="49636" y="35102"/>
                    <a:pt x="49636" y="35102"/>
                  </a:cubicBezTo>
                  <a:cubicBezTo>
                    <a:pt x="49636" y="35102"/>
                    <a:pt x="51170" y="34268"/>
                    <a:pt x="51370" y="33834"/>
                  </a:cubicBezTo>
                  <a:cubicBezTo>
                    <a:pt x="51570" y="33267"/>
                    <a:pt x="51737" y="32667"/>
                    <a:pt x="51804" y="32066"/>
                  </a:cubicBezTo>
                  <a:cubicBezTo>
                    <a:pt x="51804" y="31833"/>
                    <a:pt x="52438" y="30131"/>
                    <a:pt x="51937" y="29331"/>
                  </a:cubicBezTo>
                  <a:cubicBezTo>
                    <a:pt x="51370" y="28297"/>
                    <a:pt x="50836" y="27263"/>
                    <a:pt x="50403" y="26162"/>
                  </a:cubicBezTo>
                  <a:cubicBezTo>
                    <a:pt x="50403" y="26162"/>
                    <a:pt x="50770" y="20458"/>
                    <a:pt x="50670" y="20258"/>
                  </a:cubicBezTo>
                  <a:cubicBezTo>
                    <a:pt x="50570" y="20058"/>
                    <a:pt x="50069" y="19190"/>
                    <a:pt x="50069" y="19190"/>
                  </a:cubicBezTo>
                  <a:cubicBezTo>
                    <a:pt x="50069" y="19190"/>
                    <a:pt x="50470" y="12719"/>
                    <a:pt x="50470" y="12486"/>
                  </a:cubicBezTo>
                  <a:cubicBezTo>
                    <a:pt x="50470" y="12252"/>
                    <a:pt x="51137" y="11318"/>
                    <a:pt x="51170" y="10951"/>
                  </a:cubicBezTo>
                  <a:cubicBezTo>
                    <a:pt x="51203" y="10417"/>
                    <a:pt x="51137" y="9884"/>
                    <a:pt x="51003" y="9383"/>
                  </a:cubicBezTo>
                  <a:cubicBezTo>
                    <a:pt x="50958" y="9278"/>
                    <a:pt x="50622" y="9227"/>
                    <a:pt x="50258" y="9227"/>
                  </a:cubicBezTo>
                  <a:cubicBezTo>
                    <a:pt x="49812" y="9227"/>
                    <a:pt x="49324" y="9303"/>
                    <a:pt x="49269" y="9450"/>
                  </a:cubicBezTo>
                  <a:cubicBezTo>
                    <a:pt x="49235" y="10284"/>
                    <a:pt x="49269" y="11085"/>
                    <a:pt x="49302" y="11885"/>
                  </a:cubicBezTo>
                  <a:cubicBezTo>
                    <a:pt x="49302" y="12152"/>
                    <a:pt x="49135" y="14954"/>
                    <a:pt x="48935" y="14987"/>
                  </a:cubicBezTo>
                  <a:cubicBezTo>
                    <a:pt x="48919" y="14994"/>
                    <a:pt x="48898" y="14997"/>
                    <a:pt x="48873" y="14997"/>
                  </a:cubicBezTo>
                  <a:cubicBezTo>
                    <a:pt x="48644" y="14997"/>
                    <a:pt x="48101" y="14741"/>
                    <a:pt x="48101" y="14620"/>
                  </a:cubicBezTo>
                  <a:cubicBezTo>
                    <a:pt x="48101" y="14487"/>
                    <a:pt x="47968" y="13386"/>
                    <a:pt x="47834" y="13386"/>
                  </a:cubicBezTo>
                  <a:cubicBezTo>
                    <a:pt x="47701" y="13386"/>
                    <a:pt x="47000" y="13753"/>
                    <a:pt x="47100" y="14020"/>
                  </a:cubicBezTo>
                  <a:cubicBezTo>
                    <a:pt x="47167" y="14320"/>
                    <a:pt x="47267" y="16588"/>
                    <a:pt x="47467" y="16722"/>
                  </a:cubicBezTo>
                  <a:cubicBezTo>
                    <a:pt x="47634" y="16855"/>
                    <a:pt x="47734" y="18957"/>
                    <a:pt x="47601" y="19157"/>
                  </a:cubicBezTo>
                  <a:cubicBezTo>
                    <a:pt x="47467" y="19324"/>
                    <a:pt x="46567" y="19557"/>
                    <a:pt x="46567" y="19991"/>
                  </a:cubicBezTo>
                  <a:cubicBezTo>
                    <a:pt x="46567" y="20391"/>
                    <a:pt x="46333" y="24060"/>
                    <a:pt x="46333" y="24060"/>
                  </a:cubicBezTo>
                  <a:cubicBezTo>
                    <a:pt x="46333" y="24060"/>
                    <a:pt x="45099" y="24628"/>
                    <a:pt x="44866" y="24761"/>
                  </a:cubicBezTo>
                  <a:cubicBezTo>
                    <a:pt x="44599" y="24894"/>
                    <a:pt x="42998" y="28497"/>
                    <a:pt x="42797" y="29097"/>
                  </a:cubicBezTo>
                  <a:cubicBezTo>
                    <a:pt x="42631" y="29698"/>
                    <a:pt x="42664" y="30865"/>
                    <a:pt x="42430" y="31166"/>
                  </a:cubicBezTo>
                  <a:cubicBezTo>
                    <a:pt x="42197" y="31499"/>
                    <a:pt x="41363" y="34201"/>
                    <a:pt x="41697" y="35235"/>
                  </a:cubicBezTo>
                  <a:lnTo>
                    <a:pt x="40029" y="37570"/>
                  </a:lnTo>
                  <a:cubicBezTo>
                    <a:pt x="40029" y="37570"/>
                    <a:pt x="39929" y="35735"/>
                    <a:pt x="39362" y="35102"/>
                  </a:cubicBezTo>
                  <a:cubicBezTo>
                    <a:pt x="38795" y="34435"/>
                    <a:pt x="36860" y="32767"/>
                    <a:pt x="36860" y="32767"/>
                  </a:cubicBezTo>
                  <a:cubicBezTo>
                    <a:pt x="36893" y="31999"/>
                    <a:pt x="36993" y="31232"/>
                    <a:pt x="37193" y="30498"/>
                  </a:cubicBezTo>
                  <a:cubicBezTo>
                    <a:pt x="37360" y="29865"/>
                    <a:pt x="37394" y="29231"/>
                    <a:pt x="37293" y="28630"/>
                  </a:cubicBezTo>
                  <a:cubicBezTo>
                    <a:pt x="37861" y="28263"/>
                    <a:pt x="38294" y="27730"/>
                    <a:pt x="38461" y="27096"/>
                  </a:cubicBezTo>
                  <a:cubicBezTo>
                    <a:pt x="38694" y="26062"/>
                    <a:pt x="39562" y="24994"/>
                    <a:pt x="40329" y="23694"/>
                  </a:cubicBezTo>
                  <a:cubicBezTo>
                    <a:pt x="41063" y="22359"/>
                    <a:pt x="41797" y="20391"/>
                    <a:pt x="41496" y="19357"/>
                  </a:cubicBezTo>
                  <a:cubicBezTo>
                    <a:pt x="41830" y="18590"/>
                    <a:pt x="42130" y="17789"/>
                    <a:pt x="42364" y="16989"/>
                  </a:cubicBezTo>
                  <a:cubicBezTo>
                    <a:pt x="42397" y="16522"/>
                    <a:pt x="42364" y="15254"/>
                    <a:pt x="42364" y="15254"/>
                  </a:cubicBezTo>
                  <a:cubicBezTo>
                    <a:pt x="42364" y="15254"/>
                    <a:pt x="44799" y="14687"/>
                    <a:pt x="45433" y="14253"/>
                  </a:cubicBezTo>
                  <a:cubicBezTo>
                    <a:pt x="46100" y="13786"/>
                    <a:pt x="46467" y="12852"/>
                    <a:pt x="46367" y="12586"/>
                  </a:cubicBezTo>
                  <a:cubicBezTo>
                    <a:pt x="46133" y="11918"/>
                    <a:pt x="45866" y="11318"/>
                    <a:pt x="45566" y="10718"/>
                  </a:cubicBezTo>
                  <a:cubicBezTo>
                    <a:pt x="45399" y="10484"/>
                    <a:pt x="45466" y="8149"/>
                    <a:pt x="45199" y="6982"/>
                  </a:cubicBezTo>
                  <a:cubicBezTo>
                    <a:pt x="44932" y="5814"/>
                    <a:pt x="42297" y="1044"/>
                    <a:pt x="37627" y="277"/>
                  </a:cubicBezTo>
                  <a:cubicBezTo>
                    <a:pt x="36481" y="97"/>
                    <a:pt x="35281" y="1"/>
                    <a:pt x="34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 name="Google Shape;989;p58"/>
          <p:cNvSpPr txBox="1"/>
          <p:nvPr>
            <p:ph type="title"/>
          </p:nvPr>
        </p:nvSpPr>
        <p:spPr>
          <a:xfrm>
            <a:off x="713225" y="1491350"/>
            <a:ext cx="4498500" cy="130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418,000</a:t>
            </a:r>
            <a:endParaRPr/>
          </a:p>
        </p:txBody>
      </p:sp>
      <p:sp>
        <p:nvSpPr>
          <p:cNvPr id="990" name="Google Shape;990;p58"/>
          <p:cNvSpPr txBox="1"/>
          <p:nvPr>
            <p:ph idx="1" type="subTitle"/>
          </p:nvPr>
        </p:nvSpPr>
        <p:spPr>
          <a:xfrm flipH="1">
            <a:off x="713350" y="2780750"/>
            <a:ext cx="4498500" cy="46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sp>
        <p:nvSpPr>
          <p:cNvPr id="995" name="Google Shape;995;p59"/>
          <p:cNvSpPr/>
          <p:nvPr/>
        </p:nvSpPr>
        <p:spPr>
          <a:xfrm>
            <a:off x="8010473" y="-250"/>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 name="Google Shape;996;p59"/>
          <p:cNvGrpSpPr/>
          <p:nvPr/>
        </p:nvGrpSpPr>
        <p:grpSpPr>
          <a:xfrm>
            <a:off x="5226446" y="1421810"/>
            <a:ext cx="989862" cy="241420"/>
            <a:chOff x="3673178" y="3472816"/>
            <a:chExt cx="1419768" cy="346321"/>
          </a:xfrm>
        </p:grpSpPr>
        <p:sp>
          <p:nvSpPr>
            <p:cNvPr id="997" name="Google Shape;997;p59"/>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9"/>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9"/>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59"/>
          <p:cNvSpPr/>
          <p:nvPr/>
        </p:nvSpPr>
        <p:spPr>
          <a:xfrm flipH="1">
            <a:off x="6611618" y="72450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9"/>
          <p:cNvSpPr/>
          <p:nvPr/>
        </p:nvSpPr>
        <p:spPr>
          <a:xfrm>
            <a:off x="2381203" y="12354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9"/>
          <p:cNvSpPr/>
          <p:nvPr/>
        </p:nvSpPr>
        <p:spPr>
          <a:xfrm>
            <a:off x="4013400" y="1538407"/>
            <a:ext cx="1117200" cy="1117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9"/>
          <p:cNvSpPr/>
          <p:nvPr/>
        </p:nvSpPr>
        <p:spPr>
          <a:xfrm>
            <a:off x="6390888" y="1538273"/>
            <a:ext cx="1117500" cy="11175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9"/>
          <p:cNvSpPr/>
          <p:nvPr/>
        </p:nvSpPr>
        <p:spPr>
          <a:xfrm>
            <a:off x="1635612" y="1538184"/>
            <a:ext cx="1117500" cy="11175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9"/>
          <p:cNvSpPr/>
          <p:nvPr/>
        </p:nvSpPr>
        <p:spPr>
          <a:xfrm>
            <a:off x="1556862" y="1459475"/>
            <a:ext cx="1275000" cy="1275000"/>
          </a:xfrm>
          <a:prstGeom prst="blockArc">
            <a:avLst>
              <a:gd fmla="val 16210260" name="adj1"/>
              <a:gd fmla="val 8757580" name="adj2"/>
              <a:gd fmla="val 17259" name="adj3"/>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9"/>
          <p:cNvSpPr/>
          <p:nvPr/>
        </p:nvSpPr>
        <p:spPr>
          <a:xfrm>
            <a:off x="3934500" y="1459665"/>
            <a:ext cx="1275000" cy="1275000"/>
          </a:xfrm>
          <a:prstGeom prst="blockArc">
            <a:avLst>
              <a:gd fmla="val 16210260" name="adj1"/>
              <a:gd fmla="val 20205655" name="adj2"/>
              <a:gd fmla="val 14938"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9"/>
          <p:cNvSpPr/>
          <p:nvPr/>
        </p:nvSpPr>
        <p:spPr>
          <a:xfrm>
            <a:off x="6312138" y="1459600"/>
            <a:ext cx="1275000" cy="1275300"/>
          </a:xfrm>
          <a:prstGeom prst="blockArc">
            <a:avLst>
              <a:gd fmla="val 16210260" name="adj1"/>
              <a:gd fmla="val 8869058" name="adj2"/>
              <a:gd fmla="val 14448"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7356D"/>
              </a:solidFill>
            </a:endParaRPr>
          </a:p>
        </p:txBody>
      </p:sp>
      <p:sp>
        <p:nvSpPr>
          <p:cNvPr id="1008" name="Google Shape;1008;p59"/>
          <p:cNvSpPr txBox="1"/>
          <p:nvPr>
            <p:ph type="title"/>
          </p:nvPr>
        </p:nvSpPr>
        <p:spPr>
          <a:xfrm>
            <a:off x="1635462" y="1884063"/>
            <a:ext cx="1117800" cy="43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40%</a:t>
            </a:r>
            <a:endParaRPr/>
          </a:p>
        </p:txBody>
      </p:sp>
      <p:sp>
        <p:nvSpPr>
          <p:cNvPr id="1009" name="Google Shape;1009;p59"/>
          <p:cNvSpPr txBox="1"/>
          <p:nvPr>
            <p:ph idx="7" type="subTitle"/>
          </p:nvPr>
        </p:nvSpPr>
        <p:spPr>
          <a:xfrm>
            <a:off x="3513600" y="2867188"/>
            <a:ext cx="2116800" cy="3405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U.S.A</a:t>
            </a:r>
            <a:endParaRPr/>
          </a:p>
        </p:txBody>
      </p:sp>
      <p:sp>
        <p:nvSpPr>
          <p:cNvPr id="1010" name="Google Shape;1010;p59"/>
          <p:cNvSpPr txBox="1"/>
          <p:nvPr>
            <p:ph idx="9"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WAR CASUALTIES</a:t>
            </a:r>
            <a:endParaRPr/>
          </a:p>
        </p:txBody>
      </p:sp>
      <p:sp>
        <p:nvSpPr>
          <p:cNvPr id="1011" name="Google Shape;1011;p59"/>
          <p:cNvSpPr txBox="1"/>
          <p:nvPr>
            <p:ph idx="3" type="title"/>
          </p:nvPr>
        </p:nvSpPr>
        <p:spPr>
          <a:xfrm>
            <a:off x="6390738" y="1884063"/>
            <a:ext cx="1117800" cy="43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40%</a:t>
            </a:r>
            <a:endParaRPr/>
          </a:p>
        </p:txBody>
      </p:sp>
      <p:sp>
        <p:nvSpPr>
          <p:cNvPr id="1012" name="Google Shape;1012;p59"/>
          <p:cNvSpPr txBox="1"/>
          <p:nvPr>
            <p:ph idx="8" type="subTitle"/>
          </p:nvPr>
        </p:nvSpPr>
        <p:spPr>
          <a:xfrm>
            <a:off x="5891238" y="2867188"/>
            <a:ext cx="2116800" cy="3405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SOUTH KOREA</a:t>
            </a:r>
            <a:endParaRPr/>
          </a:p>
        </p:txBody>
      </p:sp>
      <p:sp>
        <p:nvSpPr>
          <p:cNvPr id="1013" name="Google Shape;1013;p59"/>
          <p:cNvSpPr txBox="1"/>
          <p:nvPr>
            <p:ph idx="2" type="title"/>
          </p:nvPr>
        </p:nvSpPr>
        <p:spPr>
          <a:xfrm>
            <a:off x="4013100" y="1884063"/>
            <a:ext cx="1117800" cy="43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1014" name="Google Shape;1014;p59"/>
          <p:cNvSpPr txBox="1"/>
          <p:nvPr>
            <p:ph idx="1" type="subTitle"/>
          </p:nvPr>
        </p:nvSpPr>
        <p:spPr>
          <a:xfrm>
            <a:off x="1135962" y="3256900"/>
            <a:ext cx="21168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a:t>
            </a:r>
            <a:r>
              <a:rPr lang="en"/>
              <a:t>Mars is actually a very cold place</a:t>
            </a:r>
            <a:endParaRPr/>
          </a:p>
        </p:txBody>
      </p:sp>
      <p:sp>
        <p:nvSpPr>
          <p:cNvPr id="1015" name="Google Shape;1015;p59"/>
          <p:cNvSpPr txBox="1"/>
          <p:nvPr>
            <p:ph idx="4" type="subTitle"/>
          </p:nvPr>
        </p:nvSpPr>
        <p:spPr>
          <a:xfrm>
            <a:off x="3513600" y="3256900"/>
            <a:ext cx="21168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1016" name="Google Shape;1016;p59"/>
          <p:cNvSpPr txBox="1"/>
          <p:nvPr>
            <p:ph idx="5" type="subTitle"/>
          </p:nvPr>
        </p:nvSpPr>
        <p:spPr>
          <a:xfrm>
            <a:off x="5891238" y="3256900"/>
            <a:ext cx="21168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017" name="Google Shape;1017;p59"/>
          <p:cNvSpPr txBox="1"/>
          <p:nvPr>
            <p:ph idx="6" type="subTitle"/>
          </p:nvPr>
        </p:nvSpPr>
        <p:spPr>
          <a:xfrm>
            <a:off x="1135962" y="2867188"/>
            <a:ext cx="2116800" cy="3405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NORTH KOREA</a:t>
            </a:r>
            <a:endParaRPr/>
          </a:p>
        </p:txBody>
      </p:sp>
      <p:sp>
        <p:nvSpPr>
          <p:cNvPr id="1018" name="Google Shape;1018;p59"/>
          <p:cNvSpPr/>
          <p:nvPr/>
        </p:nvSpPr>
        <p:spPr>
          <a:xfrm>
            <a:off x="3010237" y="3670463"/>
            <a:ext cx="907868" cy="1771580"/>
          </a:xfrm>
          <a:custGeom>
            <a:rect b="b" l="l" r="r" t="t"/>
            <a:pathLst>
              <a:path extrusionOk="0" h="160324" w="82160">
                <a:moveTo>
                  <a:pt x="34143" y="101257"/>
                </a:moveTo>
                <a:cubicBezTo>
                  <a:pt x="34472" y="101257"/>
                  <a:pt x="34911" y="101911"/>
                  <a:pt x="35126" y="102340"/>
                </a:cubicBezTo>
                <a:cubicBezTo>
                  <a:pt x="35393" y="102807"/>
                  <a:pt x="37061" y="105976"/>
                  <a:pt x="37127" y="107077"/>
                </a:cubicBezTo>
                <a:cubicBezTo>
                  <a:pt x="37161" y="108144"/>
                  <a:pt x="38795" y="112114"/>
                  <a:pt x="39095" y="112481"/>
                </a:cubicBezTo>
                <a:cubicBezTo>
                  <a:pt x="39362" y="112848"/>
                  <a:pt x="39229" y="114749"/>
                  <a:pt x="39496" y="115349"/>
                </a:cubicBezTo>
                <a:cubicBezTo>
                  <a:pt x="39796" y="115917"/>
                  <a:pt x="39562" y="117851"/>
                  <a:pt x="39762" y="118452"/>
                </a:cubicBezTo>
                <a:cubicBezTo>
                  <a:pt x="39963" y="119052"/>
                  <a:pt x="40663" y="120019"/>
                  <a:pt x="40730" y="120520"/>
                </a:cubicBezTo>
                <a:lnTo>
                  <a:pt x="40863" y="122455"/>
                </a:lnTo>
                <a:cubicBezTo>
                  <a:pt x="40863" y="122455"/>
                  <a:pt x="39942" y="120119"/>
                  <a:pt x="39668" y="120119"/>
                </a:cubicBezTo>
                <a:cubicBezTo>
                  <a:pt x="39666" y="120119"/>
                  <a:pt x="39664" y="120119"/>
                  <a:pt x="39662" y="120120"/>
                </a:cubicBezTo>
                <a:cubicBezTo>
                  <a:pt x="39429" y="120120"/>
                  <a:pt x="38328" y="120053"/>
                  <a:pt x="38261" y="119786"/>
                </a:cubicBezTo>
                <a:cubicBezTo>
                  <a:pt x="38161" y="119486"/>
                  <a:pt x="38028" y="118285"/>
                  <a:pt x="37894" y="118051"/>
                </a:cubicBezTo>
                <a:cubicBezTo>
                  <a:pt x="37794" y="117818"/>
                  <a:pt x="37261" y="116817"/>
                  <a:pt x="37027" y="116384"/>
                </a:cubicBezTo>
                <a:cubicBezTo>
                  <a:pt x="36794" y="115983"/>
                  <a:pt x="36127" y="114582"/>
                  <a:pt x="35926" y="114249"/>
                </a:cubicBezTo>
                <a:cubicBezTo>
                  <a:pt x="35693" y="113915"/>
                  <a:pt x="34325" y="111880"/>
                  <a:pt x="33091" y="111814"/>
                </a:cubicBezTo>
                <a:cubicBezTo>
                  <a:pt x="33047" y="111812"/>
                  <a:pt x="33001" y="111812"/>
                  <a:pt x="32954" y="111812"/>
                </a:cubicBezTo>
                <a:cubicBezTo>
                  <a:pt x="31657" y="111812"/>
                  <a:pt x="29393" y="112265"/>
                  <a:pt x="28588" y="113682"/>
                </a:cubicBezTo>
                <a:cubicBezTo>
                  <a:pt x="27754" y="115149"/>
                  <a:pt x="26186" y="119586"/>
                  <a:pt x="26253" y="120453"/>
                </a:cubicBezTo>
                <a:cubicBezTo>
                  <a:pt x="26219" y="121554"/>
                  <a:pt x="25953" y="122655"/>
                  <a:pt x="25519" y="123689"/>
                </a:cubicBezTo>
                <a:cubicBezTo>
                  <a:pt x="25219" y="124256"/>
                  <a:pt x="24351" y="125457"/>
                  <a:pt x="24351" y="125457"/>
                </a:cubicBezTo>
                <a:cubicBezTo>
                  <a:pt x="24351" y="125457"/>
                  <a:pt x="24485" y="122621"/>
                  <a:pt x="24452" y="122321"/>
                </a:cubicBezTo>
                <a:cubicBezTo>
                  <a:pt x="24351" y="121821"/>
                  <a:pt x="24151" y="121320"/>
                  <a:pt x="23851" y="120887"/>
                </a:cubicBezTo>
                <a:cubicBezTo>
                  <a:pt x="23618" y="120587"/>
                  <a:pt x="23818" y="119753"/>
                  <a:pt x="23751" y="119252"/>
                </a:cubicBezTo>
                <a:cubicBezTo>
                  <a:pt x="23718" y="118752"/>
                  <a:pt x="23551" y="117017"/>
                  <a:pt x="23051" y="116717"/>
                </a:cubicBezTo>
                <a:cubicBezTo>
                  <a:pt x="22584" y="116384"/>
                  <a:pt x="21883" y="116150"/>
                  <a:pt x="21783" y="115650"/>
                </a:cubicBezTo>
                <a:cubicBezTo>
                  <a:pt x="21683" y="115183"/>
                  <a:pt x="21549" y="109745"/>
                  <a:pt x="21249" y="108778"/>
                </a:cubicBezTo>
                <a:lnTo>
                  <a:pt x="22150" y="107611"/>
                </a:lnTo>
                <a:cubicBezTo>
                  <a:pt x="22150" y="107611"/>
                  <a:pt x="22566" y="108116"/>
                  <a:pt x="22781" y="108116"/>
                </a:cubicBezTo>
                <a:cubicBezTo>
                  <a:pt x="22794" y="108116"/>
                  <a:pt x="22806" y="108115"/>
                  <a:pt x="22817" y="108111"/>
                </a:cubicBezTo>
                <a:cubicBezTo>
                  <a:pt x="23217" y="107844"/>
                  <a:pt x="23584" y="107511"/>
                  <a:pt x="23884" y="107144"/>
                </a:cubicBezTo>
                <a:cubicBezTo>
                  <a:pt x="24018" y="106977"/>
                  <a:pt x="23751" y="105509"/>
                  <a:pt x="23751" y="105509"/>
                </a:cubicBezTo>
                <a:lnTo>
                  <a:pt x="24685" y="103941"/>
                </a:lnTo>
                <a:cubicBezTo>
                  <a:pt x="24685" y="103941"/>
                  <a:pt x="25554" y="106399"/>
                  <a:pt x="25872" y="106399"/>
                </a:cubicBezTo>
                <a:cubicBezTo>
                  <a:pt x="25890" y="106399"/>
                  <a:pt x="25905" y="106392"/>
                  <a:pt x="25919" y="106376"/>
                </a:cubicBezTo>
                <a:cubicBezTo>
                  <a:pt x="26219" y="106043"/>
                  <a:pt x="27687" y="103975"/>
                  <a:pt x="27687" y="103975"/>
                </a:cubicBezTo>
                <a:cubicBezTo>
                  <a:pt x="27921" y="103408"/>
                  <a:pt x="28188" y="102874"/>
                  <a:pt x="28521" y="102307"/>
                </a:cubicBezTo>
                <a:cubicBezTo>
                  <a:pt x="28655" y="102207"/>
                  <a:pt x="33725" y="101406"/>
                  <a:pt x="34058" y="101273"/>
                </a:cubicBezTo>
                <a:cubicBezTo>
                  <a:pt x="34085" y="101262"/>
                  <a:pt x="34114" y="101257"/>
                  <a:pt x="34143" y="101257"/>
                </a:cubicBezTo>
                <a:close/>
                <a:moveTo>
                  <a:pt x="44399" y="0"/>
                </a:moveTo>
                <a:cubicBezTo>
                  <a:pt x="37494" y="834"/>
                  <a:pt x="33792" y="3970"/>
                  <a:pt x="31990" y="5704"/>
                </a:cubicBezTo>
                <a:cubicBezTo>
                  <a:pt x="30189" y="7472"/>
                  <a:pt x="29322" y="11609"/>
                  <a:pt x="29288" y="13443"/>
                </a:cubicBezTo>
                <a:cubicBezTo>
                  <a:pt x="29222" y="15311"/>
                  <a:pt x="29955" y="21215"/>
                  <a:pt x="30322" y="23384"/>
                </a:cubicBezTo>
                <a:cubicBezTo>
                  <a:pt x="30689" y="25552"/>
                  <a:pt x="31123" y="25418"/>
                  <a:pt x="31390" y="25452"/>
                </a:cubicBezTo>
                <a:cubicBezTo>
                  <a:pt x="31425" y="25459"/>
                  <a:pt x="31463" y="25462"/>
                  <a:pt x="31503" y="25462"/>
                </a:cubicBezTo>
                <a:cubicBezTo>
                  <a:pt x="32427" y="25462"/>
                  <a:pt x="34692" y="23717"/>
                  <a:pt x="34692" y="23717"/>
                </a:cubicBezTo>
                <a:cubicBezTo>
                  <a:pt x="34926" y="24051"/>
                  <a:pt x="35193" y="24351"/>
                  <a:pt x="35526" y="24618"/>
                </a:cubicBezTo>
                <a:cubicBezTo>
                  <a:pt x="35526" y="24618"/>
                  <a:pt x="34692" y="25518"/>
                  <a:pt x="34225" y="26019"/>
                </a:cubicBezTo>
                <a:cubicBezTo>
                  <a:pt x="33792" y="26486"/>
                  <a:pt x="32524" y="28287"/>
                  <a:pt x="32190" y="28421"/>
                </a:cubicBezTo>
                <a:cubicBezTo>
                  <a:pt x="32040" y="28437"/>
                  <a:pt x="31888" y="28446"/>
                  <a:pt x="31736" y="28446"/>
                </a:cubicBezTo>
                <a:cubicBezTo>
                  <a:pt x="31279" y="28446"/>
                  <a:pt x="30823" y="28371"/>
                  <a:pt x="30422" y="28220"/>
                </a:cubicBezTo>
                <a:cubicBezTo>
                  <a:pt x="29953" y="28001"/>
                  <a:pt x="29102" y="27547"/>
                  <a:pt x="28833" y="27547"/>
                </a:cubicBezTo>
                <a:cubicBezTo>
                  <a:pt x="28815" y="27547"/>
                  <a:pt x="28800" y="27549"/>
                  <a:pt x="28788" y="27553"/>
                </a:cubicBezTo>
                <a:cubicBezTo>
                  <a:pt x="28616" y="27611"/>
                  <a:pt x="27705" y="27840"/>
                  <a:pt x="27346" y="27840"/>
                </a:cubicBezTo>
                <a:cubicBezTo>
                  <a:pt x="27288" y="27840"/>
                  <a:pt x="27244" y="27834"/>
                  <a:pt x="27220" y="27820"/>
                </a:cubicBezTo>
                <a:cubicBezTo>
                  <a:pt x="27205" y="27811"/>
                  <a:pt x="27180" y="27806"/>
                  <a:pt x="27149" y="27806"/>
                </a:cubicBezTo>
                <a:cubicBezTo>
                  <a:pt x="26846" y="27806"/>
                  <a:pt x="25880" y="28224"/>
                  <a:pt x="25819" y="28587"/>
                </a:cubicBezTo>
                <a:cubicBezTo>
                  <a:pt x="25752" y="28988"/>
                  <a:pt x="24552" y="29988"/>
                  <a:pt x="24385" y="30322"/>
                </a:cubicBezTo>
                <a:cubicBezTo>
                  <a:pt x="24151" y="30889"/>
                  <a:pt x="24085" y="31456"/>
                  <a:pt x="24118" y="32056"/>
                </a:cubicBezTo>
                <a:cubicBezTo>
                  <a:pt x="24185" y="32457"/>
                  <a:pt x="22950" y="33591"/>
                  <a:pt x="22950" y="33591"/>
                </a:cubicBezTo>
                <a:cubicBezTo>
                  <a:pt x="22950" y="33591"/>
                  <a:pt x="20449" y="34725"/>
                  <a:pt x="19515" y="35592"/>
                </a:cubicBezTo>
                <a:cubicBezTo>
                  <a:pt x="18614" y="36493"/>
                  <a:pt x="17080" y="38595"/>
                  <a:pt x="16946" y="39462"/>
                </a:cubicBezTo>
                <a:cubicBezTo>
                  <a:pt x="16813" y="40296"/>
                  <a:pt x="16746" y="41497"/>
                  <a:pt x="16379" y="41897"/>
                </a:cubicBezTo>
                <a:cubicBezTo>
                  <a:pt x="16012" y="42264"/>
                  <a:pt x="15712" y="42931"/>
                  <a:pt x="14611" y="43932"/>
                </a:cubicBezTo>
                <a:cubicBezTo>
                  <a:pt x="13477" y="44899"/>
                  <a:pt x="12376" y="47267"/>
                  <a:pt x="12443" y="47468"/>
                </a:cubicBezTo>
                <a:cubicBezTo>
                  <a:pt x="12510" y="47701"/>
                  <a:pt x="11376" y="49636"/>
                  <a:pt x="11275" y="50169"/>
                </a:cubicBezTo>
                <a:cubicBezTo>
                  <a:pt x="11175" y="50670"/>
                  <a:pt x="10308" y="52371"/>
                  <a:pt x="10108" y="53639"/>
                </a:cubicBezTo>
                <a:cubicBezTo>
                  <a:pt x="9908" y="54906"/>
                  <a:pt x="8006" y="57808"/>
                  <a:pt x="7740" y="59076"/>
                </a:cubicBezTo>
                <a:cubicBezTo>
                  <a:pt x="7506" y="60310"/>
                  <a:pt x="7406" y="62378"/>
                  <a:pt x="6939" y="63312"/>
                </a:cubicBezTo>
                <a:cubicBezTo>
                  <a:pt x="6472" y="64246"/>
                  <a:pt x="5738" y="67982"/>
                  <a:pt x="5438" y="69150"/>
                </a:cubicBezTo>
                <a:cubicBezTo>
                  <a:pt x="5138" y="70317"/>
                  <a:pt x="4904" y="72719"/>
                  <a:pt x="5371" y="73253"/>
                </a:cubicBezTo>
                <a:cubicBezTo>
                  <a:pt x="5605" y="73553"/>
                  <a:pt x="5972" y="73753"/>
                  <a:pt x="6339" y="73853"/>
                </a:cubicBezTo>
                <a:cubicBezTo>
                  <a:pt x="6372" y="74353"/>
                  <a:pt x="6472" y="74887"/>
                  <a:pt x="6639" y="75388"/>
                </a:cubicBezTo>
                <a:cubicBezTo>
                  <a:pt x="6906" y="76355"/>
                  <a:pt x="7573" y="77456"/>
                  <a:pt x="7840" y="78223"/>
                </a:cubicBezTo>
                <a:cubicBezTo>
                  <a:pt x="8107" y="78990"/>
                  <a:pt x="8073" y="79757"/>
                  <a:pt x="8974" y="80058"/>
                </a:cubicBezTo>
                <a:cubicBezTo>
                  <a:pt x="9908" y="80391"/>
                  <a:pt x="13210" y="81258"/>
                  <a:pt x="13210" y="81258"/>
                </a:cubicBezTo>
                <a:cubicBezTo>
                  <a:pt x="13210" y="81258"/>
                  <a:pt x="6272" y="84794"/>
                  <a:pt x="5705" y="85228"/>
                </a:cubicBezTo>
                <a:cubicBezTo>
                  <a:pt x="5104" y="85662"/>
                  <a:pt x="3803" y="86996"/>
                  <a:pt x="3437" y="87663"/>
                </a:cubicBezTo>
                <a:cubicBezTo>
                  <a:pt x="3103" y="88330"/>
                  <a:pt x="301" y="93067"/>
                  <a:pt x="134" y="93701"/>
                </a:cubicBezTo>
                <a:cubicBezTo>
                  <a:pt x="1" y="94334"/>
                  <a:pt x="3070" y="98704"/>
                  <a:pt x="3070" y="98704"/>
                </a:cubicBezTo>
                <a:cubicBezTo>
                  <a:pt x="3070" y="98704"/>
                  <a:pt x="3570" y="102340"/>
                  <a:pt x="4137" y="102840"/>
                </a:cubicBezTo>
                <a:cubicBezTo>
                  <a:pt x="4137" y="102840"/>
                  <a:pt x="4537" y="105809"/>
                  <a:pt x="4771" y="106176"/>
                </a:cubicBezTo>
                <a:cubicBezTo>
                  <a:pt x="5004" y="106577"/>
                  <a:pt x="5204" y="109245"/>
                  <a:pt x="5204" y="110046"/>
                </a:cubicBezTo>
                <a:cubicBezTo>
                  <a:pt x="5238" y="110813"/>
                  <a:pt x="6239" y="113982"/>
                  <a:pt x="6605" y="114749"/>
                </a:cubicBezTo>
                <a:cubicBezTo>
                  <a:pt x="6906" y="115583"/>
                  <a:pt x="7173" y="116450"/>
                  <a:pt x="7406" y="117318"/>
                </a:cubicBezTo>
                <a:cubicBezTo>
                  <a:pt x="7072" y="117484"/>
                  <a:pt x="6839" y="117751"/>
                  <a:pt x="6706" y="118085"/>
                </a:cubicBezTo>
                <a:cubicBezTo>
                  <a:pt x="6505" y="118585"/>
                  <a:pt x="6405" y="124723"/>
                  <a:pt x="6405" y="124723"/>
                </a:cubicBezTo>
                <a:cubicBezTo>
                  <a:pt x="6405" y="124723"/>
                  <a:pt x="5605" y="125290"/>
                  <a:pt x="5538" y="125690"/>
                </a:cubicBezTo>
                <a:cubicBezTo>
                  <a:pt x="5471" y="126090"/>
                  <a:pt x="5238" y="127225"/>
                  <a:pt x="5104" y="127725"/>
                </a:cubicBezTo>
                <a:cubicBezTo>
                  <a:pt x="4971" y="128225"/>
                  <a:pt x="4537" y="129226"/>
                  <a:pt x="5104" y="131261"/>
                </a:cubicBezTo>
                <a:cubicBezTo>
                  <a:pt x="5671" y="133296"/>
                  <a:pt x="7373" y="138533"/>
                  <a:pt x="7806" y="138800"/>
                </a:cubicBezTo>
                <a:cubicBezTo>
                  <a:pt x="8240" y="139066"/>
                  <a:pt x="8807" y="139033"/>
                  <a:pt x="9074" y="139400"/>
                </a:cubicBezTo>
                <a:cubicBezTo>
                  <a:pt x="9307" y="139767"/>
                  <a:pt x="11242" y="139934"/>
                  <a:pt x="11242" y="139934"/>
                </a:cubicBezTo>
                <a:cubicBezTo>
                  <a:pt x="11242" y="139934"/>
                  <a:pt x="12676" y="145171"/>
                  <a:pt x="12743" y="145671"/>
                </a:cubicBezTo>
                <a:cubicBezTo>
                  <a:pt x="12843" y="146172"/>
                  <a:pt x="13677" y="146705"/>
                  <a:pt x="13677" y="146705"/>
                </a:cubicBezTo>
                <a:cubicBezTo>
                  <a:pt x="13677" y="146705"/>
                  <a:pt x="12143" y="149307"/>
                  <a:pt x="11776" y="150074"/>
                </a:cubicBezTo>
                <a:cubicBezTo>
                  <a:pt x="11376" y="150875"/>
                  <a:pt x="10408" y="151675"/>
                  <a:pt x="9808" y="152343"/>
                </a:cubicBezTo>
                <a:cubicBezTo>
                  <a:pt x="9207" y="152976"/>
                  <a:pt x="7806" y="154010"/>
                  <a:pt x="7773" y="156679"/>
                </a:cubicBezTo>
                <a:cubicBezTo>
                  <a:pt x="7539" y="157313"/>
                  <a:pt x="7439" y="158013"/>
                  <a:pt x="7473" y="158680"/>
                </a:cubicBezTo>
                <a:cubicBezTo>
                  <a:pt x="7506" y="159481"/>
                  <a:pt x="8107" y="160148"/>
                  <a:pt x="8907" y="160282"/>
                </a:cubicBezTo>
                <a:cubicBezTo>
                  <a:pt x="9091" y="160282"/>
                  <a:pt x="10356" y="160324"/>
                  <a:pt x="11934" y="160324"/>
                </a:cubicBezTo>
                <a:cubicBezTo>
                  <a:pt x="14077" y="160324"/>
                  <a:pt x="16798" y="160246"/>
                  <a:pt x="18180" y="159881"/>
                </a:cubicBezTo>
                <a:cubicBezTo>
                  <a:pt x="20549" y="159248"/>
                  <a:pt x="21349" y="157980"/>
                  <a:pt x="21416" y="157513"/>
                </a:cubicBezTo>
                <a:cubicBezTo>
                  <a:pt x="21549" y="156979"/>
                  <a:pt x="21916" y="156546"/>
                  <a:pt x="22417" y="156312"/>
                </a:cubicBezTo>
                <a:cubicBezTo>
                  <a:pt x="22817" y="156179"/>
                  <a:pt x="24985" y="155878"/>
                  <a:pt x="26286" y="155311"/>
                </a:cubicBezTo>
                <a:cubicBezTo>
                  <a:pt x="27554" y="154711"/>
                  <a:pt x="27854" y="153877"/>
                  <a:pt x="27887" y="153510"/>
                </a:cubicBezTo>
                <a:cubicBezTo>
                  <a:pt x="27887" y="153177"/>
                  <a:pt x="27454" y="150975"/>
                  <a:pt x="27420" y="150241"/>
                </a:cubicBezTo>
                <a:cubicBezTo>
                  <a:pt x="27354" y="149474"/>
                  <a:pt x="26520" y="148440"/>
                  <a:pt x="26353" y="147472"/>
                </a:cubicBezTo>
                <a:cubicBezTo>
                  <a:pt x="26153" y="146505"/>
                  <a:pt x="25819" y="143636"/>
                  <a:pt x="25686" y="143103"/>
                </a:cubicBezTo>
                <a:cubicBezTo>
                  <a:pt x="25552" y="142569"/>
                  <a:pt x="25152" y="141201"/>
                  <a:pt x="25352" y="140734"/>
                </a:cubicBezTo>
                <a:cubicBezTo>
                  <a:pt x="26453" y="140467"/>
                  <a:pt x="27454" y="139900"/>
                  <a:pt x="28254" y="139166"/>
                </a:cubicBezTo>
                <a:cubicBezTo>
                  <a:pt x="29455" y="137966"/>
                  <a:pt x="30489" y="135030"/>
                  <a:pt x="30889" y="134363"/>
                </a:cubicBezTo>
                <a:cubicBezTo>
                  <a:pt x="31256" y="133696"/>
                  <a:pt x="31723" y="132395"/>
                  <a:pt x="31857" y="132128"/>
                </a:cubicBezTo>
                <a:cubicBezTo>
                  <a:pt x="31990" y="131895"/>
                  <a:pt x="32591" y="130994"/>
                  <a:pt x="32757" y="130961"/>
                </a:cubicBezTo>
                <a:cubicBezTo>
                  <a:pt x="32891" y="130961"/>
                  <a:pt x="33758" y="132929"/>
                  <a:pt x="34692" y="133462"/>
                </a:cubicBezTo>
                <a:cubicBezTo>
                  <a:pt x="35393" y="133896"/>
                  <a:pt x="36060" y="134430"/>
                  <a:pt x="36660" y="134997"/>
                </a:cubicBezTo>
                <a:cubicBezTo>
                  <a:pt x="36860" y="135197"/>
                  <a:pt x="39429" y="137432"/>
                  <a:pt x="39929" y="137599"/>
                </a:cubicBezTo>
                <a:cubicBezTo>
                  <a:pt x="40396" y="137732"/>
                  <a:pt x="40830" y="138032"/>
                  <a:pt x="41097" y="138433"/>
                </a:cubicBezTo>
                <a:cubicBezTo>
                  <a:pt x="41163" y="138599"/>
                  <a:pt x="43398" y="141435"/>
                  <a:pt x="43865" y="142469"/>
                </a:cubicBezTo>
                <a:cubicBezTo>
                  <a:pt x="44366" y="143536"/>
                  <a:pt x="45033" y="145338"/>
                  <a:pt x="45567" y="145738"/>
                </a:cubicBezTo>
                <a:cubicBezTo>
                  <a:pt x="46100" y="146138"/>
                  <a:pt x="50437" y="148040"/>
                  <a:pt x="52071" y="148607"/>
                </a:cubicBezTo>
                <a:cubicBezTo>
                  <a:pt x="52659" y="148807"/>
                  <a:pt x="53496" y="148940"/>
                  <a:pt x="54441" y="148940"/>
                </a:cubicBezTo>
                <a:cubicBezTo>
                  <a:pt x="56177" y="148940"/>
                  <a:pt x="58279" y="148490"/>
                  <a:pt x="59877" y="147172"/>
                </a:cubicBezTo>
                <a:cubicBezTo>
                  <a:pt x="62379" y="145137"/>
                  <a:pt x="62912" y="143236"/>
                  <a:pt x="62879" y="143003"/>
                </a:cubicBezTo>
                <a:cubicBezTo>
                  <a:pt x="62879" y="142769"/>
                  <a:pt x="61678" y="140968"/>
                  <a:pt x="61678" y="140968"/>
                </a:cubicBezTo>
                <a:cubicBezTo>
                  <a:pt x="61678" y="140968"/>
                  <a:pt x="62212" y="136898"/>
                  <a:pt x="62312" y="135631"/>
                </a:cubicBezTo>
                <a:cubicBezTo>
                  <a:pt x="62312" y="134096"/>
                  <a:pt x="62245" y="132595"/>
                  <a:pt x="62078" y="131061"/>
                </a:cubicBezTo>
                <a:cubicBezTo>
                  <a:pt x="62178" y="129826"/>
                  <a:pt x="62379" y="128592"/>
                  <a:pt x="62746" y="127391"/>
                </a:cubicBezTo>
                <a:cubicBezTo>
                  <a:pt x="62979" y="126758"/>
                  <a:pt x="63379" y="125490"/>
                  <a:pt x="63646" y="124556"/>
                </a:cubicBezTo>
                <a:cubicBezTo>
                  <a:pt x="63946" y="123355"/>
                  <a:pt x="64046" y="122088"/>
                  <a:pt x="64013" y="120820"/>
                </a:cubicBezTo>
                <a:cubicBezTo>
                  <a:pt x="63946" y="119919"/>
                  <a:pt x="64413" y="115249"/>
                  <a:pt x="64413" y="114449"/>
                </a:cubicBezTo>
                <a:cubicBezTo>
                  <a:pt x="64413" y="113648"/>
                  <a:pt x="63579" y="111847"/>
                  <a:pt x="63379" y="111213"/>
                </a:cubicBezTo>
                <a:cubicBezTo>
                  <a:pt x="63179" y="110579"/>
                  <a:pt x="62479" y="109379"/>
                  <a:pt x="62612" y="109078"/>
                </a:cubicBezTo>
                <a:cubicBezTo>
                  <a:pt x="62712" y="108778"/>
                  <a:pt x="63713" y="105009"/>
                  <a:pt x="63613" y="103608"/>
                </a:cubicBezTo>
                <a:cubicBezTo>
                  <a:pt x="63513" y="102240"/>
                  <a:pt x="63379" y="100939"/>
                  <a:pt x="63379" y="100939"/>
                </a:cubicBezTo>
                <a:cubicBezTo>
                  <a:pt x="63379" y="100939"/>
                  <a:pt x="65781" y="100105"/>
                  <a:pt x="65848" y="99305"/>
                </a:cubicBezTo>
                <a:cubicBezTo>
                  <a:pt x="65948" y="98504"/>
                  <a:pt x="64914" y="95635"/>
                  <a:pt x="64914" y="95635"/>
                </a:cubicBezTo>
                <a:cubicBezTo>
                  <a:pt x="65481" y="94868"/>
                  <a:pt x="65981" y="94068"/>
                  <a:pt x="66448" y="93234"/>
                </a:cubicBezTo>
                <a:cubicBezTo>
                  <a:pt x="66682" y="92700"/>
                  <a:pt x="66982" y="91599"/>
                  <a:pt x="67249" y="91332"/>
                </a:cubicBezTo>
                <a:cubicBezTo>
                  <a:pt x="67516" y="91065"/>
                  <a:pt x="67949" y="89464"/>
                  <a:pt x="67916" y="89064"/>
                </a:cubicBezTo>
                <a:cubicBezTo>
                  <a:pt x="67883" y="88697"/>
                  <a:pt x="64780" y="85428"/>
                  <a:pt x="64347" y="84828"/>
                </a:cubicBezTo>
                <a:cubicBezTo>
                  <a:pt x="63880" y="84227"/>
                  <a:pt x="63913" y="83460"/>
                  <a:pt x="63746" y="83427"/>
                </a:cubicBezTo>
                <a:cubicBezTo>
                  <a:pt x="63546" y="83393"/>
                  <a:pt x="62946" y="83060"/>
                  <a:pt x="63046" y="82893"/>
                </a:cubicBezTo>
                <a:cubicBezTo>
                  <a:pt x="63112" y="82726"/>
                  <a:pt x="64413" y="81992"/>
                  <a:pt x="64914" y="81392"/>
                </a:cubicBezTo>
                <a:cubicBezTo>
                  <a:pt x="65414" y="80825"/>
                  <a:pt x="65848" y="79591"/>
                  <a:pt x="65781" y="79157"/>
                </a:cubicBezTo>
                <a:cubicBezTo>
                  <a:pt x="65700" y="78781"/>
                  <a:pt x="66313" y="78339"/>
                  <a:pt x="66554" y="78339"/>
                </a:cubicBezTo>
                <a:cubicBezTo>
                  <a:pt x="66612" y="78339"/>
                  <a:pt x="66648" y="78365"/>
                  <a:pt x="66648" y="78423"/>
                </a:cubicBezTo>
                <a:cubicBezTo>
                  <a:pt x="66651" y="78443"/>
                  <a:pt x="66658" y="78452"/>
                  <a:pt x="66670" y="78452"/>
                </a:cubicBezTo>
                <a:cubicBezTo>
                  <a:pt x="66841" y="78452"/>
                  <a:pt x="67929" y="76591"/>
                  <a:pt x="68116" y="76155"/>
                </a:cubicBezTo>
                <a:cubicBezTo>
                  <a:pt x="68350" y="75688"/>
                  <a:pt x="68316" y="74220"/>
                  <a:pt x="68016" y="73953"/>
                </a:cubicBezTo>
                <a:cubicBezTo>
                  <a:pt x="67682" y="73720"/>
                  <a:pt x="67883" y="73286"/>
                  <a:pt x="68316" y="72919"/>
                </a:cubicBezTo>
                <a:cubicBezTo>
                  <a:pt x="68716" y="72519"/>
                  <a:pt x="70117" y="70617"/>
                  <a:pt x="70084" y="70117"/>
                </a:cubicBezTo>
                <a:cubicBezTo>
                  <a:pt x="70051" y="69650"/>
                  <a:pt x="70885" y="68916"/>
                  <a:pt x="70851" y="68616"/>
                </a:cubicBezTo>
                <a:cubicBezTo>
                  <a:pt x="70818" y="68316"/>
                  <a:pt x="70017" y="67782"/>
                  <a:pt x="70184" y="67749"/>
                </a:cubicBezTo>
                <a:cubicBezTo>
                  <a:pt x="70193" y="67745"/>
                  <a:pt x="70204" y="67744"/>
                  <a:pt x="70217" y="67744"/>
                </a:cubicBezTo>
                <a:cubicBezTo>
                  <a:pt x="70451" y="67744"/>
                  <a:pt x="71348" y="68288"/>
                  <a:pt x="71885" y="68382"/>
                </a:cubicBezTo>
                <a:cubicBezTo>
                  <a:pt x="71945" y="68393"/>
                  <a:pt x="72028" y="68398"/>
                  <a:pt x="72128" y="68398"/>
                </a:cubicBezTo>
                <a:cubicBezTo>
                  <a:pt x="72982" y="68398"/>
                  <a:pt x="75133" y="68037"/>
                  <a:pt x="75521" y="67649"/>
                </a:cubicBezTo>
                <a:cubicBezTo>
                  <a:pt x="75922" y="67215"/>
                  <a:pt x="76022" y="66715"/>
                  <a:pt x="76622" y="66715"/>
                </a:cubicBezTo>
                <a:cubicBezTo>
                  <a:pt x="77223" y="66715"/>
                  <a:pt x="79391" y="66481"/>
                  <a:pt x="79691" y="66281"/>
                </a:cubicBezTo>
                <a:cubicBezTo>
                  <a:pt x="79958" y="66047"/>
                  <a:pt x="80425" y="65447"/>
                  <a:pt x="80291" y="65147"/>
                </a:cubicBezTo>
                <a:cubicBezTo>
                  <a:pt x="80158" y="64813"/>
                  <a:pt x="80558" y="64213"/>
                  <a:pt x="80792" y="64079"/>
                </a:cubicBezTo>
                <a:cubicBezTo>
                  <a:pt x="81025" y="63979"/>
                  <a:pt x="81025" y="63145"/>
                  <a:pt x="80992" y="62845"/>
                </a:cubicBezTo>
                <a:cubicBezTo>
                  <a:pt x="80959" y="62545"/>
                  <a:pt x="82059" y="60410"/>
                  <a:pt x="82093" y="59910"/>
                </a:cubicBezTo>
                <a:cubicBezTo>
                  <a:pt x="82159" y="59443"/>
                  <a:pt x="81893" y="58676"/>
                  <a:pt x="81959" y="58108"/>
                </a:cubicBezTo>
                <a:cubicBezTo>
                  <a:pt x="81993" y="57508"/>
                  <a:pt x="81959" y="56874"/>
                  <a:pt x="81859" y="56274"/>
                </a:cubicBezTo>
                <a:cubicBezTo>
                  <a:pt x="81726" y="55840"/>
                  <a:pt x="81025" y="53539"/>
                  <a:pt x="80858" y="53172"/>
                </a:cubicBezTo>
                <a:cubicBezTo>
                  <a:pt x="80725" y="52771"/>
                  <a:pt x="80458" y="51237"/>
                  <a:pt x="80091" y="50870"/>
                </a:cubicBezTo>
                <a:cubicBezTo>
                  <a:pt x="79558" y="50370"/>
                  <a:pt x="78924" y="49969"/>
                  <a:pt x="78190" y="49736"/>
                </a:cubicBezTo>
                <a:cubicBezTo>
                  <a:pt x="77489" y="49602"/>
                  <a:pt x="77556" y="48635"/>
                  <a:pt x="77356" y="48268"/>
                </a:cubicBezTo>
                <a:cubicBezTo>
                  <a:pt x="77122" y="47868"/>
                  <a:pt x="75121" y="46567"/>
                  <a:pt x="75088" y="46300"/>
                </a:cubicBezTo>
                <a:cubicBezTo>
                  <a:pt x="75088" y="46067"/>
                  <a:pt x="76922" y="44766"/>
                  <a:pt x="77389" y="44332"/>
                </a:cubicBezTo>
                <a:cubicBezTo>
                  <a:pt x="77823" y="43898"/>
                  <a:pt x="77956" y="42798"/>
                  <a:pt x="77923" y="42597"/>
                </a:cubicBezTo>
                <a:cubicBezTo>
                  <a:pt x="77923" y="42397"/>
                  <a:pt x="76922" y="39829"/>
                  <a:pt x="76889" y="39395"/>
                </a:cubicBezTo>
                <a:cubicBezTo>
                  <a:pt x="76655" y="38661"/>
                  <a:pt x="76255" y="37961"/>
                  <a:pt x="75788" y="37394"/>
                </a:cubicBezTo>
                <a:cubicBezTo>
                  <a:pt x="75088" y="36493"/>
                  <a:pt x="74487" y="35559"/>
                  <a:pt x="73987" y="34525"/>
                </a:cubicBezTo>
                <a:cubicBezTo>
                  <a:pt x="73763" y="33982"/>
                  <a:pt x="72501" y="33286"/>
                  <a:pt x="71896" y="33286"/>
                </a:cubicBezTo>
                <a:cubicBezTo>
                  <a:pt x="71869" y="33286"/>
                  <a:pt x="71843" y="33288"/>
                  <a:pt x="71819" y="33291"/>
                </a:cubicBezTo>
                <a:cubicBezTo>
                  <a:pt x="71218" y="33357"/>
                  <a:pt x="70251" y="34525"/>
                  <a:pt x="69517" y="35225"/>
                </a:cubicBezTo>
                <a:cubicBezTo>
                  <a:pt x="69501" y="35233"/>
                  <a:pt x="69483" y="35237"/>
                  <a:pt x="69462" y="35237"/>
                </a:cubicBezTo>
                <a:cubicBezTo>
                  <a:pt x="69219" y="35237"/>
                  <a:pt x="68652" y="34724"/>
                  <a:pt x="68283" y="34325"/>
                </a:cubicBezTo>
                <a:cubicBezTo>
                  <a:pt x="67849" y="33858"/>
                  <a:pt x="67215" y="33591"/>
                  <a:pt x="66748" y="33191"/>
                </a:cubicBezTo>
                <a:cubicBezTo>
                  <a:pt x="66181" y="32724"/>
                  <a:pt x="65481" y="32423"/>
                  <a:pt x="64914" y="31923"/>
                </a:cubicBezTo>
                <a:cubicBezTo>
                  <a:pt x="64080" y="31223"/>
                  <a:pt x="63379" y="30489"/>
                  <a:pt x="62612" y="29721"/>
                </a:cubicBezTo>
                <a:cubicBezTo>
                  <a:pt x="62312" y="29355"/>
                  <a:pt x="61845" y="29121"/>
                  <a:pt x="61345" y="29121"/>
                </a:cubicBezTo>
                <a:cubicBezTo>
                  <a:pt x="60777" y="29121"/>
                  <a:pt x="60677" y="28988"/>
                  <a:pt x="60210" y="28687"/>
                </a:cubicBezTo>
                <a:cubicBezTo>
                  <a:pt x="59477" y="28254"/>
                  <a:pt x="58709" y="27954"/>
                  <a:pt x="57875" y="27787"/>
                </a:cubicBezTo>
                <a:cubicBezTo>
                  <a:pt x="57508" y="27787"/>
                  <a:pt x="57175" y="27687"/>
                  <a:pt x="56841" y="27487"/>
                </a:cubicBezTo>
                <a:cubicBezTo>
                  <a:pt x="56374" y="27220"/>
                  <a:pt x="55974" y="26853"/>
                  <a:pt x="55574" y="26486"/>
                </a:cubicBezTo>
                <a:cubicBezTo>
                  <a:pt x="55173" y="26052"/>
                  <a:pt x="54840" y="25585"/>
                  <a:pt x="54239" y="25385"/>
                </a:cubicBezTo>
                <a:cubicBezTo>
                  <a:pt x="53940" y="25303"/>
                  <a:pt x="53351" y="24999"/>
                  <a:pt x="52964" y="24999"/>
                </a:cubicBezTo>
                <a:cubicBezTo>
                  <a:pt x="52877" y="24999"/>
                  <a:pt x="52800" y="25015"/>
                  <a:pt x="52738" y="25051"/>
                </a:cubicBezTo>
                <a:cubicBezTo>
                  <a:pt x="53005" y="24551"/>
                  <a:pt x="53305" y="22149"/>
                  <a:pt x="53305" y="22149"/>
                </a:cubicBezTo>
                <a:cubicBezTo>
                  <a:pt x="53706" y="21616"/>
                  <a:pt x="54073" y="21049"/>
                  <a:pt x="54406" y="20482"/>
                </a:cubicBezTo>
                <a:cubicBezTo>
                  <a:pt x="55140" y="19981"/>
                  <a:pt x="55807" y="19414"/>
                  <a:pt x="56408" y="18747"/>
                </a:cubicBezTo>
                <a:cubicBezTo>
                  <a:pt x="56975" y="18046"/>
                  <a:pt x="57041" y="17079"/>
                  <a:pt x="57108" y="16178"/>
                </a:cubicBezTo>
                <a:cubicBezTo>
                  <a:pt x="57142" y="15311"/>
                  <a:pt x="56908" y="14110"/>
                  <a:pt x="57275" y="13276"/>
                </a:cubicBezTo>
                <a:cubicBezTo>
                  <a:pt x="57442" y="12843"/>
                  <a:pt x="57775" y="12676"/>
                  <a:pt x="57642" y="12176"/>
                </a:cubicBezTo>
                <a:cubicBezTo>
                  <a:pt x="57442" y="11508"/>
                  <a:pt x="56841" y="11575"/>
                  <a:pt x="56374" y="11275"/>
                </a:cubicBezTo>
                <a:cubicBezTo>
                  <a:pt x="56007" y="11008"/>
                  <a:pt x="55974" y="10508"/>
                  <a:pt x="55741" y="10141"/>
                </a:cubicBezTo>
                <a:cubicBezTo>
                  <a:pt x="55374" y="9540"/>
                  <a:pt x="54907" y="9007"/>
                  <a:pt x="54406" y="8573"/>
                </a:cubicBezTo>
                <a:cubicBezTo>
                  <a:pt x="53772" y="7939"/>
                  <a:pt x="51971" y="3770"/>
                  <a:pt x="50870" y="2235"/>
                </a:cubicBezTo>
                <a:cubicBezTo>
                  <a:pt x="49736" y="601"/>
                  <a:pt x="46200" y="334"/>
                  <a:pt x="44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grpSp>
        <p:nvGrpSpPr>
          <p:cNvPr id="1023" name="Google Shape;1023;p60"/>
          <p:cNvGrpSpPr/>
          <p:nvPr/>
        </p:nvGrpSpPr>
        <p:grpSpPr>
          <a:xfrm>
            <a:off x="-314877" y="0"/>
            <a:ext cx="9773755" cy="5839203"/>
            <a:chOff x="-314877" y="0"/>
            <a:chExt cx="9773755" cy="5839203"/>
          </a:xfrm>
        </p:grpSpPr>
        <p:grpSp>
          <p:nvGrpSpPr>
            <p:cNvPr id="1024" name="Google Shape;1024;p60"/>
            <p:cNvGrpSpPr/>
            <p:nvPr/>
          </p:nvGrpSpPr>
          <p:grpSpPr>
            <a:xfrm>
              <a:off x="-314877" y="1365350"/>
              <a:ext cx="9773755" cy="4473853"/>
              <a:chOff x="-314877" y="1365350"/>
              <a:chExt cx="9773755" cy="4473853"/>
            </a:xfrm>
          </p:grpSpPr>
          <p:grpSp>
            <p:nvGrpSpPr>
              <p:cNvPr id="1025" name="Google Shape;1025;p60"/>
              <p:cNvGrpSpPr/>
              <p:nvPr/>
            </p:nvGrpSpPr>
            <p:grpSpPr>
              <a:xfrm>
                <a:off x="-1700" y="3261810"/>
                <a:ext cx="4618666" cy="2264493"/>
                <a:chOff x="650" y="1966623"/>
                <a:chExt cx="6477792" cy="3176007"/>
              </a:xfrm>
            </p:grpSpPr>
            <p:sp>
              <p:nvSpPr>
                <p:cNvPr id="1026" name="Google Shape;1026;p60"/>
                <p:cNvSpPr/>
                <p:nvPr/>
              </p:nvSpPr>
              <p:spPr>
                <a:xfrm>
                  <a:off x="650" y="1966623"/>
                  <a:ext cx="6477792" cy="3176007"/>
                </a:xfrm>
                <a:custGeom>
                  <a:rect b="b" l="l" r="r" t="t"/>
                  <a:pathLst>
                    <a:path extrusionOk="0" h="147876" w="264805">
                      <a:moveTo>
                        <a:pt x="137525" y="29128"/>
                      </a:moveTo>
                      <a:lnTo>
                        <a:pt x="141232" y="34058"/>
                      </a:lnTo>
                      <a:cubicBezTo>
                        <a:pt x="141232" y="34058"/>
                        <a:pt x="143959" y="32170"/>
                        <a:pt x="148400" y="31995"/>
                      </a:cubicBezTo>
                      <a:cubicBezTo>
                        <a:pt x="152841" y="31856"/>
                        <a:pt x="159764" y="38429"/>
                        <a:pt x="159764" y="38429"/>
                      </a:cubicBezTo>
                      <a:cubicBezTo>
                        <a:pt x="159764" y="38429"/>
                        <a:pt x="166688" y="34828"/>
                        <a:pt x="167422" y="31995"/>
                      </a:cubicBezTo>
                      <a:cubicBezTo>
                        <a:pt x="168156" y="29198"/>
                        <a:pt x="169415" y="28709"/>
                        <a:pt x="170639" y="25072"/>
                      </a:cubicBezTo>
                      <a:cubicBezTo>
                        <a:pt x="171863" y="21435"/>
                        <a:pt x="175814" y="20456"/>
                        <a:pt x="177562" y="18498"/>
                      </a:cubicBezTo>
                      <a:cubicBezTo>
                        <a:pt x="179276" y="16575"/>
                        <a:pt x="183996" y="16575"/>
                        <a:pt x="184731" y="18498"/>
                      </a:cubicBezTo>
                      <a:cubicBezTo>
                        <a:pt x="185465" y="20456"/>
                        <a:pt x="190150" y="24338"/>
                        <a:pt x="191165" y="27729"/>
                      </a:cubicBezTo>
                      <a:cubicBezTo>
                        <a:pt x="192144" y="31121"/>
                        <a:pt x="191899" y="34058"/>
                        <a:pt x="196095" y="37450"/>
                      </a:cubicBezTo>
                      <a:cubicBezTo>
                        <a:pt x="200291" y="40877"/>
                        <a:pt x="203018" y="47905"/>
                        <a:pt x="204976" y="50563"/>
                      </a:cubicBezTo>
                      <a:cubicBezTo>
                        <a:pt x="206970" y="53255"/>
                        <a:pt x="208438" y="57871"/>
                        <a:pt x="209452" y="62976"/>
                      </a:cubicBezTo>
                      <a:cubicBezTo>
                        <a:pt x="210431" y="68046"/>
                        <a:pt x="264805" y="92838"/>
                        <a:pt x="264805" y="92838"/>
                      </a:cubicBezTo>
                      <a:lnTo>
                        <a:pt x="264805" y="147876"/>
                      </a:lnTo>
                      <a:lnTo>
                        <a:pt x="0" y="147876"/>
                      </a:lnTo>
                      <a:lnTo>
                        <a:pt x="0" y="88187"/>
                      </a:lnTo>
                      <a:cubicBezTo>
                        <a:pt x="0" y="88187"/>
                        <a:pt x="12448" y="85425"/>
                        <a:pt x="16050" y="80110"/>
                      </a:cubicBezTo>
                      <a:cubicBezTo>
                        <a:pt x="19652" y="74760"/>
                        <a:pt x="19372" y="72592"/>
                        <a:pt x="21610" y="72732"/>
                      </a:cubicBezTo>
                      <a:cubicBezTo>
                        <a:pt x="23813" y="72872"/>
                        <a:pt x="24652" y="70948"/>
                        <a:pt x="26190" y="68081"/>
                      </a:cubicBezTo>
                      <a:cubicBezTo>
                        <a:pt x="27694" y="65214"/>
                        <a:pt x="28673" y="61088"/>
                        <a:pt x="30072" y="61507"/>
                      </a:cubicBezTo>
                      <a:cubicBezTo>
                        <a:pt x="31470" y="61927"/>
                        <a:pt x="31610" y="62871"/>
                        <a:pt x="33953" y="60004"/>
                      </a:cubicBezTo>
                      <a:cubicBezTo>
                        <a:pt x="36331" y="57137"/>
                        <a:pt x="41051" y="55633"/>
                        <a:pt x="42310" y="52766"/>
                      </a:cubicBezTo>
                      <a:cubicBezTo>
                        <a:pt x="43534" y="49898"/>
                        <a:pt x="46751" y="40597"/>
                        <a:pt x="48569" y="39094"/>
                      </a:cubicBezTo>
                      <a:cubicBezTo>
                        <a:pt x="50353" y="37590"/>
                        <a:pt x="52171" y="35947"/>
                        <a:pt x="52870" y="34058"/>
                      </a:cubicBezTo>
                      <a:cubicBezTo>
                        <a:pt x="53570" y="32135"/>
                        <a:pt x="55633" y="33289"/>
                        <a:pt x="56612" y="32030"/>
                      </a:cubicBezTo>
                      <a:cubicBezTo>
                        <a:pt x="57591" y="30772"/>
                        <a:pt x="59129" y="19407"/>
                        <a:pt x="60108" y="17100"/>
                      </a:cubicBezTo>
                      <a:cubicBezTo>
                        <a:pt x="61122" y="14757"/>
                        <a:pt x="62486" y="14512"/>
                        <a:pt x="63325" y="14757"/>
                      </a:cubicBezTo>
                      <a:cubicBezTo>
                        <a:pt x="64130" y="15036"/>
                        <a:pt x="65528" y="12589"/>
                        <a:pt x="67347" y="11645"/>
                      </a:cubicBezTo>
                      <a:cubicBezTo>
                        <a:pt x="69130" y="10666"/>
                        <a:pt x="70843" y="10141"/>
                        <a:pt x="72347" y="10526"/>
                      </a:cubicBezTo>
                      <a:cubicBezTo>
                        <a:pt x="73850" y="10945"/>
                        <a:pt x="73186" y="16155"/>
                        <a:pt x="73606" y="16820"/>
                      </a:cubicBezTo>
                      <a:cubicBezTo>
                        <a:pt x="74025" y="17519"/>
                        <a:pt x="76088" y="15456"/>
                        <a:pt x="76508" y="13673"/>
                      </a:cubicBezTo>
                      <a:cubicBezTo>
                        <a:pt x="76927" y="11889"/>
                        <a:pt x="85424" y="8078"/>
                        <a:pt x="86648" y="6714"/>
                      </a:cubicBezTo>
                      <a:cubicBezTo>
                        <a:pt x="87907" y="5351"/>
                        <a:pt x="86369" y="3288"/>
                        <a:pt x="88187" y="1644"/>
                      </a:cubicBezTo>
                      <a:cubicBezTo>
                        <a:pt x="90005" y="1"/>
                        <a:pt x="92768" y="280"/>
                        <a:pt x="95425" y="1644"/>
                      </a:cubicBezTo>
                      <a:cubicBezTo>
                        <a:pt x="98082" y="3008"/>
                        <a:pt x="98048" y="4372"/>
                        <a:pt x="99586" y="4511"/>
                      </a:cubicBezTo>
                      <a:cubicBezTo>
                        <a:pt x="101125" y="4651"/>
                        <a:pt x="101125" y="6155"/>
                        <a:pt x="103362" y="6435"/>
                      </a:cubicBezTo>
                      <a:cubicBezTo>
                        <a:pt x="105565" y="6714"/>
                        <a:pt x="107244" y="6714"/>
                        <a:pt x="107663" y="8777"/>
                      </a:cubicBezTo>
                      <a:cubicBezTo>
                        <a:pt x="108083" y="10805"/>
                        <a:pt x="109342" y="8078"/>
                        <a:pt x="111405" y="9442"/>
                      </a:cubicBezTo>
                      <a:cubicBezTo>
                        <a:pt x="113503" y="10805"/>
                        <a:pt x="116405" y="11085"/>
                        <a:pt x="117105" y="13008"/>
                      </a:cubicBezTo>
                      <a:cubicBezTo>
                        <a:pt x="117769" y="14897"/>
                        <a:pt x="117769" y="17100"/>
                        <a:pt x="119727" y="16960"/>
                      </a:cubicBezTo>
                      <a:cubicBezTo>
                        <a:pt x="121650" y="16820"/>
                        <a:pt x="122070" y="17764"/>
                        <a:pt x="123329" y="18743"/>
                      </a:cubicBezTo>
                      <a:cubicBezTo>
                        <a:pt x="124587" y="19687"/>
                        <a:pt x="126650" y="18638"/>
                        <a:pt x="127070" y="19792"/>
                      </a:cubicBezTo>
                      <a:cubicBezTo>
                        <a:pt x="127490" y="20911"/>
                        <a:pt x="130147" y="21191"/>
                        <a:pt x="130427" y="22170"/>
                      </a:cubicBezTo>
                      <a:cubicBezTo>
                        <a:pt x="130707" y="23114"/>
                        <a:pt x="131651" y="25177"/>
                        <a:pt x="133749" y="24897"/>
                      </a:cubicBezTo>
                      <a:cubicBezTo>
                        <a:pt x="135847" y="24617"/>
                        <a:pt x="136686" y="24757"/>
                        <a:pt x="137071" y="26925"/>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0"/>
                <p:cNvSpPr/>
                <p:nvPr/>
              </p:nvSpPr>
              <p:spPr>
                <a:xfrm>
                  <a:off x="2469122" y="2613952"/>
                  <a:ext cx="3458337" cy="1691267"/>
                </a:xfrm>
                <a:custGeom>
                  <a:rect b="b" l="l" r="r" t="t"/>
                  <a:pathLst>
                    <a:path extrusionOk="0" h="78746" w="141373">
                      <a:moveTo>
                        <a:pt x="1" y="6679"/>
                      </a:moveTo>
                      <a:cubicBezTo>
                        <a:pt x="1" y="6679"/>
                        <a:pt x="1784" y="11050"/>
                        <a:pt x="8113" y="15665"/>
                      </a:cubicBezTo>
                      <a:cubicBezTo>
                        <a:pt x="14477" y="20281"/>
                        <a:pt x="16785" y="28183"/>
                        <a:pt x="21086" y="31820"/>
                      </a:cubicBezTo>
                      <a:cubicBezTo>
                        <a:pt x="25422" y="35457"/>
                        <a:pt x="28953" y="40562"/>
                        <a:pt x="25911" y="43744"/>
                      </a:cubicBezTo>
                      <a:cubicBezTo>
                        <a:pt x="22834" y="46891"/>
                        <a:pt x="20841" y="46646"/>
                        <a:pt x="20596" y="53220"/>
                      </a:cubicBezTo>
                      <a:cubicBezTo>
                        <a:pt x="20317" y="59759"/>
                        <a:pt x="20596" y="63640"/>
                        <a:pt x="16016" y="61717"/>
                      </a:cubicBezTo>
                      <a:cubicBezTo>
                        <a:pt x="11435" y="59759"/>
                        <a:pt x="6645" y="68011"/>
                        <a:pt x="7903" y="68011"/>
                      </a:cubicBezTo>
                      <a:cubicBezTo>
                        <a:pt x="9162" y="68011"/>
                        <a:pt x="13463" y="63395"/>
                        <a:pt x="16785" y="65598"/>
                      </a:cubicBezTo>
                      <a:cubicBezTo>
                        <a:pt x="20072" y="67766"/>
                        <a:pt x="25387" y="68011"/>
                        <a:pt x="27030" y="63395"/>
                      </a:cubicBezTo>
                      <a:cubicBezTo>
                        <a:pt x="28709" y="58779"/>
                        <a:pt x="35038" y="63150"/>
                        <a:pt x="37835" y="58325"/>
                      </a:cubicBezTo>
                      <a:cubicBezTo>
                        <a:pt x="40632" y="53464"/>
                        <a:pt x="51787" y="62451"/>
                        <a:pt x="49234" y="65843"/>
                      </a:cubicBezTo>
                      <a:cubicBezTo>
                        <a:pt x="46717" y="69235"/>
                        <a:pt x="39339" y="71682"/>
                        <a:pt x="42136" y="73605"/>
                      </a:cubicBezTo>
                      <a:cubicBezTo>
                        <a:pt x="44933" y="75564"/>
                        <a:pt x="48745" y="67801"/>
                        <a:pt x="52276" y="69724"/>
                      </a:cubicBezTo>
                      <a:cubicBezTo>
                        <a:pt x="55843" y="71682"/>
                        <a:pt x="68781" y="75214"/>
                        <a:pt x="77138" y="73920"/>
                      </a:cubicBezTo>
                      <a:cubicBezTo>
                        <a:pt x="85495" y="72661"/>
                        <a:pt x="92873" y="78746"/>
                        <a:pt x="94621" y="76053"/>
                      </a:cubicBezTo>
                      <a:cubicBezTo>
                        <a:pt x="96370" y="73361"/>
                        <a:pt x="82453" y="72661"/>
                        <a:pt x="84971" y="68745"/>
                      </a:cubicBezTo>
                      <a:cubicBezTo>
                        <a:pt x="87523" y="64864"/>
                        <a:pt x="95635" y="65843"/>
                        <a:pt x="98922" y="68745"/>
                      </a:cubicBezTo>
                      <a:cubicBezTo>
                        <a:pt x="102244" y="71682"/>
                        <a:pt x="112629" y="76787"/>
                        <a:pt x="117700" y="72626"/>
                      </a:cubicBezTo>
                      <a:cubicBezTo>
                        <a:pt x="122770" y="68500"/>
                        <a:pt x="138190" y="68745"/>
                        <a:pt x="139764" y="61717"/>
                      </a:cubicBezTo>
                      <a:cubicBezTo>
                        <a:pt x="141372" y="54688"/>
                        <a:pt x="128609" y="50772"/>
                        <a:pt x="128120" y="49338"/>
                      </a:cubicBezTo>
                      <a:cubicBezTo>
                        <a:pt x="127595" y="47870"/>
                        <a:pt x="130148" y="47135"/>
                        <a:pt x="119238" y="42030"/>
                      </a:cubicBezTo>
                      <a:cubicBezTo>
                        <a:pt x="108818" y="35002"/>
                        <a:pt x="112385" y="27939"/>
                        <a:pt x="104762" y="28183"/>
                      </a:cubicBezTo>
                      <a:cubicBezTo>
                        <a:pt x="97174" y="28428"/>
                        <a:pt x="91335" y="29897"/>
                        <a:pt x="85250" y="25036"/>
                      </a:cubicBezTo>
                      <a:cubicBezTo>
                        <a:pt x="79166" y="20176"/>
                        <a:pt x="72592" y="18707"/>
                        <a:pt x="68291" y="14337"/>
                      </a:cubicBezTo>
                      <a:cubicBezTo>
                        <a:pt x="63955" y="9966"/>
                        <a:pt x="59410" y="3672"/>
                        <a:pt x="56368" y="4616"/>
                      </a:cubicBezTo>
                      <a:cubicBezTo>
                        <a:pt x="53325" y="5595"/>
                        <a:pt x="51542" y="1958"/>
                        <a:pt x="48255" y="979"/>
                      </a:cubicBezTo>
                      <a:cubicBezTo>
                        <a:pt x="44933" y="0"/>
                        <a:pt x="40632" y="3881"/>
                        <a:pt x="40632" y="3881"/>
                      </a:cubicBezTo>
                      <a:cubicBezTo>
                        <a:pt x="40632" y="3881"/>
                        <a:pt x="47066" y="8847"/>
                        <a:pt x="50143" y="12973"/>
                      </a:cubicBezTo>
                      <a:cubicBezTo>
                        <a:pt x="53186" y="17099"/>
                        <a:pt x="55179" y="26995"/>
                        <a:pt x="55179" y="26995"/>
                      </a:cubicBezTo>
                      <a:cubicBezTo>
                        <a:pt x="55179" y="26995"/>
                        <a:pt x="51227" y="23848"/>
                        <a:pt x="45912" y="19966"/>
                      </a:cubicBezTo>
                      <a:cubicBezTo>
                        <a:pt x="40597" y="16085"/>
                        <a:pt x="29198" y="18812"/>
                        <a:pt x="21575" y="16644"/>
                      </a:cubicBezTo>
                      <a:cubicBezTo>
                        <a:pt x="13953" y="14441"/>
                        <a:pt x="12939" y="10560"/>
                        <a:pt x="1" y="6679"/>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0"/>
                <p:cNvSpPr/>
                <p:nvPr/>
              </p:nvSpPr>
              <p:spPr>
                <a:xfrm>
                  <a:off x="821588" y="2516801"/>
                  <a:ext cx="2027249" cy="1509867"/>
                </a:xfrm>
                <a:custGeom>
                  <a:rect b="b" l="l" r="r" t="t"/>
                  <a:pathLst>
                    <a:path extrusionOk="0" h="62417" w="73571">
                      <a:moveTo>
                        <a:pt x="3462" y="44443"/>
                      </a:moveTo>
                      <a:cubicBezTo>
                        <a:pt x="3462" y="44443"/>
                        <a:pt x="2203" y="42275"/>
                        <a:pt x="6399" y="32065"/>
                      </a:cubicBezTo>
                      <a:cubicBezTo>
                        <a:pt x="10595" y="21855"/>
                        <a:pt x="16295" y="12623"/>
                        <a:pt x="21225" y="13358"/>
                      </a:cubicBezTo>
                      <a:cubicBezTo>
                        <a:pt x="26155" y="14057"/>
                        <a:pt x="29862" y="3672"/>
                        <a:pt x="32345" y="4021"/>
                      </a:cubicBezTo>
                      <a:cubicBezTo>
                        <a:pt x="34827" y="4371"/>
                        <a:pt x="33324" y="10420"/>
                        <a:pt x="36541" y="8987"/>
                      </a:cubicBezTo>
                      <a:cubicBezTo>
                        <a:pt x="39758" y="7518"/>
                        <a:pt x="42975" y="0"/>
                        <a:pt x="43989" y="3986"/>
                      </a:cubicBezTo>
                      <a:cubicBezTo>
                        <a:pt x="44968" y="8008"/>
                        <a:pt x="43464" y="21889"/>
                        <a:pt x="41995" y="22239"/>
                      </a:cubicBezTo>
                      <a:cubicBezTo>
                        <a:pt x="40527" y="22589"/>
                        <a:pt x="38534" y="13812"/>
                        <a:pt x="34582" y="15281"/>
                      </a:cubicBezTo>
                      <a:cubicBezTo>
                        <a:pt x="30596" y="16749"/>
                        <a:pt x="26890" y="22589"/>
                        <a:pt x="26155" y="26960"/>
                      </a:cubicBezTo>
                      <a:cubicBezTo>
                        <a:pt x="25421" y="31331"/>
                        <a:pt x="37939" y="37869"/>
                        <a:pt x="44268" y="30351"/>
                      </a:cubicBezTo>
                      <a:cubicBezTo>
                        <a:pt x="50632" y="22834"/>
                        <a:pt x="58290" y="21855"/>
                        <a:pt x="62241" y="26960"/>
                      </a:cubicBezTo>
                      <a:cubicBezTo>
                        <a:pt x="66193" y="32065"/>
                        <a:pt x="70144" y="22589"/>
                        <a:pt x="71857" y="27204"/>
                      </a:cubicBezTo>
                      <a:cubicBezTo>
                        <a:pt x="73571" y="31820"/>
                        <a:pt x="70109" y="54164"/>
                        <a:pt x="57766" y="58290"/>
                      </a:cubicBezTo>
                      <a:cubicBezTo>
                        <a:pt x="45457" y="62416"/>
                        <a:pt x="43954" y="58045"/>
                        <a:pt x="42940" y="49548"/>
                      </a:cubicBezTo>
                      <a:cubicBezTo>
                        <a:pt x="41960" y="41051"/>
                        <a:pt x="35527" y="36436"/>
                        <a:pt x="25666" y="47136"/>
                      </a:cubicBezTo>
                      <a:cubicBezTo>
                        <a:pt x="15805" y="57800"/>
                        <a:pt x="15281" y="47835"/>
                        <a:pt x="14546" y="44198"/>
                      </a:cubicBezTo>
                      <a:cubicBezTo>
                        <a:pt x="13777" y="40562"/>
                        <a:pt x="0" y="61472"/>
                        <a:pt x="3462" y="44443"/>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 name="Google Shape;1029;p60"/>
              <p:cNvSpPr/>
              <p:nvPr/>
            </p:nvSpPr>
            <p:spPr>
              <a:xfrm flipH="1">
                <a:off x="-1950" y="4278001"/>
                <a:ext cx="9144122" cy="864588"/>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0"/>
              <p:cNvSpPr/>
              <p:nvPr/>
            </p:nvSpPr>
            <p:spPr>
              <a:xfrm flipH="1">
                <a:off x="2017247" y="1365350"/>
                <a:ext cx="568775" cy="3777558"/>
              </a:xfrm>
              <a:custGeom>
                <a:rect b="b" l="l" r="r" t="t"/>
                <a:pathLst>
                  <a:path extrusionOk="0" h="129557" w="19507">
                    <a:moveTo>
                      <a:pt x="19507" y="71350"/>
                    </a:moveTo>
                    <a:lnTo>
                      <a:pt x="18222" y="71350"/>
                    </a:lnTo>
                    <a:cubicBezTo>
                      <a:pt x="18222" y="71350"/>
                      <a:pt x="17185" y="74542"/>
                      <a:pt x="16398" y="75765"/>
                    </a:cubicBezTo>
                    <a:cubicBezTo>
                      <a:pt x="15631" y="76967"/>
                      <a:pt x="13661" y="79123"/>
                      <a:pt x="13661" y="79123"/>
                    </a:cubicBezTo>
                    <a:lnTo>
                      <a:pt x="13661" y="79123"/>
                    </a:lnTo>
                    <a:cubicBezTo>
                      <a:pt x="13724" y="69422"/>
                      <a:pt x="14573" y="50973"/>
                      <a:pt x="14511" y="42764"/>
                    </a:cubicBezTo>
                    <a:cubicBezTo>
                      <a:pt x="14428" y="33084"/>
                      <a:pt x="14470" y="0"/>
                      <a:pt x="14470" y="0"/>
                    </a:cubicBezTo>
                    <a:lnTo>
                      <a:pt x="5950" y="0"/>
                    </a:lnTo>
                    <a:cubicBezTo>
                      <a:pt x="5950" y="0"/>
                      <a:pt x="6199" y="2736"/>
                      <a:pt x="6468" y="6737"/>
                    </a:cubicBezTo>
                    <a:lnTo>
                      <a:pt x="6468" y="6737"/>
                    </a:lnTo>
                    <a:cubicBezTo>
                      <a:pt x="6468" y="6737"/>
                      <a:pt x="2924" y="3379"/>
                      <a:pt x="2323" y="2591"/>
                    </a:cubicBezTo>
                    <a:cubicBezTo>
                      <a:pt x="1721" y="1824"/>
                      <a:pt x="685" y="705"/>
                      <a:pt x="685" y="705"/>
                    </a:cubicBezTo>
                    <a:lnTo>
                      <a:pt x="1" y="705"/>
                    </a:lnTo>
                    <a:cubicBezTo>
                      <a:pt x="1" y="705"/>
                      <a:pt x="1473" y="3711"/>
                      <a:pt x="2157" y="4333"/>
                    </a:cubicBezTo>
                    <a:cubicBezTo>
                      <a:pt x="2841" y="4934"/>
                      <a:pt x="6614" y="8706"/>
                      <a:pt x="6696" y="9764"/>
                    </a:cubicBezTo>
                    <a:cubicBezTo>
                      <a:pt x="7215" y="17558"/>
                      <a:pt x="7774" y="28067"/>
                      <a:pt x="7422" y="33602"/>
                    </a:cubicBezTo>
                    <a:cubicBezTo>
                      <a:pt x="6821" y="43096"/>
                      <a:pt x="6137" y="71267"/>
                      <a:pt x="5950" y="76097"/>
                    </a:cubicBezTo>
                    <a:cubicBezTo>
                      <a:pt x="5784" y="80926"/>
                      <a:pt x="7422" y="129557"/>
                      <a:pt x="7422" y="129557"/>
                    </a:cubicBezTo>
                    <a:lnTo>
                      <a:pt x="15278" y="129557"/>
                    </a:lnTo>
                    <a:cubicBezTo>
                      <a:pt x="15278" y="129557"/>
                      <a:pt x="14117" y="91975"/>
                      <a:pt x="13744" y="83808"/>
                    </a:cubicBezTo>
                    <a:cubicBezTo>
                      <a:pt x="14325" y="81901"/>
                      <a:pt x="16709" y="78377"/>
                      <a:pt x="17268" y="77485"/>
                    </a:cubicBezTo>
                    <a:cubicBezTo>
                      <a:pt x="17869" y="76532"/>
                      <a:pt x="19507" y="71350"/>
                      <a:pt x="19507" y="713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0"/>
              <p:cNvSpPr/>
              <p:nvPr/>
            </p:nvSpPr>
            <p:spPr>
              <a:xfrm flipH="1">
                <a:off x="2301296" y="1365350"/>
                <a:ext cx="831105" cy="3777558"/>
              </a:xfrm>
              <a:custGeom>
                <a:rect b="b" l="l" r="r" t="t"/>
                <a:pathLst>
                  <a:path extrusionOk="0" h="129557" w="28504">
                    <a:moveTo>
                      <a:pt x="26762" y="37934"/>
                    </a:moveTo>
                    <a:cubicBezTo>
                      <a:pt x="26762" y="37934"/>
                      <a:pt x="23135" y="42764"/>
                      <a:pt x="21580" y="45003"/>
                    </a:cubicBezTo>
                    <a:cubicBezTo>
                      <a:pt x="20689" y="46309"/>
                      <a:pt x="17704" y="49004"/>
                      <a:pt x="15382" y="51056"/>
                    </a:cubicBezTo>
                    <a:cubicBezTo>
                      <a:pt x="16315" y="46309"/>
                      <a:pt x="17185" y="41044"/>
                      <a:pt x="17786" y="38971"/>
                    </a:cubicBezTo>
                    <a:cubicBezTo>
                      <a:pt x="18636" y="35861"/>
                      <a:pt x="19859" y="24979"/>
                      <a:pt x="20543" y="19610"/>
                    </a:cubicBezTo>
                    <a:cubicBezTo>
                      <a:pt x="21248" y="14262"/>
                      <a:pt x="24689" y="0"/>
                      <a:pt x="24689" y="0"/>
                    </a:cubicBezTo>
                    <a:lnTo>
                      <a:pt x="17268" y="0"/>
                    </a:lnTo>
                    <a:cubicBezTo>
                      <a:pt x="17268" y="0"/>
                      <a:pt x="13806" y="20128"/>
                      <a:pt x="13288" y="23590"/>
                    </a:cubicBezTo>
                    <a:cubicBezTo>
                      <a:pt x="12770" y="27031"/>
                      <a:pt x="10531" y="31011"/>
                      <a:pt x="9495" y="28938"/>
                    </a:cubicBezTo>
                    <a:cubicBezTo>
                      <a:pt x="8458" y="26865"/>
                      <a:pt x="1286" y="11152"/>
                      <a:pt x="1286" y="11152"/>
                    </a:cubicBezTo>
                    <a:cubicBezTo>
                      <a:pt x="1286" y="11152"/>
                      <a:pt x="1" y="12189"/>
                      <a:pt x="1" y="13225"/>
                    </a:cubicBezTo>
                    <a:cubicBezTo>
                      <a:pt x="1" y="14262"/>
                      <a:pt x="8624" y="36027"/>
                      <a:pt x="8624" y="40505"/>
                    </a:cubicBezTo>
                    <a:cubicBezTo>
                      <a:pt x="8624" y="45003"/>
                      <a:pt x="4997" y="65048"/>
                      <a:pt x="4665" y="75413"/>
                    </a:cubicBezTo>
                    <a:cubicBezTo>
                      <a:pt x="4313" y="85777"/>
                      <a:pt x="2924" y="129557"/>
                      <a:pt x="2924" y="129557"/>
                    </a:cubicBezTo>
                    <a:lnTo>
                      <a:pt x="12335" y="129557"/>
                    </a:lnTo>
                    <a:cubicBezTo>
                      <a:pt x="12335" y="129557"/>
                      <a:pt x="10697" y="86461"/>
                      <a:pt x="10345" y="81113"/>
                    </a:cubicBezTo>
                    <a:cubicBezTo>
                      <a:pt x="10096" y="77050"/>
                      <a:pt x="11506" y="68344"/>
                      <a:pt x="12832" y="62167"/>
                    </a:cubicBezTo>
                    <a:cubicBezTo>
                      <a:pt x="12832" y="62084"/>
                      <a:pt x="12853" y="62001"/>
                      <a:pt x="12874" y="61918"/>
                    </a:cubicBezTo>
                    <a:cubicBezTo>
                      <a:pt x="13703" y="57793"/>
                      <a:pt x="22098" y="47926"/>
                      <a:pt x="22969" y="46889"/>
                    </a:cubicBezTo>
                    <a:cubicBezTo>
                      <a:pt x="23819" y="45853"/>
                      <a:pt x="28503" y="37934"/>
                      <a:pt x="28503" y="379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0"/>
              <p:cNvSpPr/>
              <p:nvPr/>
            </p:nvSpPr>
            <p:spPr>
              <a:xfrm>
                <a:off x="-314877" y="43354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0"/>
              <p:cNvSpPr/>
              <p:nvPr/>
            </p:nvSpPr>
            <p:spPr>
              <a:xfrm flipH="1">
                <a:off x="1335459" y="1365350"/>
                <a:ext cx="833525" cy="3777558"/>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0"/>
              <p:cNvSpPr/>
              <p:nvPr/>
            </p:nvSpPr>
            <p:spPr>
              <a:xfrm flipH="1">
                <a:off x="2878496" y="1365933"/>
                <a:ext cx="674559" cy="3776975"/>
              </a:xfrm>
              <a:custGeom>
                <a:rect b="b" l="l" r="r" t="t"/>
                <a:pathLst>
                  <a:path extrusionOk="0" h="129537" w="23135">
                    <a:moveTo>
                      <a:pt x="22616" y="34100"/>
                    </a:moveTo>
                    <a:cubicBezTo>
                      <a:pt x="22616" y="34100"/>
                      <a:pt x="18740" y="36360"/>
                      <a:pt x="18988" y="35489"/>
                    </a:cubicBezTo>
                    <a:cubicBezTo>
                      <a:pt x="19258" y="34618"/>
                      <a:pt x="22201" y="27633"/>
                      <a:pt x="22201" y="27633"/>
                    </a:cubicBezTo>
                    <a:lnTo>
                      <a:pt x="21331" y="27633"/>
                    </a:lnTo>
                    <a:cubicBezTo>
                      <a:pt x="21331" y="27633"/>
                      <a:pt x="19424" y="32110"/>
                      <a:pt x="18470" y="34017"/>
                    </a:cubicBezTo>
                    <a:cubicBezTo>
                      <a:pt x="17952" y="35095"/>
                      <a:pt x="16584" y="37645"/>
                      <a:pt x="15485" y="39676"/>
                    </a:cubicBezTo>
                    <a:cubicBezTo>
                      <a:pt x="15651" y="30763"/>
                      <a:pt x="15444" y="20461"/>
                      <a:pt x="15153" y="14760"/>
                    </a:cubicBezTo>
                    <a:cubicBezTo>
                      <a:pt x="14925" y="9827"/>
                      <a:pt x="15071" y="4893"/>
                      <a:pt x="15547" y="1"/>
                    </a:cubicBezTo>
                    <a:lnTo>
                      <a:pt x="6986" y="1"/>
                    </a:lnTo>
                    <a:cubicBezTo>
                      <a:pt x="6986" y="1"/>
                      <a:pt x="8023" y="21621"/>
                      <a:pt x="8023" y="35365"/>
                    </a:cubicBezTo>
                    <a:cubicBezTo>
                      <a:pt x="8023" y="43822"/>
                      <a:pt x="7256" y="55244"/>
                      <a:pt x="6509" y="65463"/>
                    </a:cubicBezTo>
                    <a:cubicBezTo>
                      <a:pt x="5535" y="63743"/>
                      <a:pt x="4520" y="61836"/>
                      <a:pt x="4229" y="60882"/>
                    </a:cubicBezTo>
                    <a:cubicBezTo>
                      <a:pt x="3628" y="58892"/>
                      <a:pt x="954" y="53026"/>
                      <a:pt x="954" y="53026"/>
                    </a:cubicBezTo>
                    <a:lnTo>
                      <a:pt x="1" y="53461"/>
                    </a:lnTo>
                    <a:cubicBezTo>
                      <a:pt x="1" y="53461"/>
                      <a:pt x="3359" y="61400"/>
                      <a:pt x="3877" y="63121"/>
                    </a:cubicBezTo>
                    <a:cubicBezTo>
                      <a:pt x="4395" y="64841"/>
                      <a:pt x="6240" y="69174"/>
                      <a:pt x="6116" y="71226"/>
                    </a:cubicBezTo>
                    <a:lnTo>
                      <a:pt x="6116" y="71226"/>
                    </a:lnTo>
                    <a:cubicBezTo>
                      <a:pt x="5825" y="75330"/>
                      <a:pt x="5577" y="79082"/>
                      <a:pt x="5432" y="82109"/>
                    </a:cubicBezTo>
                    <a:cubicBezTo>
                      <a:pt x="4913" y="93655"/>
                      <a:pt x="3359" y="129537"/>
                      <a:pt x="3359" y="129537"/>
                    </a:cubicBezTo>
                    <a:lnTo>
                      <a:pt x="11277" y="129537"/>
                    </a:lnTo>
                    <a:cubicBezTo>
                      <a:pt x="11277" y="129537"/>
                      <a:pt x="10614" y="103625"/>
                      <a:pt x="11277" y="89882"/>
                    </a:cubicBezTo>
                    <a:cubicBezTo>
                      <a:pt x="11920" y="76159"/>
                      <a:pt x="14511" y="58312"/>
                      <a:pt x="15153" y="48569"/>
                    </a:cubicBezTo>
                    <a:cubicBezTo>
                      <a:pt x="15547" y="43947"/>
                      <a:pt x="17703" y="39200"/>
                      <a:pt x="18574" y="37977"/>
                    </a:cubicBezTo>
                    <a:cubicBezTo>
                      <a:pt x="19424" y="36774"/>
                      <a:pt x="23134" y="35054"/>
                      <a:pt x="23134"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0"/>
              <p:cNvSpPr/>
              <p:nvPr/>
            </p:nvSpPr>
            <p:spPr>
              <a:xfrm flipH="1">
                <a:off x="2301298" y="1365933"/>
                <a:ext cx="497456" cy="3776975"/>
              </a:xfrm>
              <a:custGeom>
                <a:rect b="b" l="l" r="r" t="t"/>
                <a:pathLst>
                  <a:path extrusionOk="0" h="129537" w="17061">
                    <a:moveTo>
                      <a:pt x="16501" y="13889"/>
                    </a:moveTo>
                    <a:cubicBezTo>
                      <a:pt x="16501" y="13889"/>
                      <a:pt x="13453" y="16045"/>
                      <a:pt x="12977" y="16833"/>
                    </a:cubicBezTo>
                    <a:lnTo>
                      <a:pt x="11028" y="20025"/>
                    </a:lnTo>
                    <a:cubicBezTo>
                      <a:pt x="11339" y="18118"/>
                      <a:pt x="11588" y="16481"/>
                      <a:pt x="11692" y="15278"/>
                    </a:cubicBezTo>
                    <a:cubicBezTo>
                      <a:pt x="12085" y="10448"/>
                      <a:pt x="12230" y="1"/>
                      <a:pt x="12230" y="1"/>
                    </a:cubicBezTo>
                    <a:lnTo>
                      <a:pt x="8333" y="1"/>
                    </a:lnTo>
                    <a:cubicBezTo>
                      <a:pt x="8333" y="1"/>
                      <a:pt x="7940" y="12003"/>
                      <a:pt x="7546" y="14594"/>
                    </a:cubicBezTo>
                    <a:cubicBezTo>
                      <a:pt x="7131" y="17185"/>
                      <a:pt x="4768" y="33934"/>
                      <a:pt x="4436" y="37562"/>
                    </a:cubicBezTo>
                    <a:cubicBezTo>
                      <a:pt x="4271" y="39158"/>
                      <a:pt x="4229" y="45771"/>
                      <a:pt x="4229" y="53047"/>
                    </a:cubicBezTo>
                    <a:cubicBezTo>
                      <a:pt x="3400" y="52280"/>
                      <a:pt x="2135" y="51119"/>
                      <a:pt x="1907" y="50766"/>
                    </a:cubicBezTo>
                    <a:cubicBezTo>
                      <a:pt x="1576" y="50248"/>
                      <a:pt x="747" y="49046"/>
                      <a:pt x="747" y="49046"/>
                    </a:cubicBezTo>
                    <a:lnTo>
                      <a:pt x="0" y="49999"/>
                    </a:lnTo>
                    <a:cubicBezTo>
                      <a:pt x="0" y="49999"/>
                      <a:pt x="1223" y="52155"/>
                      <a:pt x="1638" y="52839"/>
                    </a:cubicBezTo>
                    <a:cubicBezTo>
                      <a:pt x="2032" y="53544"/>
                      <a:pt x="4229" y="55265"/>
                      <a:pt x="4229" y="58022"/>
                    </a:cubicBezTo>
                    <a:cubicBezTo>
                      <a:pt x="4250" y="65629"/>
                      <a:pt x="4333" y="72905"/>
                      <a:pt x="4416" y="75040"/>
                    </a:cubicBezTo>
                    <a:cubicBezTo>
                      <a:pt x="4602" y="79704"/>
                      <a:pt x="4416" y="129537"/>
                      <a:pt x="4416" y="129537"/>
                    </a:cubicBezTo>
                    <a:lnTo>
                      <a:pt x="10054" y="129537"/>
                    </a:lnTo>
                    <a:cubicBezTo>
                      <a:pt x="10054" y="129537"/>
                      <a:pt x="8955" y="84721"/>
                      <a:pt x="8416" y="74356"/>
                    </a:cubicBezTo>
                    <a:cubicBezTo>
                      <a:pt x="7877" y="63992"/>
                      <a:pt x="8292" y="47242"/>
                      <a:pt x="8416" y="39635"/>
                    </a:cubicBezTo>
                    <a:cubicBezTo>
                      <a:pt x="8479" y="36836"/>
                      <a:pt x="8872" y="33437"/>
                      <a:pt x="9391" y="30037"/>
                    </a:cubicBezTo>
                    <a:cubicBezTo>
                      <a:pt x="9391" y="29996"/>
                      <a:pt x="9391" y="29975"/>
                      <a:pt x="9391" y="29934"/>
                    </a:cubicBezTo>
                    <a:cubicBezTo>
                      <a:pt x="9411" y="29892"/>
                      <a:pt x="9411" y="29789"/>
                      <a:pt x="9432" y="29706"/>
                    </a:cubicBezTo>
                    <a:lnTo>
                      <a:pt x="9453" y="29519"/>
                    </a:lnTo>
                    <a:cubicBezTo>
                      <a:pt x="10116" y="25560"/>
                      <a:pt x="12666" y="20585"/>
                      <a:pt x="13246" y="18823"/>
                    </a:cubicBezTo>
                    <a:cubicBezTo>
                      <a:pt x="13868" y="17019"/>
                      <a:pt x="17060" y="15112"/>
                      <a:pt x="17060"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0"/>
              <p:cNvSpPr/>
              <p:nvPr/>
            </p:nvSpPr>
            <p:spPr>
              <a:xfrm flipH="1">
                <a:off x="925072" y="1365350"/>
                <a:ext cx="445497" cy="3777558"/>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0"/>
              <p:cNvSpPr/>
              <p:nvPr/>
            </p:nvSpPr>
            <p:spPr>
              <a:xfrm flipH="1">
                <a:off x="1291958" y="1365933"/>
                <a:ext cx="631639" cy="3777587"/>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 name="Google Shape;1038;p60"/>
            <p:cNvSpPr/>
            <p:nvPr/>
          </p:nvSpPr>
          <p:spPr>
            <a:xfrm flipH="1">
              <a:off x="2475654" y="718869"/>
              <a:ext cx="1549420" cy="816115"/>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0"/>
            <p:cNvSpPr/>
            <p:nvPr/>
          </p:nvSpPr>
          <p:spPr>
            <a:xfrm flipH="1">
              <a:off x="-1469" y="0"/>
              <a:ext cx="2841923" cy="2081000"/>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 name="Google Shape;1040;p60"/>
          <p:cNvSpPr txBox="1"/>
          <p:nvPr>
            <p:ph idx="1" type="subTitle"/>
          </p:nvPr>
        </p:nvSpPr>
        <p:spPr>
          <a:xfrm>
            <a:off x="3628200" y="1518425"/>
            <a:ext cx="4804200" cy="32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041" name="Google Shape;1041;p60"/>
          <p:cNvSpPr txBox="1"/>
          <p:nvPr>
            <p:ph type="title"/>
          </p:nvPr>
        </p:nvSpPr>
        <p:spPr>
          <a:xfrm>
            <a:off x="3628475" y="1993862"/>
            <a:ext cx="48042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042" name="Google Shape;1042;p60"/>
          <p:cNvSpPr txBox="1"/>
          <p:nvPr>
            <p:ph idx="2" type="subTitle"/>
          </p:nvPr>
        </p:nvSpPr>
        <p:spPr>
          <a:xfrm>
            <a:off x="3628200" y="2830350"/>
            <a:ext cx="4804200" cy="3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043" name="Google Shape;1043;p60"/>
          <p:cNvSpPr txBox="1"/>
          <p:nvPr>
            <p:ph idx="3" type="title"/>
          </p:nvPr>
        </p:nvSpPr>
        <p:spPr>
          <a:xfrm>
            <a:off x="3628475" y="690125"/>
            <a:ext cx="48042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044" name="Google Shape;1044;p60"/>
          <p:cNvSpPr txBox="1"/>
          <p:nvPr>
            <p:ph idx="4" type="title"/>
          </p:nvPr>
        </p:nvSpPr>
        <p:spPr>
          <a:xfrm>
            <a:off x="3628475" y="3297599"/>
            <a:ext cx="48042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045" name="Google Shape;1045;p60"/>
          <p:cNvSpPr txBox="1"/>
          <p:nvPr>
            <p:ph idx="5" type="subTitle"/>
          </p:nvPr>
        </p:nvSpPr>
        <p:spPr>
          <a:xfrm>
            <a:off x="3628200" y="4137775"/>
            <a:ext cx="4804200" cy="3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1046" name="Google Shape;1046;p60"/>
          <p:cNvGrpSpPr/>
          <p:nvPr/>
        </p:nvGrpSpPr>
        <p:grpSpPr>
          <a:xfrm>
            <a:off x="3628208" y="1752423"/>
            <a:ext cx="989862" cy="241420"/>
            <a:chOff x="3673178" y="3472816"/>
            <a:chExt cx="1419768" cy="346321"/>
          </a:xfrm>
        </p:grpSpPr>
        <p:sp>
          <p:nvSpPr>
            <p:cNvPr id="1047" name="Google Shape;1047;p60"/>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0"/>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0"/>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 name="Google Shape;1050;p60"/>
          <p:cNvSpPr/>
          <p:nvPr/>
        </p:nvSpPr>
        <p:spPr>
          <a:xfrm>
            <a:off x="8047353" y="22036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 name="Shape 1054"/>
        <p:cNvGrpSpPr/>
        <p:nvPr/>
      </p:nvGrpSpPr>
      <p:grpSpPr>
        <a:xfrm>
          <a:off x="0" y="0"/>
          <a:ext cx="0" cy="0"/>
          <a:chOff x="0" y="0"/>
          <a:chExt cx="0" cy="0"/>
        </a:xfrm>
      </p:grpSpPr>
      <p:grpSp>
        <p:nvGrpSpPr>
          <p:cNvPr id="1055" name="Google Shape;1055;p61"/>
          <p:cNvGrpSpPr/>
          <p:nvPr/>
        </p:nvGrpSpPr>
        <p:grpSpPr>
          <a:xfrm>
            <a:off x="961153" y="911891"/>
            <a:ext cx="6601414" cy="450394"/>
            <a:chOff x="961153" y="911891"/>
            <a:chExt cx="6601414" cy="450394"/>
          </a:xfrm>
        </p:grpSpPr>
        <p:sp>
          <p:nvSpPr>
            <p:cNvPr id="1056" name="Google Shape;1056;p61"/>
            <p:cNvSpPr/>
            <p:nvPr/>
          </p:nvSpPr>
          <p:spPr>
            <a:xfrm>
              <a:off x="2356253" y="127724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1"/>
            <p:cNvSpPr/>
            <p:nvPr/>
          </p:nvSpPr>
          <p:spPr>
            <a:xfrm>
              <a:off x="961153" y="9118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 name="Google Shape;1058;p61"/>
            <p:cNvGrpSpPr/>
            <p:nvPr/>
          </p:nvGrpSpPr>
          <p:grpSpPr>
            <a:xfrm>
              <a:off x="6854471" y="911910"/>
              <a:ext cx="708096" cy="241420"/>
              <a:chOff x="3673178" y="3472816"/>
              <a:chExt cx="1015628" cy="346321"/>
            </a:xfrm>
          </p:grpSpPr>
          <p:sp>
            <p:nvSpPr>
              <p:cNvPr id="1059" name="Google Shape;1059;p61"/>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1"/>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1" name="Google Shape;1061;p61"/>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WAR TERRITORIES</a:t>
            </a:r>
            <a:endParaRPr/>
          </a:p>
        </p:txBody>
      </p:sp>
      <p:grpSp>
        <p:nvGrpSpPr>
          <p:cNvPr id="1062" name="Google Shape;1062;p61"/>
          <p:cNvGrpSpPr/>
          <p:nvPr/>
        </p:nvGrpSpPr>
        <p:grpSpPr>
          <a:xfrm>
            <a:off x="2672441" y="1726379"/>
            <a:ext cx="3799185" cy="2023964"/>
            <a:chOff x="233350" y="949250"/>
            <a:chExt cx="7137300" cy="3802300"/>
          </a:xfrm>
        </p:grpSpPr>
        <p:sp>
          <p:nvSpPr>
            <p:cNvPr id="1063" name="Google Shape;1063;p6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 name="Google Shape;1114;p61"/>
          <p:cNvSpPr txBox="1"/>
          <p:nvPr/>
        </p:nvSpPr>
        <p:spPr>
          <a:xfrm>
            <a:off x="6619670" y="1902001"/>
            <a:ext cx="1811100" cy="617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dk1"/>
                </a:solidFill>
                <a:latin typeface="Roboto"/>
                <a:ea typeface="Roboto"/>
                <a:cs typeface="Roboto"/>
                <a:sym typeface="Roboto"/>
              </a:rPr>
              <a:t>Neptune is very far away from us</a:t>
            </a:r>
            <a:endParaRPr>
              <a:solidFill>
                <a:schemeClr val="dk1"/>
              </a:solidFill>
              <a:latin typeface="Roboto"/>
              <a:ea typeface="Roboto"/>
              <a:cs typeface="Roboto"/>
              <a:sym typeface="Roboto"/>
            </a:endParaRPr>
          </a:p>
        </p:txBody>
      </p:sp>
      <p:sp>
        <p:nvSpPr>
          <p:cNvPr id="1115" name="Google Shape;1115;p61"/>
          <p:cNvSpPr txBox="1"/>
          <p:nvPr/>
        </p:nvSpPr>
        <p:spPr>
          <a:xfrm>
            <a:off x="6619612" y="1492300"/>
            <a:ext cx="1811100" cy="370800"/>
          </a:xfrm>
          <a:prstGeom prst="rect">
            <a:avLst/>
          </a:prstGeom>
          <a:noFill/>
          <a:ln>
            <a:noFill/>
          </a:ln>
        </p:spPr>
        <p:txBody>
          <a:bodyPr anchorCtr="0" anchor="b" bIns="0" lIns="91425" spcFirstLastPara="1" rIns="91425" wrap="square" tIns="91425">
            <a:noAutofit/>
          </a:bodyPr>
          <a:lstStyle/>
          <a:p>
            <a:pPr indent="0" lvl="0" marL="0" rtl="0" algn="r">
              <a:lnSpc>
                <a:spcPct val="100000"/>
              </a:lnSpc>
              <a:spcBef>
                <a:spcPts val="0"/>
              </a:spcBef>
              <a:spcAft>
                <a:spcPts val="0"/>
              </a:spcAft>
              <a:buNone/>
            </a:pPr>
            <a:r>
              <a:rPr lang="en" sz="2200">
                <a:solidFill>
                  <a:schemeClr val="dk1"/>
                </a:solidFill>
                <a:latin typeface="Do Hyeon"/>
                <a:ea typeface="Do Hyeon"/>
                <a:cs typeface="Do Hyeon"/>
                <a:sym typeface="Do Hyeon"/>
              </a:rPr>
              <a:t>NORTH KOREA</a:t>
            </a:r>
            <a:endParaRPr sz="2200">
              <a:solidFill>
                <a:schemeClr val="dk1"/>
              </a:solidFill>
              <a:latin typeface="Do Hyeon"/>
              <a:ea typeface="Do Hyeon"/>
              <a:cs typeface="Do Hyeon"/>
              <a:sym typeface="Do Hyeon"/>
            </a:endParaRPr>
          </a:p>
        </p:txBody>
      </p:sp>
      <p:sp>
        <p:nvSpPr>
          <p:cNvPr id="1116" name="Google Shape;1116;p61"/>
          <p:cNvSpPr txBox="1"/>
          <p:nvPr/>
        </p:nvSpPr>
        <p:spPr>
          <a:xfrm>
            <a:off x="6619669" y="3366950"/>
            <a:ext cx="1811100" cy="617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dk1"/>
                </a:solidFill>
                <a:latin typeface="Roboto"/>
                <a:ea typeface="Roboto"/>
                <a:cs typeface="Roboto"/>
                <a:sym typeface="Roboto"/>
              </a:rPr>
              <a:t>Earth is the third planet from the Sun</a:t>
            </a:r>
            <a:endParaRPr>
              <a:solidFill>
                <a:schemeClr val="dk1"/>
              </a:solidFill>
              <a:latin typeface="Roboto"/>
              <a:ea typeface="Roboto"/>
              <a:cs typeface="Roboto"/>
              <a:sym typeface="Roboto"/>
            </a:endParaRPr>
          </a:p>
        </p:txBody>
      </p:sp>
      <p:sp>
        <p:nvSpPr>
          <p:cNvPr id="1117" name="Google Shape;1117;p61"/>
          <p:cNvSpPr txBox="1"/>
          <p:nvPr/>
        </p:nvSpPr>
        <p:spPr>
          <a:xfrm>
            <a:off x="6619612" y="2957750"/>
            <a:ext cx="1811100" cy="370800"/>
          </a:xfrm>
          <a:prstGeom prst="rect">
            <a:avLst/>
          </a:prstGeom>
          <a:noFill/>
          <a:ln>
            <a:noFill/>
          </a:ln>
        </p:spPr>
        <p:txBody>
          <a:bodyPr anchorCtr="0" anchor="b" bIns="0" lIns="91425" spcFirstLastPara="1" rIns="91425" wrap="square" tIns="91425">
            <a:noAutofit/>
          </a:bodyPr>
          <a:lstStyle/>
          <a:p>
            <a:pPr indent="0" lvl="0" marL="0" rtl="0" algn="r">
              <a:lnSpc>
                <a:spcPct val="100000"/>
              </a:lnSpc>
              <a:spcBef>
                <a:spcPts val="0"/>
              </a:spcBef>
              <a:spcAft>
                <a:spcPts val="0"/>
              </a:spcAft>
              <a:buNone/>
            </a:pPr>
            <a:r>
              <a:rPr lang="en" sz="2200">
                <a:solidFill>
                  <a:schemeClr val="dk1"/>
                </a:solidFill>
                <a:latin typeface="Do Hyeon"/>
                <a:ea typeface="Do Hyeon"/>
                <a:cs typeface="Do Hyeon"/>
                <a:sym typeface="Do Hyeon"/>
              </a:rPr>
              <a:t>SOUTH KOREA</a:t>
            </a:r>
            <a:endParaRPr sz="2200">
              <a:solidFill>
                <a:schemeClr val="dk1"/>
              </a:solidFill>
              <a:latin typeface="Do Hyeon"/>
              <a:ea typeface="Do Hyeon"/>
              <a:cs typeface="Do Hyeon"/>
              <a:sym typeface="Do Hyeon"/>
            </a:endParaRPr>
          </a:p>
        </p:txBody>
      </p:sp>
      <p:sp>
        <p:nvSpPr>
          <p:cNvPr id="1118" name="Google Shape;1118;p61"/>
          <p:cNvSpPr txBox="1"/>
          <p:nvPr/>
        </p:nvSpPr>
        <p:spPr>
          <a:xfrm>
            <a:off x="713316" y="3366950"/>
            <a:ext cx="1811100" cy="617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Roboto"/>
                <a:ea typeface="Roboto"/>
                <a:cs typeface="Roboto"/>
                <a:sym typeface="Roboto"/>
              </a:rPr>
              <a:t>Venus is the second planet from the Sun</a:t>
            </a:r>
            <a:endParaRPr>
              <a:solidFill>
                <a:schemeClr val="dk1"/>
              </a:solidFill>
              <a:latin typeface="Roboto"/>
              <a:ea typeface="Roboto"/>
              <a:cs typeface="Roboto"/>
              <a:sym typeface="Roboto"/>
            </a:endParaRPr>
          </a:p>
        </p:txBody>
      </p:sp>
      <p:sp>
        <p:nvSpPr>
          <p:cNvPr id="1119" name="Google Shape;1119;p61"/>
          <p:cNvSpPr txBox="1"/>
          <p:nvPr/>
        </p:nvSpPr>
        <p:spPr>
          <a:xfrm>
            <a:off x="713359" y="2957750"/>
            <a:ext cx="1811100" cy="370800"/>
          </a:xfrm>
          <a:prstGeom prst="rect">
            <a:avLst/>
          </a:prstGeom>
          <a:noFill/>
          <a:ln>
            <a:noFill/>
          </a:ln>
        </p:spPr>
        <p:txBody>
          <a:bodyPr anchorCtr="0" anchor="b" bIns="0" lIns="91425" spcFirstLastPara="1" rIns="91425" wrap="square" tIns="91425">
            <a:noAutofit/>
          </a:bodyPr>
          <a:lstStyle/>
          <a:p>
            <a:pPr indent="0" lvl="0" marL="0" rtl="0" algn="l">
              <a:lnSpc>
                <a:spcPct val="100000"/>
              </a:lnSpc>
              <a:spcBef>
                <a:spcPts val="0"/>
              </a:spcBef>
              <a:spcAft>
                <a:spcPts val="0"/>
              </a:spcAft>
              <a:buNone/>
            </a:pPr>
            <a:r>
              <a:rPr lang="en" sz="2200">
                <a:solidFill>
                  <a:schemeClr val="dk1"/>
                </a:solidFill>
                <a:latin typeface="Do Hyeon"/>
                <a:ea typeface="Do Hyeon"/>
                <a:cs typeface="Do Hyeon"/>
                <a:sym typeface="Do Hyeon"/>
              </a:rPr>
              <a:t>CHINA</a:t>
            </a:r>
            <a:endParaRPr sz="2200">
              <a:solidFill>
                <a:schemeClr val="dk1"/>
              </a:solidFill>
              <a:latin typeface="Do Hyeon"/>
              <a:ea typeface="Do Hyeon"/>
              <a:cs typeface="Do Hyeon"/>
              <a:sym typeface="Do Hyeon"/>
            </a:endParaRPr>
          </a:p>
        </p:txBody>
      </p:sp>
      <p:sp>
        <p:nvSpPr>
          <p:cNvPr id="1120" name="Google Shape;1120;p61"/>
          <p:cNvSpPr txBox="1"/>
          <p:nvPr/>
        </p:nvSpPr>
        <p:spPr>
          <a:xfrm>
            <a:off x="713378" y="1902001"/>
            <a:ext cx="1811100" cy="617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Roboto"/>
                <a:ea typeface="Roboto"/>
                <a:cs typeface="Roboto"/>
                <a:sym typeface="Roboto"/>
              </a:rPr>
              <a:t>Mercury is</a:t>
            </a:r>
            <a:r>
              <a:rPr lang="en">
                <a:solidFill>
                  <a:schemeClr val="dk1"/>
                </a:solidFill>
                <a:latin typeface="Roboto"/>
                <a:ea typeface="Roboto"/>
                <a:cs typeface="Roboto"/>
                <a:sym typeface="Roboto"/>
              </a:rPr>
              <a:t> a very small planet</a:t>
            </a:r>
            <a:endParaRPr>
              <a:solidFill>
                <a:schemeClr val="dk1"/>
              </a:solidFill>
              <a:latin typeface="Roboto"/>
              <a:ea typeface="Roboto"/>
              <a:cs typeface="Roboto"/>
              <a:sym typeface="Roboto"/>
            </a:endParaRPr>
          </a:p>
        </p:txBody>
      </p:sp>
      <p:sp>
        <p:nvSpPr>
          <p:cNvPr id="1121" name="Google Shape;1121;p61"/>
          <p:cNvSpPr txBox="1"/>
          <p:nvPr/>
        </p:nvSpPr>
        <p:spPr>
          <a:xfrm flipH="1">
            <a:off x="713133" y="1492300"/>
            <a:ext cx="1811100" cy="370800"/>
          </a:xfrm>
          <a:prstGeom prst="rect">
            <a:avLst/>
          </a:prstGeom>
          <a:noFill/>
          <a:ln>
            <a:noFill/>
          </a:ln>
        </p:spPr>
        <p:txBody>
          <a:bodyPr anchorCtr="0" anchor="b" bIns="0" lIns="91425" spcFirstLastPara="1" rIns="91425" wrap="square" tIns="91425">
            <a:noAutofit/>
          </a:bodyPr>
          <a:lstStyle/>
          <a:p>
            <a:pPr indent="0" lvl="0" marL="0" rtl="0" algn="l">
              <a:lnSpc>
                <a:spcPct val="100000"/>
              </a:lnSpc>
              <a:spcBef>
                <a:spcPts val="0"/>
              </a:spcBef>
              <a:spcAft>
                <a:spcPts val="0"/>
              </a:spcAft>
              <a:buNone/>
            </a:pPr>
            <a:r>
              <a:rPr lang="en" sz="2200">
                <a:solidFill>
                  <a:schemeClr val="dk1"/>
                </a:solidFill>
                <a:latin typeface="Do Hyeon"/>
                <a:ea typeface="Do Hyeon"/>
                <a:cs typeface="Do Hyeon"/>
                <a:sym typeface="Do Hyeon"/>
              </a:rPr>
              <a:t>U.S.A</a:t>
            </a:r>
            <a:endParaRPr sz="2200">
              <a:solidFill>
                <a:schemeClr val="dk1"/>
              </a:solidFill>
              <a:latin typeface="Do Hyeon"/>
              <a:ea typeface="Do Hyeon"/>
              <a:cs typeface="Do Hyeon"/>
              <a:sym typeface="Do Hyeon"/>
            </a:endParaRPr>
          </a:p>
        </p:txBody>
      </p:sp>
      <p:cxnSp>
        <p:nvCxnSpPr>
          <p:cNvPr id="1122" name="Google Shape;1122;p61"/>
          <p:cNvCxnSpPr>
            <a:stCxn id="1121" idx="1"/>
          </p:cNvCxnSpPr>
          <p:nvPr/>
        </p:nvCxnSpPr>
        <p:spPr>
          <a:xfrm>
            <a:off x="2524233" y="1677700"/>
            <a:ext cx="635100" cy="5517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1123" name="Google Shape;1123;p61"/>
          <p:cNvCxnSpPr>
            <a:stCxn id="1119" idx="3"/>
          </p:cNvCxnSpPr>
          <p:nvPr/>
        </p:nvCxnSpPr>
        <p:spPr>
          <a:xfrm flipH="1" rot="10800000">
            <a:off x="2524459" y="2478650"/>
            <a:ext cx="3224400" cy="6645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1124" name="Google Shape;1124;p61"/>
          <p:cNvCxnSpPr>
            <a:stCxn id="1115" idx="1"/>
          </p:cNvCxnSpPr>
          <p:nvPr/>
        </p:nvCxnSpPr>
        <p:spPr>
          <a:xfrm flipH="1">
            <a:off x="5884012" y="1677700"/>
            <a:ext cx="735600" cy="6354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1125" name="Google Shape;1125;p61"/>
          <p:cNvCxnSpPr>
            <a:stCxn id="1117" idx="1"/>
          </p:cNvCxnSpPr>
          <p:nvPr/>
        </p:nvCxnSpPr>
        <p:spPr>
          <a:xfrm rot="10800000">
            <a:off x="5941612" y="2380550"/>
            <a:ext cx="678000" cy="762600"/>
          </a:xfrm>
          <a:prstGeom prst="bentConnector2">
            <a:avLst/>
          </a:prstGeom>
          <a:noFill/>
          <a:ln cap="flat" cmpd="sng" w="19050">
            <a:solidFill>
              <a:schemeClr val="dk1"/>
            </a:solidFill>
            <a:prstDash val="solid"/>
            <a:round/>
            <a:headEnd len="med" w="med" type="none"/>
            <a:tailEnd len="med" w="med" type="oval"/>
          </a:ln>
        </p:spPr>
      </p:cxnSp>
      <p:sp>
        <p:nvSpPr>
          <p:cNvPr id="1126" name="Google Shape;1126;p61"/>
          <p:cNvSpPr/>
          <p:nvPr/>
        </p:nvSpPr>
        <p:spPr>
          <a:xfrm>
            <a:off x="4738238" y="3670463"/>
            <a:ext cx="907868" cy="1771580"/>
          </a:xfrm>
          <a:custGeom>
            <a:rect b="b" l="l" r="r" t="t"/>
            <a:pathLst>
              <a:path extrusionOk="0" h="160324" w="82160">
                <a:moveTo>
                  <a:pt x="34143" y="101257"/>
                </a:moveTo>
                <a:cubicBezTo>
                  <a:pt x="34472" y="101257"/>
                  <a:pt x="34911" y="101911"/>
                  <a:pt x="35126" y="102340"/>
                </a:cubicBezTo>
                <a:cubicBezTo>
                  <a:pt x="35393" y="102807"/>
                  <a:pt x="37061" y="105976"/>
                  <a:pt x="37127" y="107077"/>
                </a:cubicBezTo>
                <a:cubicBezTo>
                  <a:pt x="37161" y="108144"/>
                  <a:pt x="38795" y="112114"/>
                  <a:pt x="39095" y="112481"/>
                </a:cubicBezTo>
                <a:cubicBezTo>
                  <a:pt x="39362" y="112848"/>
                  <a:pt x="39229" y="114749"/>
                  <a:pt x="39496" y="115349"/>
                </a:cubicBezTo>
                <a:cubicBezTo>
                  <a:pt x="39796" y="115917"/>
                  <a:pt x="39562" y="117851"/>
                  <a:pt x="39762" y="118452"/>
                </a:cubicBezTo>
                <a:cubicBezTo>
                  <a:pt x="39963" y="119052"/>
                  <a:pt x="40663" y="120019"/>
                  <a:pt x="40730" y="120520"/>
                </a:cubicBezTo>
                <a:lnTo>
                  <a:pt x="40863" y="122455"/>
                </a:lnTo>
                <a:cubicBezTo>
                  <a:pt x="40863" y="122455"/>
                  <a:pt x="39942" y="120119"/>
                  <a:pt x="39668" y="120119"/>
                </a:cubicBezTo>
                <a:cubicBezTo>
                  <a:pt x="39666" y="120119"/>
                  <a:pt x="39664" y="120119"/>
                  <a:pt x="39662" y="120120"/>
                </a:cubicBezTo>
                <a:cubicBezTo>
                  <a:pt x="39429" y="120120"/>
                  <a:pt x="38328" y="120053"/>
                  <a:pt x="38261" y="119786"/>
                </a:cubicBezTo>
                <a:cubicBezTo>
                  <a:pt x="38161" y="119486"/>
                  <a:pt x="38028" y="118285"/>
                  <a:pt x="37894" y="118051"/>
                </a:cubicBezTo>
                <a:cubicBezTo>
                  <a:pt x="37794" y="117818"/>
                  <a:pt x="37261" y="116817"/>
                  <a:pt x="37027" y="116384"/>
                </a:cubicBezTo>
                <a:cubicBezTo>
                  <a:pt x="36794" y="115983"/>
                  <a:pt x="36127" y="114582"/>
                  <a:pt x="35926" y="114249"/>
                </a:cubicBezTo>
                <a:cubicBezTo>
                  <a:pt x="35693" y="113915"/>
                  <a:pt x="34325" y="111880"/>
                  <a:pt x="33091" y="111814"/>
                </a:cubicBezTo>
                <a:cubicBezTo>
                  <a:pt x="33047" y="111812"/>
                  <a:pt x="33001" y="111812"/>
                  <a:pt x="32954" y="111812"/>
                </a:cubicBezTo>
                <a:cubicBezTo>
                  <a:pt x="31657" y="111812"/>
                  <a:pt x="29393" y="112265"/>
                  <a:pt x="28588" y="113682"/>
                </a:cubicBezTo>
                <a:cubicBezTo>
                  <a:pt x="27754" y="115149"/>
                  <a:pt x="26186" y="119586"/>
                  <a:pt x="26253" y="120453"/>
                </a:cubicBezTo>
                <a:cubicBezTo>
                  <a:pt x="26219" y="121554"/>
                  <a:pt x="25953" y="122655"/>
                  <a:pt x="25519" y="123689"/>
                </a:cubicBezTo>
                <a:cubicBezTo>
                  <a:pt x="25219" y="124256"/>
                  <a:pt x="24351" y="125457"/>
                  <a:pt x="24351" y="125457"/>
                </a:cubicBezTo>
                <a:cubicBezTo>
                  <a:pt x="24351" y="125457"/>
                  <a:pt x="24485" y="122621"/>
                  <a:pt x="24452" y="122321"/>
                </a:cubicBezTo>
                <a:cubicBezTo>
                  <a:pt x="24351" y="121821"/>
                  <a:pt x="24151" y="121320"/>
                  <a:pt x="23851" y="120887"/>
                </a:cubicBezTo>
                <a:cubicBezTo>
                  <a:pt x="23618" y="120587"/>
                  <a:pt x="23818" y="119753"/>
                  <a:pt x="23751" y="119252"/>
                </a:cubicBezTo>
                <a:cubicBezTo>
                  <a:pt x="23718" y="118752"/>
                  <a:pt x="23551" y="117017"/>
                  <a:pt x="23051" y="116717"/>
                </a:cubicBezTo>
                <a:cubicBezTo>
                  <a:pt x="22584" y="116384"/>
                  <a:pt x="21883" y="116150"/>
                  <a:pt x="21783" y="115650"/>
                </a:cubicBezTo>
                <a:cubicBezTo>
                  <a:pt x="21683" y="115183"/>
                  <a:pt x="21549" y="109745"/>
                  <a:pt x="21249" y="108778"/>
                </a:cubicBezTo>
                <a:lnTo>
                  <a:pt x="22150" y="107611"/>
                </a:lnTo>
                <a:cubicBezTo>
                  <a:pt x="22150" y="107611"/>
                  <a:pt x="22566" y="108116"/>
                  <a:pt x="22781" y="108116"/>
                </a:cubicBezTo>
                <a:cubicBezTo>
                  <a:pt x="22794" y="108116"/>
                  <a:pt x="22806" y="108115"/>
                  <a:pt x="22817" y="108111"/>
                </a:cubicBezTo>
                <a:cubicBezTo>
                  <a:pt x="23217" y="107844"/>
                  <a:pt x="23584" y="107511"/>
                  <a:pt x="23884" y="107144"/>
                </a:cubicBezTo>
                <a:cubicBezTo>
                  <a:pt x="24018" y="106977"/>
                  <a:pt x="23751" y="105509"/>
                  <a:pt x="23751" y="105509"/>
                </a:cubicBezTo>
                <a:lnTo>
                  <a:pt x="24685" y="103941"/>
                </a:lnTo>
                <a:cubicBezTo>
                  <a:pt x="24685" y="103941"/>
                  <a:pt x="25554" y="106399"/>
                  <a:pt x="25872" y="106399"/>
                </a:cubicBezTo>
                <a:cubicBezTo>
                  <a:pt x="25890" y="106399"/>
                  <a:pt x="25905" y="106392"/>
                  <a:pt x="25919" y="106376"/>
                </a:cubicBezTo>
                <a:cubicBezTo>
                  <a:pt x="26219" y="106043"/>
                  <a:pt x="27687" y="103975"/>
                  <a:pt x="27687" y="103975"/>
                </a:cubicBezTo>
                <a:cubicBezTo>
                  <a:pt x="27921" y="103408"/>
                  <a:pt x="28188" y="102874"/>
                  <a:pt x="28521" y="102307"/>
                </a:cubicBezTo>
                <a:cubicBezTo>
                  <a:pt x="28655" y="102207"/>
                  <a:pt x="33725" y="101406"/>
                  <a:pt x="34058" y="101273"/>
                </a:cubicBezTo>
                <a:cubicBezTo>
                  <a:pt x="34085" y="101262"/>
                  <a:pt x="34114" y="101257"/>
                  <a:pt x="34143" y="101257"/>
                </a:cubicBezTo>
                <a:close/>
                <a:moveTo>
                  <a:pt x="44399" y="0"/>
                </a:moveTo>
                <a:cubicBezTo>
                  <a:pt x="37494" y="834"/>
                  <a:pt x="33792" y="3970"/>
                  <a:pt x="31990" y="5704"/>
                </a:cubicBezTo>
                <a:cubicBezTo>
                  <a:pt x="30189" y="7472"/>
                  <a:pt x="29322" y="11609"/>
                  <a:pt x="29288" y="13443"/>
                </a:cubicBezTo>
                <a:cubicBezTo>
                  <a:pt x="29222" y="15311"/>
                  <a:pt x="29955" y="21215"/>
                  <a:pt x="30322" y="23384"/>
                </a:cubicBezTo>
                <a:cubicBezTo>
                  <a:pt x="30689" y="25552"/>
                  <a:pt x="31123" y="25418"/>
                  <a:pt x="31390" y="25452"/>
                </a:cubicBezTo>
                <a:cubicBezTo>
                  <a:pt x="31425" y="25459"/>
                  <a:pt x="31463" y="25462"/>
                  <a:pt x="31503" y="25462"/>
                </a:cubicBezTo>
                <a:cubicBezTo>
                  <a:pt x="32427" y="25462"/>
                  <a:pt x="34692" y="23717"/>
                  <a:pt x="34692" y="23717"/>
                </a:cubicBezTo>
                <a:cubicBezTo>
                  <a:pt x="34926" y="24051"/>
                  <a:pt x="35193" y="24351"/>
                  <a:pt x="35526" y="24618"/>
                </a:cubicBezTo>
                <a:cubicBezTo>
                  <a:pt x="35526" y="24618"/>
                  <a:pt x="34692" y="25518"/>
                  <a:pt x="34225" y="26019"/>
                </a:cubicBezTo>
                <a:cubicBezTo>
                  <a:pt x="33792" y="26486"/>
                  <a:pt x="32524" y="28287"/>
                  <a:pt x="32190" y="28421"/>
                </a:cubicBezTo>
                <a:cubicBezTo>
                  <a:pt x="32040" y="28437"/>
                  <a:pt x="31888" y="28446"/>
                  <a:pt x="31736" y="28446"/>
                </a:cubicBezTo>
                <a:cubicBezTo>
                  <a:pt x="31279" y="28446"/>
                  <a:pt x="30823" y="28371"/>
                  <a:pt x="30422" y="28220"/>
                </a:cubicBezTo>
                <a:cubicBezTo>
                  <a:pt x="29953" y="28001"/>
                  <a:pt x="29102" y="27547"/>
                  <a:pt x="28833" y="27547"/>
                </a:cubicBezTo>
                <a:cubicBezTo>
                  <a:pt x="28815" y="27547"/>
                  <a:pt x="28800" y="27549"/>
                  <a:pt x="28788" y="27553"/>
                </a:cubicBezTo>
                <a:cubicBezTo>
                  <a:pt x="28616" y="27611"/>
                  <a:pt x="27705" y="27840"/>
                  <a:pt x="27346" y="27840"/>
                </a:cubicBezTo>
                <a:cubicBezTo>
                  <a:pt x="27288" y="27840"/>
                  <a:pt x="27244" y="27834"/>
                  <a:pt x="27220" y="27820"/>
                </a:cubicBezTo>
                <a:cubicBezTo>
                  <a:pt x="27205" y="27811"/>
                  <a:pt x="27180" y="27806"/>
                  <a:pt x="27149" y="27806"/>
                </a:cubicBezTo>
                <a:cubicBezTo>
                  <a:pt x="26846" y="27806"/>
                  <a:pt x="25880" y="28224"/>
                  <a:pt x="25819" y="28587"/>
                </a:cubicBezTo>
                <a:cubicBezTo>
                  <a:pt x="25752" y="28988"/>
                  <a:pt x="24552" y="29988"/>
                  <a:pt x="24385" y="30322"/>
                </a:cubicBezTo>
                <a:cubicBezTo>
                  <a:pt x="24151" y="30889"/>
                  <a:pt x="24085" y="31456"/>
                  <a:pt x="24118" y="32056"/>
                </a:cubicBezTo>
                <a:cubicBezTo>
                  <a:pt x="24185" y="32457"/>
                  <a:pt x="22950" y="33591"/>
                  <a:pt x="22950" y="33591"/>
                </a:cubicBezTo>
                <a:cubicBezTo>
                  <a:pt x="22950" y="33591"/>
                  <a:pt x="20449" y="34725"/>
                  <a:pt x="19515" y="35592"/>
                </a:cubicBezTo>
                <a:cubicBezTo>
                  <a:pt x="18614" y="36493"/>
                  <a:pt x="17080" y="38595"/>
                  <a:pt x="16946" y="39462"/>
                </a:cubicBezTo>
                <a:cubicBezTo>
                  <a:pt x="16813" y="40296"/>
                  <a:pt x="16746" y="41497"/>
                  <a:pt x="16379" y="41897"/>
                </a:cubicBezTo>
                <a:cubicBezTo>
                  <a:pt x="16012" y="42264"/>
                  <a:pt x="15712" y="42931"/>
                  <a:pt x="14611" y="43932"/>
                </a:cubicBezTo>
                <a:cubicBezTo>
                  <a:pt x="13477" y="44899"/>
                  <a:pt x="12376" y="47267"/>
                  <a:pt x="12443" y="47468"/>
                </a:cubicBezTo>
                <a:cubicBezTo>
                  <a:pt x="12510" y="47701"/>
                  <a:pt x="11376" y="49636"/>
                  <a:pt x="11275" y="50169"/>
                </a:cubicBezTo>
                <a:cubicBezTo>
                  <a:pt x="11175" y="50670"/>
                  <a:pt x="10308" y="52371"/>
                  <a:pt x="10108" y="53639"/>
                </a:cubicBezTo>
                <a:cubicBezTo>
                  <a:pt x="9908" y="54906"/>
                  <a:pt x="8006" y="57808"/>
                  <a:pt x="7740" y="59076"/>
                </a:cubicBezTo>
                <a:cubicBezTo>
                  <a:pt x="7506" y="60310"/>
                  <a:pt x="7406" y="62378"/>
                  <a:pt x="6939" y="63312"/>
                </a:cubicBezTo>
                <a:cubicBezTo>
                  <a:pt x="6472" y="64246"/>
                  <a:pt x="5738" y="67982"/>
                  <a:pt x="5438" y="69150"/>
                </a:cubicBezTo>
                <a:cubicBezTo>
                  <a:pt x="5138" y="70317"/>
                  <a:pt x="4904" y="72719"/>
                  <a:pt x="5371" y="73253"/>
                </a:cubicBezTo>
                <a:cubicBezTo>
                  <a:pt x="5605" y="73553"/>
                  <a:pt x="5972" y="73753"/>
                  <a:pt x="6339" y="73853"/>
                </a:cubicBezTo>
                <a:cubicBezTo>
                  <a:pt x="6372" y="74353"/>
                  <a:pt x="6472" y="74887"/>
                  <a:pt x="6639" y="75388"/>
                </a:cubicBezTo>
                <a:cubicBezTo>
                  <a:pt x="6906" y="76355"/>
                  <a:pt x="7573" y="77456"/>
                  <a:pt x="7840" y="78223"/>
                </a:cubicBezTo>
                <a:cubicBezTo>
                  <a:pt x="8107" y="78990"/>
                  <a:pt x="8073" y="79757"/>
                  <a:pt x="8974" y="80058"/>
                </a:cubicBezTo>
                <a:cubicBezTo>
                  <a:pt x="9908" y="80391"/>
                  <a:pt x="13210" y="81258"/>
                  <a:pt x="13210" y="81258"/>
                </a:cubicBezTo>
                <a:cubicBezTo>
                  <a:pt x="13210" y="81258"/>
                  <a:pt x="6272" y="84794"/>
                  <a:pt x="5705" y="85228"/>
                </a:cubicBezTo>
                <a:cubicBezTo>
                  <a:pt x="5104" y="85662"/>
                  <a:pt x="3803" y="86996"/>
                  <a:pt x="3437" y="87663"/>
                </a:cubicBezTo>
                <a:cubicBezTo>
                  <a:pt x="3103" y="88330"/>
                  <a:pt x="301" y="93067"/>
                  <a:pt x="134" y="93701"/>
                </a:cubicBezTo>
                <a:cubicBezTo>
                  <a:pt x="1" y="94334"/>
                  <a:pt x="3070" y="98704"/>
                  <a:pt x="3070" y="98704"/>
                </a:cubicBezTo>
                <a:cubicBezTo>
                  <a:pt x="3070" y="98704"/>
                  <a:pt x="3570" y="102340"/>
                  <a:pt x="4137" y="102840"/>
                </a:cubicBezTo>
                <a:cubicBezTo>
                  <a:pt x="4137" y="102840"/>
                  <a:pt x="4537" y="105809"/>
                  <a:pt x="4771" y="106176"/>
                </a:cubicBezTo>
                <a:cubicBezTo>
                  <a:pt x="5004" y="106577"/>
                  <a:pt x="5204" y="109245"/>
                  <a:pt x="5204" y="110046"/>
                </a:cubicBezTo>
                <a:cubicBezTo>
                  <a:pt x="5238" y="110813"/>
                  <a:pt x="6239" y="113982"/>
                  <a:pt x="6605" y="114749"/>
                </a:cubicBezTo>
                <a:cubicBezTo>
                  <a:pt x="6906" y="115583"/>
                  <a:pt x="7173" y="116450"/>
                  <a:pt x="7406" y="117318"/>
                </a:cubicBezTo>
                <a:cubicBezTo>
                  <a:pt x="7072" y="117484"/>
                  <a:pt x="6839" y="117751"/>
                  <a:pt x="6706" y="118085"/>
                </a:cubicBezTo>
                <a:cubicBezTo>
                  <a:pt x="6505" y="118585"/>
                  <a:pt x="6405" y="124723"/>
                  <a:pt x="6405" y="124723"/>
                </a:cubicBezTo>
                <a:cubicBezTo>
                  <a:pt x="6405" y="124723"/>
                  <a:pt x="5605" y="125290"/>
                  <a:pt x="5538" y="125690"/>
                </a:cubicBezTo>
                <a:cubicBezTo>
                  <a:pt x="5471" y="126090"/>
                  <a:pt x="5238" y="127225"/>
                  <a:pt x="5104" y="127725"/>
                </a:cubicBezTo>
                <a:cubicBezTo>
                  <a:pt x="4971" y="128225"/>
                  <a:pt x="4537" y="129226"/>
                  <a:pt x="5104" y="131261"/>
                </a:cubicBezTo>
                <a:cubicBezTo>
                  <a:pt x="5671" y="133296"/>
                  <a:pt x="7373" y="138533"/>
                  <a:pt x="7806" y="138800"/>
                </a:cubicBezTo>
                <a:cubicBezTo>
                  <a:pt x="8240" y="139066"/>
                  <a:pt x="8807" y="139033"/>
                  <a:pt x="9074" y="139400"/>
                </a:cubicBezTo>
                <a:cubicBezTo>
                  <a:pt x="9307" y="139767"/>
                  <a:pt x="11242" y="139934"/>
                  <a:pt x="11242" y="139934"/>
                </a:cubicBezTo>
                <a:cubicBezTo>
                  <a:pt x="11242" y="139934"/>
                  <a:pt x="12676" y="145171"/>
                  <a:pt x="12743" y="145671"/>
                </a:cubicBezTo>
                <a:cubicBezTo>
                  <a:pt x="12843" y="146172"/>
                  <a:pt x="13677" y="146705"/>
                  <a:pt x="13677" y="146705"/>
                </a:cubicBezTo>
                <a:cubicBezTo>
                  <a:pt x="13677" y="146705"/>
                  <a:pt x="12143" y="149307"/>
                  <a:pt x="11776" y="150074"/>
                </a:cubicBezTo>
                <a:cubicBezTo>
                  <a:pt x="11376" y="150875"/>
                  <a:pt x="10408" y="151675"/>
                  <a:pt x="9808" y="152343"/>
                </a:cubicBezTo>
                <a:cubicBezTo>
                  <a:pt x="9207" y="152976"/>
                  <a:pt x="7806" y="154010"/>
                  <a:pt x="7773" y="156679"/>
                </a:cubicBezTo>
                <a:cubicBezTo>
                  <a:pt x="7539" y="157313"/>
                  <a:pt x="7439" y="158013"/>
                  <a:pt x="7473" y="158680"/>
                </a:cubicBezTo>
                <a:cubicBezTo>
                  <a:pt x="7506" y="159481"/>
                  <a:pt x="8107" y="160148"/>
                  <a:pt x="8907" y="160282"/>
                </a:cubicBezTo>
                <a:cubicBezTo>
                  <a:pt x="9091" y="160282"/>
                  <a:pt x="10356" y="160324"/>
                  <a:pt x="11934" y="160324"/>
                </a:cubicBezTo>
                <a:cubicBezTo>
                  <a:pt x="14077" y="160324"/>
                  <a:pt x="16798" y="160246"/>
                  <a:pt x="18180" y="159881"/>
                </a:cubicBezTo>
                <a:cubicBezTo>
                  <a:pt x="20549" y="159248"/>
                  <a:pt x="21349" y="157980"/>
                  <a:pt x="21416" y="157513"/>
                </a:cubicBezTo>
                <a:cubicBezTo>
                  <a:pt x="21549" y="156979"/>
                  <a:pt x="21916" y="156546"/>
                  <a:pt x="22417" y="156312"/>
                </a:cubicBezTo>
                <a:cubicBezTo>
                  <a:pt x="22817" y="156179"/>
                  <a:pt x="24985" y="155878"/>
                  <a:pt x="26286" y="155311"/>
                </a:cubicBezTo>
                <a:cubicBezTo>
                  <a:pt x="27554" y="154711"/>
                  <a:pt x="27854" y="153877"/>
                  <a:pt x="27887" y="153510"/>
                </a:cubicBezTo>
                <a:cubicBezTo>
                  <a:pt x="27887" y="153177"/>
                  <a:pt x="27454" y="150975"/>
                  <a:pt x="27420" y="150241"/>
                </a:cubicBezTo>
                <a:cubicBezTo>
                  <a:pt x="27354" y="149474"/>
                  <a:pt x="26520" y="148440"/>
                  <a:pt x="26353" y="147472"/>
                </a:cubicBezTo>
                <a:cubicBezTo>
                  <a:pt x="26153" y="146505"/>
                  <a:pt x="25819" y="143636"/>
                  <a:pt x="25686" y="143103"/>
                </a:cubicBezTo>
                <a:cubicBezTo>
                  <a:pt x="25552" y="142569"/>
                  <a:pt x="25152" y="141201"/>
                  <a:pt x="25352" y="140734"/>
                </a:cubicBezTo>
                <a:cubicBezTo>
                  <a:pt x="26453" y="140467"/>
                  <a:pt x="27454" y="139900"/>
                  <a:pt x="28254" y="139166"/>
                </a:cubicBezTo>
                <a:cubicBezTo>
                  <a:pt x="29455" y="137966"/>
                  <a:pt x="30489" y="135030"/>
                  <a:pt x="30889" y="134363"/>
                </a:cubicBezTo>
                <a:cubicBezTo>
                  <a:pt x="31256" y="133696"/>
                  <a:pt x="31723" y="132395"/>
                  <a:pt x="31857" y="132128"/>
                </a:cubicBezTo>
                <a:cubicBezTo>
                  <a:pt x="31990" y="131895"/>
                  <a:pt x="32591" y="130994"/>
                  <a:pt x="32757" y="130961"/>
                </a:cubicBezTo>
                <a:cubicBezTo>
                  <a:pt x="32891" y="130961"/>
                  <a:pt x="33758" y="132929"/>
                  <a:pt x="34692" y="133462"/>
                </a:cubicBezTo>
                <a:cubicBezTo>
                  <a:pt x="35393" y="133896"/>
                  <a:pt x="36060" y="134430"/>
                  <a:pt x="36660" y="134997"/>
                </a:cubicBezTo>
                <a:cubicBezTo>
                  <a:pt x="36860" y="135197"/>
                  <a:pt x="39429" y="137432"/>
                  <a:pt x="39929" y="137599"/>
                </a:cubicBezTo>
                <a:cubicBezTo>
                  <a:pt x="40396" y="137732"/>
                  <a:pt x="40830" y="138032"/>
                  <a:pt x="41097" y="138433"/>
                </a:cubicBezTo>
                <a:cubicBezTo>
                  <a:pt x="41163" y="138599"/>
                  <a:pt x="43398" y="141435"/>
                  <a:pt x="43865" y="142469"/>
                </a:cubicBezTo>
                <a:cubicBezTo>
                  <a:pt x="44366" y="143536"/>
                  <a:pt x="45033" y="145338"/>
                  <a:pt x="45567" y="145738"/>
                </a:cubicBezTo>
                <a:cubicBezTo>
                  <a:pt x="46100" y="146138"/>
                  <a:pt x="50437" y="148040"/>
                  <a:pt x="52071" y="148607"/>
                </a:cubicBezTo>
                <a:cubicBezTo>
                  <a:pt x="52659" y="148807"/>
                  <a:pt x="53496" y="148940"/>
                  <a:pt x="54441" y="148940"/>
                </a:cubicBezTo>
                <a:cubicBezTo>
                  <a:pt x="56177" y="148940"/>
                  <a:pt x="58279" y="148490"/>
                  <a:pt x="59877" y="147172"/>
                </a:cubicBezTo>
                <a:cubicBezTo>
                  <a:pt x="62379" y="145137"/>
                  <a:pt x="62912" y="143236"/>
                  <a:pt x="62879" y="143003"/>
                </a:cubicBezTo>
                <a:cubicBezTo>
                  <a:pt x="62879" y="142769"/>
                  <a:pt x="61678" y="140968"/>
                  <a:pt x="61678" y="140968"/>
                </a:cubicBezTo>
                <a:cubicBezTo>
                  <a:pt x="61678" y="140968"/>
                  <a:pt x="62212" y="136898"/>
                  <a:pt x="62312" y="135631"/>
                </a:cubicBezTo>
                <a:cubicBezTo>
                  <a:pt x="62312" y="134096"/>
                  <a:pt x="62245" y="132595"/>
                  <a:pt x="62078" y="131061"/>
                </a:cubicBezTo>
                <a:cubicBezTo>
                  <a:pt x="62178" y="129826"/>
                  <a:pt x="62379" y="128592"/>
                  <a:pt x="62746" y="127391"/>
                </a:cubicBezTo>
                <a:cubicBezTo>
                  <a:pt x="62979" y="126758"/>
                  <a:pt x="63379" y="125490"/>
                  <a:pt x="63646" y="124556"/>
                </a:cubicBezTo>
                <a:cubicBezTo>
                  <a:pt x="63946" y="123355"/>
                  <a:pt x="64046" y="122088"/>
                  <a:pt x="64013" y="120820"/>
                </a:cubicBezTo>
                <a:cubicBezTo>
                  <a:pt x="63946" y="119919"/>
                  <a:pt x="64413" y="115249"/>
                  <a:pt x="64413" y="114449"/>
                </a:cubicBezTo>
                <a:cubicBezTo>
                  <a:pt x="64413" y="113648"/>
                  <a:pt x="63579" y="111847"/>
                  <a:pt x="63379" y="111213"/>
                </a:cubicBezTo>
                <a:cubicBezTo>
                  <a:pt x="63179" y="110579"/>
                  <a:pt x="62479" y="109379"/>
                  <a:pt x="62612" y="109078"/>
                </a:cubicBezTo>
                <a:cubicBezTo>
                  <a:pt x="62712" y="108778"/>
                  <a:pt x="63713" y="105009"/>
                  <a:pt x="63613" y="103608"/>
                </a:cubicBezTo>
                <a:cubicBezTo>
                  <a:pt x="63513" y="102240"/>
                  <a:pt x="63379" y="100939"/>
                  <a:pt x="63379" y="100939"/>
                </a:cubicBezTo>
                <a:cubicBezTo>
                  <a:pt x="63379" y="100939"/>
                  <a:pt x="65781" y="100105"/>
                  <a:pt x="65848" y="99305"/>
                </a:cubicBezTo>
                <a:cubicBezTo>
                  <a:pt x="65948" y="98504"/>
                  <a:pt x="64914" y="95635"/>
                  <a:pt x="64914" y="95635"/>
                </a:cubicBezTo>
                <a:cubicBezTo>
                  <a:pt x="65481" y="94868"/>
                  <a:pt x="65981" y="94068"/>
                  <a:pt x="66448" y="93234"/>
                </a:cubicBezTo>
                <a:cubicBezTo>
                  <a:pt x="66682" y="92700"/>
                  <a:pt x="66982" y="91599"/>
                  <a:pt x="67249" y="91332"/>
                </a:cubicBezTo>
                <a:cubicBezTo>
                  <a:pt x="67516" y="91065"/>
                  <a:pt x="67949" y="89464"/>
                  <a:pt x="67916" y="89064"/>
                </a:cubicBezTo>
                <a:cubicBezTo>
                  <a:pt x="67883" y="88697"/>
                  <a:pt x="64780" y="85428"/>
                  <a:pt x="64347" y="84828"/>
                </a:cubicBezTo>
                <a:cubicBezTo>
                  <a:pt x="63880" y="84227"/>
                  <a:pt x="63913" y="83460"/>
                  <a:pt x="63746" y="83427"/>
                </a:cubicBezTo>
                <a:cubicBezTo>
                  <a:pt x="63546" y="83393"/>
                  <a:pt x="62946" y="83060"/>
                  <a:pt x="63046" y="82893"/>
                </a:cubicBezTo>
                <a:cubicBezTo>
                  <a:pt x="63112" y="82726"/>
                  <a:pt x="64413" y="81992"/>
                  <a:pt x="64914" y="81392"/>
                </a:cubicBezTo>
                <a:cubicBezTo>
                  <a:pt x="65414" y="80825"/>
                  <a:pt x="65848" y="79591"/>
                  <a:pt x="65781" y="79157"/>
                </a:cubicBezTo>
                <a:cubicBezTo>
                  <a:pt x="65700" y="78781"/>
                  <a:pt x="66313" y="78339"/>
                  <a:pt x="66554" y="78339"/>
                </a:cubicBezTo>
                <a:cubicBezTo>
                  <a:pt x="66612" y="78339"/>
                  <a:pt x="66648" y="78365"/>
                  <a:pt x="66648" y="78423"/>
                </a:cubicBezTo>
                <a:cubicBezTo>
                  <a:pt x="66651" y="78443"/>
                  <a:pt x="66658" y="78452"/>
                  <a:pt x="66670" y="78452"/>
                </a:cubicBezTo>
                <a:cubicBezTo>
                  <a:pt x="66841" y="78452"/>
                  <a:pt x="67929" y="76591"/>
                  <a:pt x="68116" y="76155"/>
                </a:cubicBezTo>
                <a:cubicBezTo>
                  <a:pt x="68350" y="75688"/>
                  <a:pt x="68316" y="74220"/>
                  <a:pt x="68016" y="73953"/>
                </a:cubicBezTo>
                <a:cubicBezTo>
                  <a:pt x="67682" y="73720"/>
                  <a:pt x="67883" y="73286"/>
                  <a:pt x="68316" y="72919"/>
                </a:cubicBezTo>
                <a:cubicBezTo>
                  <a:pt x="68716" y="72519"/>
                  <a:pt x="70117" y="70617"/>
                  <a:pt x="70084" y="70117"/>
                </a:cubicBezTo>
                <a:cubicBezTo>
                  <a:pt x="70051" y="69650"/>
                  <a:pt x="70885" y="68916"/>
                  <a:pt x="70851" y="68616"/>
                </a:cubicBezTo>
                <a:cubicBezTo>
                  <a:pt x="70818" y="68316"/>
                  <a:pt x="70017" y="67782"/>
                  <a:pt x="70184" y="67749"/>
                </a:cubicBezTo>
                <a:cubicBezTo>
                  <a:pt x="70193" y="67745"/>
                  <a:pt x="70204" y="67744"/>
                  <a:pt x="70217" y="67744"/>
                </a:cubicBezTo>
                <a:cubicBezTo>
                  <a:pt x="70451" y="67744"/>
                  <a:pt x="71348" y="68288"/>
                  <a:pt x="71885" y="68382"/>
                </a:cubicBezTo>
                <a:cubicBezTo>
                  <a:pt x="71945" y="68393"/>
                  <a:pt x="72028" y="68398"/>
                  <a:pt x="72128" y="68398"/>
                </a:cubicBezTo>
                <a:cubicBezTo>
                  <a:pt x="72982" y="68398"/>
                  <a:pt x="75133" y="68037"/>
                  <a:pt x="75521" y="67649"/>
                </a:cubicBezTo>
                <a:cubicBezTo>
                  <a:pt x="75922" y="67215"/>
                  <a:pt x="76022" y="66715"/>
                  <a:pt x="76622" y="66715"/>
                </a:cubicBezTo>
                <a:cubicBezTo>
                  <a:pt x="77223" y="66715"/>
                  <a:pt x="79391" y="66481"/>
                  <a:pt x="79691" y="66281"/>
                </a:cubicBezTo>
                <a:cubicBezTo>
                  <a:pt x="79958" y="66047"/>
                  <a:pt x="80425" y="65447"/>
                  <a:pt x="80291" y="65147"/>
                </a:cubicBezTo>
                <a:cubicBezTo>
                  <a:pt x="80158" y="64813"/>
                  <a:pt x="80558" y="64213"/>
                  <a:pt x="80792" y="64079"/>
                </a:cubicBezTo>
                <a:cubicBezTo>
                  <a:pt x="81025" y="63979"/>
                  <a:pt x="81025" y="63145"/>
                  <a:pt x="80992" y="62845"/>
                </a:cubicBezTo>
                <a:cubicBezTo>
                  <a:pt x="80959" y="62545"/>
                  <a:pt x="82059" y="60410"/>
                  <a:pt x="82093" y="59910"/>
                </a:cubicBezTo>
                <a:cubicBezTo>
                  <a:pt x="82159" y="59443"/>
                  <a:pt x="81893" y="58676"/>
                  <a:pt x="81959" y="58108"/>
                </a:cubicBezTo>
                <a:cubicBezTo>
                  <a:pt x="81993" y="57508"/>
                  <a:pt x="81959" y="56874"/>
                  <a:pt x="81859" y="56274"/>
                </a:cubicBezTo>
                <a:cubicBezTo>
                  <a:pt x="81726" y="55840"/>
                  <a:pt x="81025" y="53539"/>
                  <a:pt x="80858" y="53172"/>
                </a:cubicBezTo>
                <a:cubicBezTo>
                  <a:pt x="80725" y="52771"/>
                  <a:pt x="80458" y="51237"/>
                  <a:pt x="80091" y="50870"/>
                </a:cubicBezTo>
                <a:cubicBezTo>
                  <a:pt x="79558" y="50370"/>
                  <a:pt x="78924" y="49969"/>
                  <a:pt x="78190" y="49736"/>
                </a:cubicBezTo>
                <a:cubicBezTo>
                  <a:pt x="77489" y="49602"/>
                  <a:pt x="77556" y="48635"/>
                  <a:pt x="77356" y="48268"/>
                </a:cubicBezTo>
                <a:cubicBezTo>
                  <a:pt x="77122" y="47868"/>
                  <a:pt x="75121" y="46567"/>
                  <a:pt x="75088" y="46300"/>
                </a:cubicBezTo>
                <a:cubicBezTo>
                  <a:pt x="75088" y="46067"/>
                  <a:pt x="76922" y="44766"/>
                  <a:pt x="77389" y="44332"/>
                </a:cubicBezTo>
                <a:cubicBezTo>
                  <a:pt x="77823" y="43898"/>
                  <a:pt x="77956" y="42798"/>
                  <a:pt x="77923" y="42597"/>
                </a:cubicBezTo>
                <a:cubicBezTo>
                  <a:pt x="77923" y="42397"/>
                  <a:pt x="76922" y="39829"/>
                  <a:pt x="76889" y="39395"/>
                </a:cubicBezTo>
                <a:cubicBezTo>
                  <a:pt x="76655" y="38661"/>
                  <a:pt x="76255" y="37961"/>
                  <a:pt x="75788" y="37394"/>
                </a:cubicBezTo>
                <a:cubicBezTo>
                  <a:pt x="75088" y="36493"/>
                  <a:pt x="74487" y="35559"/>
                  <a:pt x="73987" y="34525"/>
                </a:cubicBezTo>
                <a:cubicBezTo>
                  <a:pt x="73763" y="33982"/>
                  <a:pt x="72501" y="33286"/>
                  <a:pt x="71896" y="33286"/>
                </a:cubicBezTo>
                <a:cubicBezTo>
                  <a:pt x="71869" y="33286"/>
                  <a:pt x="71843" y="33288"/>
                  <a:pt x="71819" y="33291"/>
                </a:cubicBezTo>
                <a:cubicBezTo>
                  <a:pt x="71218" y="33357"/>
                  <a:pt x="70251" y="34525"/>
                  <a:pt x="69517" y="35225"/>
                </a:cubicBezTo>
                <a:cubicBezTo>
                  <a:pt x="69501" y="35233"/>
                  <a:pt x="69483" y="35237"/>
                  <a:pt x="69462" y="35237"/>
                </a:cubicBezTo>
                <a:cubicBezTo>
                  <a:pt x="69219" y="35237"/>
                  <a:pt x="68652" y="34724"/>
                  <a:pt x="68283" y="34325"/>
                </a:cubicBezTo>
                <a:cubicBezTo>
                  <a:pt x="67849" y="33858"/>
                  <a:pt x="67215" y="33591"/>
                  <a:pt x="66748" y="33191"/>
                </a:cubicBezTo>
                <a:cubicBezTo>
                  <a:pt x="66181" y="32724"/>
                  <a:pt x="65481" y="32423"/>
                  <a:pt x="64914" y="31923"/>
                </a:cubicBezTo>
                <a:cubicBezTo>
                  <a:pt x="64080" y="31223"/>
                  <a:pt x="63379" y="30489"/>
                  <a:pt x="62612" y="29721"/>
                </a:cubicBezTo>
                <a:cubicBezTo>
                  <a:pt x="62312" y="29355"/>
                  <a:pt x="61845" y="29121"/>
                  <a:pt x="61345" y="29121"/>
                </a:cubicBezTo>
                <a:cubicBezTo>
                  <a:pt x="60777" y="29121"/>
                  <a:pt x="60677" y="28988"/>
                  <a:pt x="60210" y="28687"/>
                </a:cubicBezTo>
                <a:cubicBezTo>
                  <a:pt x="59477" y="28254"/>
                  <a:pt x="58709" y="27954"/>
                  <a:pt x="57875" y="27787"/>
                </a:cubicBezTo>
                <a:cubicBezTo>
                  <a:pt x="57508" y="27787"/>
                  <a:pt x="57175" y="27687"/>
                  <a:pt x="56841" y="27487"/>
                </a:cubicBezTo>
                <a:cubicBezTo>
                  <a:pt x="56374" y="27220"/>
                  <a:pt x="55974" y="26853"/>
                  <a:pt x="55574" y="26486"/>
                </a:cubicBezTo>
                <a:cubicBezTo>
                  <a:pt x="55173" y="26052"/>
                  <a:pt x="54840" y="25585"/>
                  <a:pt x="54239" y="25385"/>
                </a:cubicBezTo>
                <a:cubicBezTo>
                  <a:pt x="53940" y="25303"/>
                  <a:pt x="53351" y="24999"/>
                  <a:pt x="52964" y="24999"/>
                </a:cubicBezTo>
                <a:cubicBezTo>
                  <a:pt x="52877" y="24999"/>
                  <a:pt x="52800" y="25015"/>
                  <a:pt x="52738" y="25051"/>
                </a:cubicBezTo>
                <a:cubicBezTo>
                  <a:pt x="53005" y="24551"/>
                  <a:pt x="53305" y="22149"/>
                  <a:pt x="53305" y="22149"/>
                </a:cubicBezTo>
                <a:cubicBezTo>
                  <a:pt x="53706" y="21616"/>
                  <a:pt x="54073" y="21049"/>
                  <a:pt x="54406" y="20482"/>
                </a:cubicBezTo>
                <a:cubicBezTo>
                  <a:pt x="55140" y="19981"/>
                  <a:pt x="55807" y="19414"/>
                  <a:pt x="56408" y="18747"/>
                </a:cubicBezTo>
                <a:cubicBezTo>
                  <a:pt x="56975" y="18046"/>
                  <a:pt x="57041" y="17079"/>
                  <a:pt x="57108" y="16178"/>
                </a:cubicBezTo>
                <a:cubicBezTo>
                  <a:pt x="57142" y="15311"/>
                  <a:pt x="56908" y="14110"/>
                  <a:pt x="57275" y="13276"/>
                </a:cubicBezTo>
                <a:cubicBezTo>
                  <a:pt x="57442" y="12843"/>
                  <a:pt x="57775" y="12676"/>
                  <a:pt x="57642" y="12176"/>
                </a:cubicBezTo>
                <a:cubicBezTo>
                  <a:pt x="57442" y="11508"/>
                  <a:pt x="56841" y="11575"/>
                  <a:pt x="56374" y="11275"/>
                </a:cubicBezTo>
                <a:cubicBezTo>
                  <a:pt x="56007" y="11008"/>
                  <a:pt x="55974" y="10508"/>
                  <a:pt x="55741" y="10141"/>
                </a:cubicBezTo>
                <a:cubicBezTo>
                  <a:pt x="55374" y="9540"/>
                  <a:pt x="54907" y="9007"/>
                  <a:pt x="54406" y="8573"/>
                </a:cubicBezTo>
                <a:cubicBezTo>
                  <a:pt x="53772" y="7939"/>
                  <a:pt x="51971" y="3770"/>
                  <a:pt x="50870" y="2235"/>
                </a:cubicBezTo>
                <a:cubicBezTo>
                  <a:pt x="49736" y="601"/>
                  <a:pt x="46200" y="334"/>
                  <a:pt x="44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0" name="Shape 1130"/>
        <p:cNvGrpSpPr/>
        <p:nvPr/>
      </p:nvGrpSpPr>
      <p:grpSpPr>
        <a:xfrm>
          <a:off x="0" y="0"/>
          <a:ext cx="0" cy="0"/>
          <a:chOff x="0" y="0"/>
          <a:chExt cx="0" cy="0"/>
        </a:xfrm>
      </p:grpSpPr>
      <p:sp>
        <p:nvSpPr>
          <p:cNvPr id="1131" name="Google Shape;1131;p62"/>
          <p:cNvSpPr txBox="1"/>
          <p:nvPr>
            <p:ph idx="1" type="body"/>
          </p:nvPr>
        </p:nvSpPr>
        <p:spPr>
          <a:xfrm>
            <a:off x="5180875" y="2646775"/>
            <a:ext cx="2945100" cy="1688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 PICTURE IS WORTH A THOUSAND WORDS</a:t>
            </a:r>
            <a:endParaRPr/>
          </a:p>
        </p:txBody>
      </p:sp>
      <p:grpSp>
        <p:nvGrpSpPr>
          <p:cNvPr id="1132" name="Google Shape;1132;p62"/>
          <p:cNvGrpSpPr/>
          <p:nvPr/>
        </p:nvGrpSpPr>
        <p:grpSpPr>
          <a:xfrm>
            <a:off x="5" y="-412"/>
            <a:ext cx="8991533" cy="5143599"/>
            <a:chOff x="5" y="-412"/>
            <a:chExt cx="8991533" cy="5143599"/>
          </a:xfrm>
        </p:grpSpPr>
        <p:sp>
          <p:nvSpPr>
            <p:cNvPr id="1133" name="Google Shape;1133;p62"/>
            <p:cNvSpPr/>
            <p:nvPr/>
          </p:nvSpPr>
          <p:spPr>
            <a:xfrm>
              <a:off x="7891320" y="381"/>
              <a:ext cx="859913" cy="5142805"/>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2"/>
            <p:cNvSpPr/>
            <p:nvPr/>
          </p:nvSpPr>
          <p:spPr>
            <a:xfrm>
              <a:off x="8385038" y="-412"/>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2"/>
            <p:cNvSpPr/>
            <p:nvPr/>
          </p:nvSpPr>
          <p:spPr>
            <a:xfrm>
              <a:off x="5" y="794"/>
              <a:ext cx="919138" cy="5141971"/>
            </a:xfrm>
            <a:custGeom>
              <a:rect b="b" l="l" r="r" t="t"/>
              <a:pathLst>
                <a:path extrusionOk="0" h="129537" w="23155">
                  <a:moveTo>
                    <a:pt x="22637" y="34100"/>
                  </a:moveTo>
                  <a:cubicBezTo>
                    <a:pt x="22637" y="34100"/>
                    <a:pt x="18760" y="36360"/>
                    <a:pt x="19009" y="35489"/>
                  </a:cubicBezTo>
                  <a:cubicBezTo>
                    <a:pt x="19279" y="34618"/>
                    <a:pt x="22201" y="27633"/>
                    <a:pt x="22201" y="27633"/>
                  </a:cubicBezTo>
                  <a:lnTo>
                    <a:pt x="21352" y="27633"/>
                  </a:lnTo>
                  <a:cubicBezTo>
                    <a:pt x="21352" y="27633"/>
                    <a:pt x="19444" y="32110"/>
                    <a:pt x="18491" y="34017"/>
                  </a:cubicBezTo>
                  <a:cubicBezTo>
                    <a:pt x="17952" y="35095"/>
                    <a:pt x="16584" y="37645"/>
                    <a:pt x="15506" y="39676"/>
                  </a:cubicBezTo>
                  <a:cubicBezTo>
                    <a:pt x="15672" y="30763"/>
                    <a:pt x="15444" y="20461"/>
                    <a:pt x="15174" y="14760"/>
                  </a:cubicBezTo>
                  <a:cubicBezTo>
                    <a:pt x="14946" y="9827"/>
                    <a:pt x="15071" y="4893"/>
                    <a:pt x="15568" y="1"/>
                  </a:cubicBezTo>
                  <a:lnTo>
                    <a:pt x="7007" y="1"/>
                  </a:lnTo>
                  <a:cubicBezTo>
                    <a:pt x="7007" y="1"/>
                    <a:pt x="8044" y="21621"/>
                    <a:pt x="8044" y="35365"/>
                  </a:cubicBezTo>
                  <a:cubicBezTo>
                    <a:pt x="8044" y="43822"/>
                    <a:pt x="7277" y="55244"/>
                    <a:pt x="6530" y="65463"/>
                  </a:cubicBezTo>
                  <a:cubicBezTo>
                    <a:pt x="5556" y="63743"/>
                    <a:pt x="4540" y="61836"/>
                    <a:pt x="4250" y="60882"/>
                  </a:cubicBezTo>
                  <a:cubicBezTo>
                    <a:pt x="3649" y="58892"/>
                    <a:pt x="975" y="53026"/>
                    <a:pt x="975" y="53026"/>
                  </a:cubicBezTo>
                  <a:lnTo>
                    <a:pt x="1" y="53461"/>
                  </a:lnTo>
                  <a:cubicBezTo>
                    <a:pt x="1" y="53461"/>
                    <a:pt x="3379" y="61400"/>
                    <a:pt x="3898" y="63121"/>
                  </a:cubicBezTo>
                  <a:cubicBezTo>
                    <a:pt x="4416" y="64841"/>
                    <a:pt x="6261" y="69174"/>
                    <a:pt x="6116" y="71226"/>
                  </a:cubicBezTo>
                  <a:lnTo>
                    <a:pt x="6116" y="71226"/>
                  </a:lnTo>
                  <a:cubicBezTo>
                    <a:pt x="5826" y="75330"/>
                    <a:pt x="5597" y="79082"/>
                    <a:pt x="5452" y="82109"/>
                  </a:cubicBezTo>
                  <a:cubicBezTo>
                    <a:pt x="4934" y="93655"/>
                    <a:pt x="3379" y="129537"/>
                    <a:pt x="3379" y="129537"/>
                  </a:cubicBezTo>
                  <a:lnTo>
                    <a:pt x="11277" y="129537"/>
                  </a:lnTo>
                  <a:cubicBezTo>
                    <a:pt x="11277" y="129537"/>
                    <a:pt x="10635" y="103625"/>
                    <a:pt x="11277" y="89882"/>
                  </a:cubicBezTo>
                  <a:cubicBezTo>
                    <a:pt x="11920" y="76159"/>
                    <a:pt x="14511" y="58312"/>
                    <a:pt x="15174" y="48569"/>
                  </a:cubicBezTo>
                  <a:cubicBezTo>
                    <a:pt x="15547" y="43947"/>
                    <a:pt x="17724" y="39200"/>
                    <a:pt x="18574" y="37977"/>
                  </a:cubicBezTo>
                  <a:cubicBezTo>
                    <a:pt x="19444" y="36774"/>
                    <a:pt x="23155" y="35054"/>
                    <a:pt x="23155"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2"/>
            <p:cNvSpPr/>
            <p:nvPr/>
          </p:nvSpPr>
          <p:spPr>
            <a:xfrm>
              <a:off x="318115" y="794"/>
              <a:ext cx="677236" cy="5141971"/>
            </a:xfrm>
            <a:custGeom>
              <a:rect b="b" l="l" r="r" t="t"/>
              <a:pathLst>
                <a:path extrusionOk="0" h="129537" w="17061">
                  <a:moveTo>
                    <a:pt x="16500" y="13889"/>
                  </a:moveTo>
                  <a:cubicBezTo>
                    <a:pt x="16500" y="13889"/>
                    <a:pt x="13453" y="16045"/>
                    <a:pt x="12977" y="16833"/>
                  </a:cubicBezTo>
                  <a:lnTo>
                    <a:pt x="11028" y="20025"/>
                  </a:lnTo>
                  <a:cubicBezTo>
                    <a:pt x="11339" y="18118"/>
                    <a:pt x="11588" y="16481"/>
                    <a:pt x="11691" y="15278"/>
                  </a:cubicBezTo>
                  <a:cubicBezTo>
                    <a:pt x="12085" y="10448"/>
                    <a:pt x="12230" y="1"/>
                    <a:pt x="12230" y="1"/>
                  </a:cubicBezTo>
                  <a:lnTo>
                    <a:pt x="8333" y="1"/>
                  </a:lnTo>
                  <a:cubicBezTo>
                    <a:pt x="8333" y="1"/>
                    <a:pt x="7939" y="12003"/>
                    <a:pt x="7546" y="14594"/>
                  </a:cubicBezTo>
                  <a:cubicBezTo>
                    <a:pt x="7131" y="17185"/>
                    <a:pt x="4768" y="33934"/>
                    <a:pt x="4436" y="37562"/>
                  </a:cubicBezTo>
                  <a:cubicBezTo>
                    <a:pt x="4270" y="39158"/>
                    <a:pt x="4229" y="45771"/>
                    <a:pt x="4229" y="53047"/>
                  </a:cubicBezTo>
                  <a:cubicBezTo>
                    <a:pt x="3400" y="52280"/>
                    <a:pt x="2135" y="51119"/>
                    <a:pt x="1907" y="50766"/>
                  </a:cubicBezTo>
                  <a:cubicBezTo>
                    <a:pt x="1576" y="50248"/>
                    <a:pt x="746" y="49046"/>
                    <a:pt x="746" y="49046"/>
                  </a:cubicBezTo>
                  <a:lnTo>
                    <a:pt x="0" y="49999"/>
                  </a:lnTo>
                  <a:cubicBezTo>
                    <a:pt x="0" y="49999"/>
                    <a:pt x="1223" y="52155"/>
                    <a:pt x="1638" y="52839"/>
                  </a:cubicBezTo>
                  <a:cubicBezTo>
                    <a:pt x="2032" y="53544"/>
                    <a:pt x="4229" y="55265"/>
                    <a:pt x="4229" y="58022"/>
                  </a:cubicBezTo>
                  <a:cubicBezTo>
                    <a:pt x="4250" y="65629"/>
                    <a:pt x="4333" y="72905"/>
                    <a:pt x="4415" y="75040"/>
                  </a:cubicBezTo>
                  <a:cubicBezTo>
                    <a:pt x="4623" y="79704"/>
                    <a:pt x="4415" y="129537"/>
                    <a:pt x="4415" y="129537"/>
                  </a:cubicBezTo>
                  <a:lnTo>
                    <a:pt x="10054" y="129537"/>
                  </a:lnTo>
                  <a:cubicBezTo>
                    <a:pt x="10054" y="129537"/>
                    <a:pt x="8976" y="84721"/>
                    <a:pt x="8437" y="74356"/>
                  </a:cubicBezTo>
                  <a:cubicBezTo>
                    <a:pt x="7877" y="63992"/>
                    <a:pt x="8292" y="47242"/>
                    <a:pt x="8437" y="39635"/>
                  </a:cubicBezTo>
                  <a:cubicBezTo>
                    <a:pt x="8478" y="36836"/>
                    <a:pt x="8872" y="33437"/>
                    <a:pt x="9390" y="30037"/>
                  </a:cubicBezTo>
                  <a:cubicBezTo>
                    <a:pt x="9390" y="29996"/>
                    <a:pt x="9390" y="29975"/>
                    <a:pt x="9411" y="29934"/>
                  </a:cubicBezTo>
                  <a:cubicBezTo>
                    <a:pt x="9411" y="29892"/>
                    <a:pt x="9432" y="29789"/>
                    <a:pt x="9432" y="29706"/>
                  </a:cubicBezTo>
                  <a:lnTo>
                    <a:pt x="9473" y="29519"/>
                  </a:lnTo>
                  <a:cubicBezTo>
                    <a:pt x="10116" y="25560"/>
                    <a:pt x="12666" y="20585"/>
                    <a:pt x="13246" y="18823"/>
                  </a:cubicBezTo>
                  <a:cubicBezTo>
                    <a:pt x="13868" y="17019"/>
                    <a:pt x="17060" y="15112"/>
                    <a:pt x="17060" y="151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62"/>
          <p:cNvGrpSpPr/>
          <p:nvPr/>
        </p:nvGrpSpPr>
        <p:grpSpPr>
          <a:xfrm>
            <a:off x="5252571" y="539498"/>
            <a:ext cx="989862" cy="241420"/>
            <a:chOff x="3673178" y="3472816"/>
            <a:chExt cx="1419768" cy="346321"/>
          </a:xfrm>
        </p:grpSpPr>
        <p:sp>
          <p:nvSpPr>
            <p:cNvPr id="1138" name="Google Shape;1138;p62"/>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2"/>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2"/>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 name="Google Shape;1141;p62"/>
          <p:cNvSpPr/>
          <p:nvPr/>
        </p:nvSpPr>
        <p:spPr>
          <a:xfrm>
            <a:off x="2921778" y="4681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2"/>
          <p:cNvSpPr/>
          <p:nvPr/>
        </p:nvSpPr>
        <p:spPr>
          <a:xfrm>
            <a:off x="-314877" y="43354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grpSp>
        <p:nvGrpSpPr>
          <p:cNvPr id="1147" name="Google Shape;1147;p63"/>
          <p:cNvGrpSpPr/>
          <p:nvPr/>
        </p:nvGrpSpPr>
        <p:grpSpPr>
          <a:xfrm>
            <a:off x="-535988" y="-491074"/>
            <a:ext cx="10215976" cy="6406477"/>
            <a:chOff x="-535988" y="-491074"/>
            <a:chExt cx="10215976" cy="6406477"/>
          </a:xfrm>
        </p:grpSpPr>
        <p:sp>
          <p:nvSpPr>
            <p:cNvPr id="1148" name="Google Shape;1148;p63"/>
            <p:cNvSpPr/>
            <p:nvPr/>
          </p:nvSpPr>
          <p:spPr>
            <a:xfrm>
              <a:off x="375" y="3608202"/>
              <a:ext cx="9144122" cy="1637510"/>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63"/>
            <p:cNvGrpSpPr/>
            <p:nvPr/>
          </p:nvGrpSpPr>
          <p:grpSpPr>
            <a:xfrm>
              <a:off x="152398" y="2871228"/>
              <a:ext cx="5567015" cy="2729460"/>
              <a:chOff x="650" y="1966623"/>
              <a:chExt cx="6477792" cy="3176007"/>
            </a:xfrm>
          </p:grpSpPr>
          <p:sp>
            <p:nvSpPr>
              <p:cNvPr id="1150" name="Google Shape;1150;p63"/>
              <p:cNvSpPr/>
              <p:nvPr/>
            </p:nvSpPr>
            <p:spPr>
              <a:xfrm>
                <a:off x="650" y="1966623"/>
                <a:ext cx="6477792" cy="3176007"/>
              </a:xfrm>
              <a:custGeom>
                <a:rect b="b" l="l" r="r" t="t"/>
                <a:pathLst>
                  <a:path extrusionOk="0" h="147876" w="264805">
                    <a:moveTo>
                      <a:pt x="137525" y="29128"/>
                    </a:moveTo>
                    <a:lnTo>
                      <a:pt x="141232" y="34058"/>
                    </a:lnTo>
                    <a:cubicBezTo>
                      <a:pt x="141232" y="34058"/>
                      <a:pt x="143959" y="32170"/>
                      <a:pt x="148400" y="31995"/>
                    </a:cubicBezTo>
                    <a:cubicBezTo>
                      <a:pt x="152841" y="31856"/>
                      <a:pt x="159764" y="38429"/>
                      <a:pt x="159764" y="38429"/>
                    </a:cubicBezTo>
                    <a:cubicBezTo>
                      <a:pt x="159764" y="38429"/>
                      <a:pt x="166688" y="34828"/>
                      <a:pt x="167422" y="31995"/>
                    </a:cubicBezTo>
                    <a:cubicBezTo>
                      <a:pt x="168156" y="29198"/>
                      <a:pt x="169415" y="28709"/>
                      <a:pt x="170639" y="25072"/>
                    </a:cubicBezTo>
                    <a:cubicBezTo>
                      <a:pt x="171863" y="21435"/>
                      <a:pt x="175814" y="20456"/>
                      <a:pt x="177562" y="18498"/>
                    </a:cubicBezTo>
                    <a:cubicBezTo>
                      <a:pt x="179276" y="16575"/>
                      <a:pt x="183996" y="16575"/>
                      <a:pt x="184731" y="18498"/>
                    </a:cubicBezTo>
                    <a:cubicBezTo>
                      <a:pt x="185465" y="20456"/>
                      <a:pt x="190150" y="24338"/>
                      <a:pt x="191165" y="27729"/>
                    </a:cubicBezTo>
                    <a:cubicBezTo>
                      <a:pt x="192144" y="31121"/>
                      <a:pt x="191899" y="34058"/>
                      <a:pt x="196095" y="37450"/>
                    </a:cubicBezTo>
                    <a:cubicBezTo>
                      <a:pt x="200291" y="40877"/>
                      <a:pt x="203018" y="47905"/>
                      <a:pt x="204976" y="50563"/>
                    </a:cubicBezTo>
                    <a:cubicBezTo>
                      <a:pt x="206970" y="53255"/>
                      <a:pt x="208438" y="57871"/>
                      <a:pt x="209452" y="62976"/>
                    </a:cubicBezTo>
                    <a:cubicBezTo>
                      <a:pt x="210431" y="68046"/>
                      <a:pt x="264805" y="92838"/>
                      <a:pt x="264805" y="92838"/>
                    </a:cubicBezTo>
                    <a:lnTo>
                      <a:pt x="264805" y="147876"/>
                    </a:lnTo>
                    <a:lnTo>
                      <a:pt x="0" y="147876"/>
                    </a:lnTo>
                    <a:lnTo>
                      <a:pt x="0" y="88187"/>
                    </a:lnTo>
                    <a:cubicBezTo>
                      <a:pt x="0" y="88187"/>
                      <a:pt x="12448" y="85425"/>
                      <a:pt x="16050" y="80110"/>
                    </a:cubicBezTo>
                    <a:cubicBezTo>
                      <a:pt x="19652" y="74760"/>
                      <a:pt x="19372" y="72592"/>
                      <a:pt x="21610" y="72732"/>
                    </a:cubicBezTo>
                    <a:cubicBezTo>
                      <a:pt x="23813" y="72872"/>
                      <a:pt x="24652" y="70948"/>
                      <a:pt x="26190" y="68081"/>
                    </a:cubicBezTo>
                    <a:cubicBezTo>
                      <a:pt x="27694" y="65214"/>
                      <a:pt x="28673" y="61088"/>
                      <a:pt x="30072" y="61507"/>
                    </a:cubicBezTo>
                    <a:cubicBezTo>
                      <a:pt x="31470" y="61927"/>
                      <a:pt x="31610" y="62871"/>
                      <a:pt x="33953" y="60004"/>
                    </a:cubicBezTo>
                    <a:cubicBezTo>
                      <a:pt x="36331" y="57137"/>
                      <a:pt x="41051" y="55633"/>
                      <a:pt x="42310" y="52766"/>
                    </a:cubicBezTo>
                    <a:cubicBezTo>
                      <a:pt x="43534" y="49898"/>
                      <a:pt x="46751" y="40597"/>
                      <a:pt x="48569" y="39094"/>
                    </a:cubicBezTo>
                    <a:cubicBezTo>
                      <a:pt x="50353" y="37590"/>
                      <a:pt x="52171" y="35947"/>
                      <a:pt x="52870" y="34058"/>
                    </a:cubicBezTo>
                    <a:cubicBezTo>
                      <a:pt x="53570" y="32135"/>
                      <a:pt x="55633" y="33289"/>
                      <a:pt x="56612" y="32030"/>
                    </a:cubicBezTo>
                    <a:cubicBezTo>
                      <a:pt x="57591" y="30772"/>
                      <a:pt x="59129" y="19407"/>
                      <a:pt x="60108" y="17100"/>
                    </a:cubicBezTo>
                    <a:cubicBezTo>
                      <a:pt x="61122" y="14757"/>
                      <a:pt x="62486" y="14512"/>
                      <a:pt x="63325" y="14757"/>
                    </a:cubicBezTo>
                    <a:cubicBezTo>
                      <a:pt x="64130" y="15036"/>
                      <a:pt x="65528" y="12589"/>
                      <a:pt x="67347" y="11645"/>
                    </a:cubicBezTo>
                    <a:cubicBezTo>
                      <a:pt x="69130" y="10666"/>
                      <a:pt x="70843" y="10141"/>
                      <a:pt x="72347" y="10526"/>
                    </a:cubicBezTo>
                    <a:cubicBezTo>
                      <a:pt x="73850" y="10945"/>
                      <a:pt x="73186" y="16155"/>
                      <a:pt x="73606" y="16820"/>
                    </a:cubicBezTo>
                    <a:cubicBezTo>
                      <a:pt x="74025" y="17519"/>
                      <a:pt x="76088" y="15456"/>
                      <a:pt x="76508" y="13673"/>
                    </a:cubicBezTo>
                    <a:cubicBezTo>
                      <a:pt x="76927" y="11889"/>
                      <a:pt x="85424" y="8078"/>
                      <a:pt x="86648" y="6714"/>
                    </a:cubicBezTo>
                    <a:cubicBezTo>
                      <a:pt x="87907" y="5351"/>
                      <a:pt x="86369" y="3288"/>
                      <a:pt x="88187" y="1644"/>
                    </a:cubicBezTo>
                    <a:cubicBezTo>
                      <a:pt x="90005" y="1"/>
                      <a:pt x="92768" y="280"/>
                      <a:pt x="95425" y="1644"/>
                    </a:cubicBezTo>
                    <a:cubicBezTo>
                      <a:pt x="98082" y="3008"/>
                      <a:pt x="98048" y="4372"/>
                      <a:pt x="99586" y="4511"/>
                    </a:cubicBezTo>
                    <a:cubicBezTo>
                      <a:pt x="101125" y="4651"/>
                      <a:pt x="101125" y="6155"/>
                      <a:pt x="103362" y="6435"/>
                    </a:cubicBezTo>
                    <a:cubicBezTo>
                      <a:pt x="105565" y="6714"/>
                      <a:pt x="107244" y="6714"/>
                      <a:pt x="107663" y="8777"/>
                    </a:cubicBezTo>
                    <a:cubicBezTo>
                      <a:pt x="108083" y="10805"/>
                      <a:pt x="109342" y="8078"/>
                      <a:pt x="111405" y="9442"/>
                    </a:cubicBezTo>
                    <a:cubicBezTo>
                      <a:pt x="113503" y="10805"/>
                      <a:pt x="116405" y="11085"/>
                      <a:pt x="117105" y="13008"/>
                    </a:cubicBezTo>
                    <a:cubicBezTo>
                      <a:pt x="117769" y="14897"/>
                      <a:pt x="117769" y="17100"/>
                      <a:pt x="119727" y="16960"/>
                    </a:cubicBezTo>
                    <a:cubicBezTo>
                      <a:pt x="121650" y="16820"/>
                      <a:pt x="122070" y="17764"/>
                      <a:pt x="123329" y="18743"/>
                    </a:cubicBezTo>
                    <a:cubicBezTo>
                      <a:pt x="124587" y="19687"/>
                      <a:pt x="126650" y="18638"/>
                      <a:pt x="127070" y="19792"/>
                    </a:cubicBezTo>
                    <a:cubicBezTo>
                      <a:pt x="127490" y="20911"/>
                      <a:pt x="130147" y="21191"/>
                      <a:pt x="130427" y="22170"/>
                    </a:cubicBezTo>
                    <a:cubicBezTo>
                      <a:pt x="130707" y="23114"/>
                      <a:pt x="131651" y="25177"/>
                      <a:pt x="133749" y="24897"/>
                    </a:cubicBezTo>
                    <a:cubicBezTo>
                      <a:pt x="135847" y="24617"/>
                      <a:pt x="136686" y="24757"/>
                      <a:pt x="137071" y="26925"/>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3"/>
              <p:cNvSpPr/>
              <p:nvPr/>
            </p:nvSpPr>
            <p:spPr>
              <a:xfrm>
                <a:off x="2469122" y="2613952"/>
                <a:ext cx="3458337" cy="1691267"/>
              </a:xfrm>
              <a:custGeom>
                <a:rect b="b" l="l" r="r" t="t"/>
                <a:pathLst>
                  <a:path extrusionOk="0" h="78746" w="141373">
                    <a:moveTo>
                      <a:pt x="1" y="6679"/>
                    </a:moveTo>
                    <a:cubicBezTo>
                      <a:pt x="1" y="6679"/>
                      <a:pt x="1784" y="11050"/>
                      <a:pt x="8113" y="15665"/>
                    </a:cubicBezTo>
                    <a:cubicBezTo>
                      <a:pt x="14477" y="20281"/>
                      <a:pt x="16785" y="28183"/>
                      <a:pt x="21086" y="31820"/>
                    </a:cubicBezTo>
                    <a:cubicBezTo>
                      <a:pt x="25422" y="35457"/>
                      <a:pt x="28953" y="40562"/>
                      <a:pt x="25911" y="43744"/>
                    </a:cubicBezTo>
                    <a:cubicBezTo>
                      <a:pt x="22834" y="46891"/>
                      <a:pt x="20841" y="46646"/>
                      <a:pt x="20596" y="53220"/>
                    </a:cubicBezTo>
                    <a:cubicBezTo>
                      <a:pt x="20317" y="59759"/>
                      <a:pt x="20596" y="63640"/>
                      <a:pt x="16016" y="61717"/>
                    </a:cubicBezTo>
                    <a:cubicBezTo>
                      <a:pt x="11435" y="59759"/>
                      <a:pt x="6645" y="68011"/>
                      <a:pt x="7903" y="68011"/>
                    </a:cubicBezTo>
                    <a:cubicBezTo>
                      <a:pt x="9162" y="68011"/>
                      <a:pt x="13463" y="63395"/>
                      <a:pt x="16785" y="65598"/>
                    </a:cubicBezTo>
                    <a:cubicBezTo>
                      <a:pt x="20072" y="67766"/>
                      <a:pt x="25387" y="68011"/>
                      <a:pt x="27030" y="63395"/>
                    </a:cubicBezTo>
                    <a:cubicBezTo>
                      <a:pt x="28709" y="58779"/>
                      <a:pt x="35038" y="63150"/>
                      <a:pt x="37835" y="58325"/>
                    </a:cubicBezTo>
                    <a:cubicBezTo>
                      <a:pt x="40632" y="53464"/>
                      <a:pt x="51787" y="62451"/>
                      <a:pt x="49234" y="65843"/>
                    </a:cubicBezTo>
                    <a:cubicBezTo>
                      <a:pt x="46717" y="69235"/>
                      <a:pt x="39339" y="71682"/>
                      <a:pt x="42136" y="73605"/>
                    </a:cubicBezTo>
                    <a:cubicBezTo>
                      <a:pt x="44933" y="75564"/>
                      <a:pt x="48745" y="67801"/>
                      <a:pt x="52276" y="69724"/>
                    </a:cubicBezTo>
                    <a:cubicBezTo>
                      <a:pt x="55843" y="71682"/>
                      <a:pt x="68781" y="75214"/>
                      <a:pt x="77138" y="73920"/>
                    </a:cubicBezTo>
                    <a:cubicBezTo>
                      <a:pt x="85495" y="72661"/>
                      <a:pt x="92873" y="78746"/>
                      <a:pt x="94621" y="76053"/>
                    </a:cubicBezTo>
                    <a:cubicBezTo>
                      <a:pt x="96370" y="73361"/>
                      <a:pt x="82453" y="72661"/>
                      <a:pt x="84971" y="68745"/>
                    </a:cubicBezTo>
                    <a:cubicBezTo>
                      <a:pt x="87523" y="64864"/>
                      <a:pt x="95635" y="65843"/>
                      <a:pt x="98922" y="68745"/>
                    </a:cubicBezTo>
                    <a:cubicBezTo>
                      <a:pt x="102244" y="71682"/>
                      <a:pt x="112629" y="76787"/>
                      <a:pt x="117700" y="72626"/>
                    </a:cubicBezTo>
                    <a:cubicBezTo>
                      <a:pt x="122770" y="68500"/>
                      <a:pt x="138190" y="68745"/>
                      <a:pt x="139764" y="61717"/>
                    </a:cubicBezTo>
                    <a:cubicBezTo>
                      <a:pt x="141372" y="54688"/>
                      <a:pt x="128609" y="50772"/>
                      <a:pt x="128120" y="49338"/>
                    </a:cubicBezTo>
                    <a:cubicBezTo>
                      <a:pt x="127595" y="47870"/>
                      <a:pt x="130148" y="47135"/>
                      <a:pt x="119238" y="42030"/>
                    </a:cubicBezTo>
                    <a:cubicBezTo>
                      <a:pt x="108818" y="35002"/>
                      <a:pt x="112385" y="27939"/>
                      <a:pt x="104762" y="28183"/>
                    </a:cubicBezTo>
                    <a:cubicBezTo>
                      <a:pt x="97174" y="28428"/>
                      <a:pt x="91335" y="29897"/>
                      <a:pt x="85250" y="25036"/>
                    </a:cubicBezTo>
                    <a:cubicBezTo>
                      <a:pt x="79166" y="20176"/>
                      <a:pt x="72592" y="18707"/>
                      <a:pt x="68291" y="14337"/>
                    </a:cubicBezTo>
                    <a:cubicBezTo>
                      <a:pt x="63955" y="9966"/>
                      <a:pt x="59410" y="3672"/>
                      <a:pt x="56368" y="4616"/>
                    </a:cubicBezTo>
                    <a:cubicBezTo>
                      <a:pt x="53325" y="5595"/>
                      <a:pt x="51542" y="1958"/>
                      <a:pt x="48255" y="979"/>
                    </a:cubicBezTo>
                    <a:cubicBezTo>
                      <a:pt x="44933" y="0"/>
                      <a:pt x="40632" y="3881"/>
                      <a:pt x="40632" y="3881"/>
                    </a:cubicBezTo>
                    <a:cubicBezTo>
                      <a:pt x="40632" y="3881"/>
                      <a:pt x="47066" y="8847"/>
                      <a:pt x="50143" y="12973"/>
                    </a:cubicBezTo>
                    <a:cubicBezTo>
                      <a:pt x="53186" y="17099"/>
                      <a:pt x="55179" y="26995"/>
                      <a:pt x="55179" y="26995"/>
                    </a:cubicBezTo>
                    <a:cubicBezTo>
                      <a:pt x="55179" y="26995"/>
                      <a:pt x="51227" y="23848"/>
                      <a:pt x="45912" y="19966"/>
                    </a:cubicBezTo>
                    <a:cubicBezTo>
                      <a:pt x="40597" y="16085"/>
                      <a:pt x="29198" y="18812"/>
                      <a:pt x="21575" y="16644"/>
                    </a:cubicBezTo>
                    <a:cubicBezTo>
                      <a:pt x="13953" y="14441"/>
                      <a:pt x="12939" y="10560"/>
                      <a:pt x="1" y="6679"/>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3"/>
              <p:cNvSpPr/>
              <p:nvPr/>
            </p:nvSpPr>
            <p:spPr>
              <a:xfrm>
                <a:off x="821588" y="2516801"/>
                <a:ext cx="2027249" cy="1509867"/>
              </a:xfrm>
              <a:custGeom>
                <a:rect b="b" l="l" r="r" t="t"/>
                <a:pathLst>
                  <a:path extrusionOk="0" h="62417" w="73571">
                    <a:moveTo>
                      <a:pt x="3462" y="44443"/>
                    </a:moveTo>
                    <a:cubicBezTo>
                      <a:pt x="3462" y="44443"/>
                      <a:pt x="2203" y="42275"/>
                      <a:pt x="6399" y="32065"/>
                    </a:cubicBezTo>
                    <a:cubicBezTo>
                      <a:pt x="10595" y="21855"/>
                      <a:pt x="16295" y="12623"/>
                      <a:pt x="21225" y="13358"/>
                    </a:cubicBezTo>
                    <a:cubicBezTo>
                      <a:pt x="26155" y="14057"/>
                      <a:pt x="29862" y="3672"/>
                      <a:pt x="32345" y="4021"/>
                    </a:cubicBezTo>
                    <a:cubicBezTo>
                      <a:pt x="34827" y="4371"/>
                      <a:pt x="33324" y="10420"/>
                      <a:pt x="36541" y="8987"/>
                    </a:cubicBezTo>
                    <a:cubicBezTo>
                      <a:pt x="39758" y="7518"/>
                      <a:pt x="42975" y="0"/>
                      <a:pt x="43989" y="3986"/>
                    </a:cubicBezTo>
                    <a:cubicBezTo>
                      <a:pt x="44968" y="8008"/>
                      <a:pt x="43464" y="21889"/>
                      <a:pt x="41995" y="22239"/>
                    </a:cubicBezTo>
                    <a:cubicBezTo>
                      <a:pt x="40527" y="22589"/>
                      <a:pt x="38534" y="13812"/>
                      <a:pt x="34582" y="15281"/>
                    </a:cubicBezTo>
                    <a:cubicBezTo>
                      <a:pt x="30596" y="16749"/>
                      <a:pt x="26890" y="22589"/>
                      <a:pt x="26155" y="26960"/>
                    </a:cubicBezTo>
                    <a:cubicBezTo>
                      <a:pt x="25421" y="31331"/>
                      <a:pt x="37939" y="37869"/>
                      <a:pt x="44268" y="30351"/>
                    </a:cubicBezTo>
                    <a:cubicBezTo>
                      <a:pt x="50632" y="22834"/>
                      <a:pt x="58290" y="21855"/>
                      <a:pt x="62241" y="26960"/>
                    </a:cubicBezTo>
                    <a:cubicBezTo>
                      <a:pt x="66193" y="32065"/>
                      <a:pt x="70144" y="22589"/>
                      <a:pt x="71857" y="27204"/>
                    </a:cubicBezTo>
                    <a:cubicBezTo>
                      <a:pt x="73571" y="31820"/>
                      <a:pt x="70109" y="54164"/>
                      <a:pt x="57766" y="58290"/>
                    </a:cubicBezTo>
                    <a:cubicBezTo>
                      <a:pt x="45457" y="62416"/>
                      <a:pt x="43954" y="58045"/>
                      <a:pt x="42940" y="49548"/>
                    </a:cubicBezTo>
                    <a:cubicBezTo>
                      <a:pt x="41960" y="41051"/>
                      <a:pt x="35527" y="36436"/>
                      <a:pt x="25666" y="47136"/>
                    </a:cubicBezTo>
                    <a:cubicBezTo>
                      <a:pt x="15805" y="57800"/>
                      <a:pt x="15281" y="47835"/>
                      <a:pt x="14546" y="44198"/>
                    </a:cubicBezTo>
                    <a:cubicBezTo>
                      <a:pt x="13777" y="40562"/>
                      <a:pt x="0" y="61472"/>
                      <a:pt x="3462" y="44443"/>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 name="Google Shape;1153;p63"/>
            <p:cNvSpPr/>
            <p:nvPr/>
          </p:nvSpPr>
          <p:spPr>
            <a:xfrm>
              <a:off x="0" y="3888586"/>
              <a:ext cx="9143948" cy="1844758"/>
            </a:xfrm>
            <a:custGeom>
              <a:rect b="b" l="l" r="r" t="t"/>
              <a:pathLst>
                <a:path extrusionOk="0" h="102858" w="194335">
                  <a:moveTo>
                    <a:pt x="194335" y="0"/>
                  </a:moveTo>
                  <a:cubicBezTo>
                    <a:pt x="145311" y="2343"/>
                    <a:pt x="127380" y="29373"/>
                    <a:pt x="107273" y="31467"/>
                  </a:cubicBezTo>
                  <a:cubicBezTo>
                    <a:pt x="86461" y="33623"/>
                    <a:pt x="73941" y="26450"/>
                    <a:pt x="42951" y="12293"/>
                  </a:cubicBezTo>
                  <a:cubicBezTo>
                    <a:pt x="23777" y="3524"/>
                    <a:pt x="8707" y="2964"/>
                    <a:pt x="1" y="3794"/>
                  </a:cubicBezTo>
                  <a:lnTo>
                    <a:pt x="1" y="102858"/>
                  </a:lnTo>
                  <a:lnTo>
                    <a:pt x="194335" y="10285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 name="Google Shape;1154;p63"/>
            <p:cNvGrpSpPr/>
            <p:nvPr/>
          </p:nvGrpSpPr>
          <p:grpSpPr>
            <a:xfrm flipH="1">
              <a:off x="-535988" y="-297376"/>
              <a:ext cx="10215976" cy="6212779"/>
              <a:chOff x="-657200" y="-297376"/>
              <a:chExt cx="10215976" cy="6212779"/>
            </a:xfrm>
          </p:grpSpPr>
          <p:grpSp>
            <p:nvGrpSpPr>
              <p:cNvPr id="1155" name="Google Shape;1155;p63"/>
              <p:cNvGrpSpPr/>
              <p:nvPr/>
            </p:nvGrpSpPr>
            <p:grpSpPr>
              <a:xfrm>
                <a:off x="-657200" y="-297376"/>
                <a:ext cx="1895017" cy="5440789"/>
                <a:chOff x="-657200" y="-297376"/>
                <a:chExt cx="1895017" cy="5440789"/>
              </a:xfrm>
            </p:grpSpPr>
            <p:sp>
              <p:nvSpPr>
                <p:cNvPr id="1156" name="Google Shape;1156;p63"/>
                <p:cNvSpPr/>
                <p:nvPr/>
              </p:nvSpPr>
              <p:spPr>
                <a:xfrm>
                  <a:off x="650" y="0"/>
                  <a:ext cx="1096196" cy="5143413"/>
                </a:xfrm>
                <a:custGeom>
                  <a:rect b="b" l="l" r="r" t="t"/>
                  <a:pathLst>
                    <a:path extrusionOk="0" h="129557" w="27612">
                      <a:moveTo>
                        <a:pt x="24668" y="35675"/>
                      </a:moveTo>
                      <a:cubicBezTo>
                        <a:pt x="25704" y="33954"/>
                        <a:pt x="27611" y="27383"/>
                        <a:pt x="27611" y="27383"/>
                      </a:cubicBezTo>
                      <a:lnTo>
                        <a:pt x="26057" y="27383"/>
                      </a:lnTo>
                      <a:cubicBezTo>
                        <a:pt x="26057" y="27383"/>
                        <a:pt x="24502" y="31881"/>
                        <a:pt x="22243" y="35157"/>
                      </a:cubicBezTo>
                      <a:cubicBezTo>
                        <a:pt x="21351" y="36463"/>
                        <a:pt x="20294" y="37914"/>
                        <a:pt x="19361" y="39157"/>
                      </a:cubicBezTo>
                      <a:cubicBezTo>
                        <a:pt x="17931" y="29373"/>
                        <a:pt x="16148" y="20107"/>
                        <a:pt x="15506" y="15464"/>
                      </a:cubicBezTo>
                      <a:cubicBezTo>
                        <a:pt x="14863" y="10344"/>
                        <a:pt x="14511" y="5182"/>
                        <a:pt x="14469" y="0"/>
                      </a:cubicBezTo>
                      <a:lnTo>
                        <a:pt x="0" y="0"/>
                      </a:lnTo>
                      <a:cubicBezTo>
                        <a:pt x="0" y="0"/>
                        <a:pt x="995" y="13578"/>
                        <a:pt x="2737" y="20833"/>
                      </a:cubicBezTo>
                      <a:cubicBezTo>
                        <a:pt x="4457" y="28088"/>
                        <a:pt x="7836" y="48175"/>
                        <a:pt x="7214" y="57109"/>
                      </a:cubicBezTo>
                      <a:cubicBezTo>
                        <a:pt x="6613" y="66022"/>
                        <a:pt x="3068" y="129557"/>
                        <a:pt x="3068" y="129557"/>
                      </a:cubicBezTo>
                      <a:lnTo>
                        <a:pt x="23631" y="129557"/>
                      </a:lnTo>
                      <a:cubicBezTo>
                        <a:pt x="23631" y="129557"/>
                        <a:pt x="21724" y="71785"/>
                        <a:pt x="21206" y="57440"/>
                      </a:cubicBezTo>
                      <a:cubicBezTo>
                        <a:pt x="21102" y="54373"/>
                        <a:pt x="20812" y="51014"/>
                        <a:pt x="20439" y="47594"/>
                      </a:cubicBezTo>
                      <a:cubicBezTo>
                        <a:pt x="20004" y="43137"/>
                        <a:pt x="23631" y="37416"/>
                        <a:pt x="24668" y="356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3"/>
                <p:cNvSpPr/>
                <p:nvPr/>
              </p:nvSpPr>
              <p:spPr>
                <a:xfrm>
                  <a:off x="-657200" y="-297376"/>
                  <a:ext cx="1895017" cy="99814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63"/>
              <p:cNvGrpSpPr/>
              <p:nvPr/>
            </p:nvGrpSpPr>
            <p:grpSpPr>
              <a:xfrm>
                <a:off x="7972317" y="-925"/>
                <a:ext cx="1586460" cy="5143413"/>
                <a:chOff x="7972317" y="-925"/>
                <a:chExt cx="1586460" cy="5143413"/>
              </a:xfrm>
            </p:grpSpPr>
            <p:sp>
              <p:nvSpPr>
                <p:cNvPr id="1159" name="Google Shape;1159;p63"/>
                <p:cNvSpPr/>
                <p:nvPr/>
              </p:nvSpPr>
              <p:spPr>
                <a:xfrm>
                  <a:off x="7972317" y="-925"/>
                  <a:ext cx="1134904" cy="5143413"/>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3"/>
                <p:cNvSpPr/>
                <p:nvPr/>
              </p:nvSpPr>
              <p:spPr>
                <a:xfrm>
                  <a:off x="8584225" y="445881"/>
                  <a:ext cx="974552" cy="513318"/>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 name="Google Shape;1161;p63"/>
              <p:cNvSpPr/>
              <p:nvPr/>
            </p:nvSpPr>
            <p:spPr>
              <a:xfrm>
                <a:off x="-436089" y="44116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63"/>
            <p:cNvGrpSpPr/>
            <p:nvPr/>
          </p:nvGrpSpPr>
          <p:grpSpPr>
            <a:xfrm>
              <a:off x="6638880" y="-115111"/>
              <a:ext cx="2505073" cy="5258631"/>
              <a:chOff x="6638880" y="-115111"/>
              <a:chExt cx="2505073" cy="5258631"/>
            </a:xfrm>
          </p:grpSpPr>
          <p:sp>
            <p:nvSpPr>
              <p:cNvPr id="1163" name="Google Shape;1163;p63"/>
              <p:cNvSpPr/>
              <p:nvPr/>
            </p:nvSpPr>
            <p:spPr>
              <a:xfrm>
                <a:off x="7218950" y="1365933"/>
                <a:ext cx="631639" cy="3777587"/>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3"/>
              <p:cNvSpPr/>
              <p:nvPr/>
            </p:nvSpPr>
            <p:spPr>
              <a:xfrm>
                <a:off x="7771978" y="1365350"/>
                <a:ext cx="445497" cy="3777558"/>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3"/>
              <p:cNvSpPr/>
              <p:nvPr/>
            </p:nvSpPr>
            <p:spPr>
              <a:xfrm rot="5947000">
                <a:off x="6470414" y="412279"/>
                <a:ext cx="2842005" cy="2081060"/>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63"/>
            <p:cNvGrpSpPr/>
            <p:nvPr/>
          </p:nvGrpSpPr>
          <p:grpSpPr>
            <a:xfrm>
              <a:off x="531330" y="794"/>
              <a:ext cx="1427908" cy="5143759"/>
              <a:chOff x="345205" y="794"/>
              <a:chExt cx="1427908" cy="5143759"/>
            </a:xfrm>
          </p:grpSpPr>
          <p:sp>
            <p:nvSpPr>
              <p:cNvPr id="1167" name="Google Shape;1167;p63"/>
              <p:cNvSpPr/>
              <p:nvPr/>
            </p:nvSpPr>
            <p:spPr>
              <a:xfrm flipH="1">
                <a:off x="345205" y="794"/>
                <a:ext cx="919138" cy="5141971"/>
              </a:xfrm>
              <a:custGeom>
                <a:rect b="b" l="l" r="r" t="t"/>
                <a:pathLst>
                  <a:path extrusionOk="0" h="129537" w="23155">
                    <a:moveTo>
                      <a:pt x="22637" y="34100"/>
                    </a:moveTo>
                    <a:cubicBezTo>
                      <a:pt x="22637" y="34100"/>
                      <a:pt x="18760" y="36360"/>
                      <a:pt x="19009" y="35489"/>
                    </a:cubicBezTo>
                    <a:cubicBezTo>
                      <a:pt x="19279" y="34618"/>
                      <a:pt x="22201" y="27633"/>
                      <a:pt x="22201" y="27633"/>
                    </a:cubicBezTo>
                    <a:lnTo>
                      <a:pt x="21352" y="27633"/>
                    </a:lnTo>
                    <a:cubicBezTo>
                      <a:pt x="21352" y="27633"/>
                      <a:pt x="19444" y="32110"/>
                      <a:pt x="18491" y="34017"/>
                    </a:cubicBezTo>
                    <a:cubicBezTo>
                      <a:pt x="17952" y="35095"/>
                      <a:pt x="16584" y="37645"/>
                      <a:pt x="15506" y="39676"/>
                    </a:cubicBezTo>
                    <a:cubicBezTo>
                      <a:pt x="15672" y="30763"/>
                      <a:pt x="15444" y="20461"/>
                      <a:pt x="15174" y="14760"/>
                    </a:cubicBezTo>
                    <a:cubicBezTo>
                      <a:pt x="14946" y="9827"/>
                      <a:pt x="15071" y="4893"/>
                      <a:pt x="15568" y="1"/>
                    </a:cubicBezTo>
                    <a:lnTo>
                      <a:pt x="7007" y="1"/>
                    </a:lnTo>
                    <a:cubicBezTo>
                      <a:pt x="7007" y="1"/>
                      <a:pt x="8044" y="21621"/>
                      <a:pt x="8044" y="35365"/>
                    </a:cubicBezTo>
                    <a:cubicBezTo>
                      <a:pt x="8044" y="43822"/>
                      <a:pt x="7277" y="55244"/>
                      <a:pt x="6530" y="65463"/>
                    </a:cubicBezTo>
                    <a:cubicBezTo>
                      <a:pt x="5556" y="63743"/>
                      <a:pt x="4540" y="61836"/>
                      <a:pt x="4250" y="60882"/>
                    </a:cubicBezTo>
                    <a:cubicBezTo>
                      <a:pt x="3649" y="58892"/>
                      <a:pt x="975" y="53026"/>
                      <a:pt x="975" y="53026"/>
                    </a:cubicBezTo>
                    <a:lnTo>
                      <a:pt x="1" y="53461"/>
                    </a:lnTo>
                    <a:cubicBezTo>
                      <a:pt x="1" y="53461"/>
                      <a:pt x="3379" y="61400"/>
                      <a:pt x="3898" y="63121"/>
                    </a:cubicBezTo>
                    <a:cubicBezTo>
                      <a:pt x="4416" y="64841"/>
                      <a:pt x="6261" y="69174"/>
                      <a:pt x="6116" y="71226"/>
                    </a:cubicBezTo>
                    <a:lnTo>
                      <a:pt x="6116" y="71226"/>
                    </a:lnTo>
                    <a:cubicBezTo>
                      <a:pt x="5826" y="75330"/>
                      <a:pt x="5597" y="79082"/>
                      <a:pt x="5452" y="82109"/>
                    </a:cubicBezTo>
                    <a:cubicBezTo>
                      <a:pt x="4934" y="93655"/>
                      <a:pt x="3379" y="129537"/>
                      <a:pt x="3379" y="129537"/>
                    </a:cubicBezTo>
                    <a:lnTo>
                      <a:pt x="11277" y="129537"/>
                    </a:lnTo>
                    <a:cubicBezTo>
                      <a:pt x="11277" y="129537"/>
                      <a:pt x="10635" y="103625"/>
                      <a:pt x="11277" y="89882"/>
                    </a:cubicBezTo>
                    <a:cubicBezTo>
                      <a:pt x="11920" y="76159"/>
                      <a:pt x="14511" y="58312"/>
                      <a:pt x="15174" y="48569"/>
                    </a:cubicBezTo>
                    <a:cubicBezTo>
                      <a:pt x="15547" y="43947"/>
                      <a:pt x="17724" y="39200"/>
                      <a:pt x="18574" y="37977"/>
                    </a:cubicBezTo>
                    <a:cubicBezTo>
                      <a:pt x="19444" y="36774"/>
                      <a:pt x="23155" y="35054"/>
                      <a:pt x="23155"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3"/>
              <p:cNvSpPr/>
              <p:nvPr/>
            </p:nvSpPr>
            <p:spPr>
              <a:xfrm>
                <a:off x="1166613" y="1788"/>
                <a:ext cx="606500" cy="5142765"/>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 name="Google Shape;1169;p63"/>
            <p:cNvSpPr/>
            <p:nvPr/>
          </p:nvSpPr>
          <p:spPr>
            <a:xfrm flipH="1">
              <a:off x="-124969" y="-491074"/>
              <a:ext cx="2994643" cy="1577347"/>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3"/>
            <p:cNvSpPr/>
            <p:nvPr/>
          </p:nvSpPr>
          <p:spPr>
            <a:xfrm flipH="1">
              <a:off x="627929" y="1470172"/>
              <a:ext cx="1369264" cy="721222"/>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 name="Google Shape;1171;p63"/>
          <p:cNvSpPr/>
          <p:nvPr/>
        </p:nvSpPr>
        <p:spPr>
          <a:xfrm>
            <a:off x="2025175" y="3089399"/>
            <a:ext cx="837700" cy="1809598"/>
          </a:xfrm>
          <a:custGeom>
            <a:rect b="b" l="l" r="r" t="t"/>
            <a:pathLst>
              <a:path extrusionOk="0" h="165942" w="76818">
                <a:moveTo>
                  <a:pt x="5037" y="39138"/>
                </a:moveTo>
                <a:cubicBezTo>
                  <a:pt x="5037" y="40039"/>
                  <a:pt x="4103" y="42107"/>
                  <a:pt x="4537" y="42941"/>
                </a:cubicBezTo>
                <a:cubicBezTo>
                  <a:pt x="4770" y="43341"/>
                  <a:pt x="5237" y="43274"/>
                  <a:pt x="4971" y="43942"/>
                </a:cubicBezTo>
                <a:cubicBezTo>
                  <a:pt x="4824" y="44308"/>
                  <a:pt x="4517" y="44674"/>
                  <a:pt x="4179" y="44674"/>
                </a:cubicBezTo>
                <a:cubicBezTo>
                  <a:pt x="4056" y="44674"/>
                  <a:pt x="3928" y="44625"/>
                  <a:pt x="3803" y="44509"/>
                </a:cubicBezTo>
                <a:cubicBezTo>
                  <a:pt x="3269" y="44008"/>
                  <a:pt x="3670" y="42374"/>
                  <a:pt x="3503" y="41707"/>
                </a:cubicBezTo>
                <a:cubicBezTo>
                  <a:pt x="3336" y="41140"/>
                  <a:pt x="2969" y="40806"/>
                  <a:pt x="3236" y="40339"/>
                </a:cubicBezTo>
                <a:cubicBezTo>
                  <a:pt x="3536" y="39739"/>
                  <a:pt x="4537" y="39472"/>
                  <a:pt x="5037" y="39138"/>
                </a:cubicBezTo>
                <a:close/>
                <a:moveTo>
                  <a:pt x="52492" y="57605"/>
                </a:moveTo>
                <a:cubicBezTo>
                  <a:pt x="52518" y="57605"/>
                  <a:pt x="52544" y="57609"/>
                  <a:pt x="52571" y="57618"/>
                </a:cubicBezTo>
                <a:cubicBezTo>
                  <a:pt x="52805" y="57718"/>
                  <a:pt x="52838" y="57751"/>
                  <a:pt x="52738" y="58052"/>
                </a:cubicBezTo>
                <a:cubicBezTo>
                  <a:pt x="52671" y="58252"/>
                  <a:pt x="52471" y="58352"/>
                  <a:pt x="52371" y="58519"/>
                </a:cubicBezTo>
                <a:cubicBezTo>
                  <a:pt x="52238" y="58819"/>
                  <a:pt x="52705" y="59319"/>
                  <a:pt x="52871" y="59553"/>
                </a:cubicBezTo>
                <a:cubicBezTo>
                  <a:pt x="53016" y="59755"/>
                  <a:pt x="53110" y="60006"/>
                  <a:pt x="52874" y="60006"/>
                </a:cubicBezTo>
                <a:cubicBezTo>
                  <a:pt x="52838" y="60006"/>
                  <a:pt x="52792" y="60000"/>
                  <a:pt x="52738" y="59986"/>
                </a:cubicBezTo>
                <a:cubicBezTo>
                  <a:pt x="52404" y="59886"/>
                  <a:pt x="52338" y="59653"/>
                  <a:pt x="52138" y="59419"/>
                </a:cubicBezTo>
                <a:cubicBezTo>
                  <a:pt x="51970" y="59251"/>
                  <a:pt x="51752" y="59209"/>
                  <a:pt x="51519" y="59209"/>
                </a:cubicBezTo>
                <a:cubicBezTo>
                  <a:pt x="51282" y="59209"/>
                  <a:pt x="51030" y="59253"/>
                  <a:pt x="50797" y="59253"/>
                </a:cubicBezTo>
                <a:cubicBezTo>
                  <a:pt x="50533" y="59253"/>
                  <a:pt x="50294" y="59196"/>
                  <a:pt x="50136" y="58952"/>
                </a:cubicBezTo>
                <a:cubicBezTo>
                  <a:pt x="50003" y="58719"/>
                  <a:pt x="49869" y="58118"/>
                  <a:pt x="50103" y="57918"/>
                </a:cubicBezTo>
                <a:cubicBezTo>
                  <a:pt x="50166" y="57871"/>
                  <a:pt x="50243" y="57851"/>
                  <a:pt x="50326" y="57851"/>
                </a:cubicBezTo>
                <a:cubicBezTo>
                  <a:pt x="50594" y="57851"/>
                  <a:pt x="50933" y="58050"/>
                  <a:pt x="51137" y="58152"/>
                </a:cubicBezTo>
                <a:cubicBezTo>
                  <a:pt x="51293" y="58241"/>
                  <a:pt x="51389" y="58359"/>
                  <a:pt x="51525" y="58359"/>
                </a:cubicBezTo>
                <a:cubicBezTo>
                  <a:pt x="51593" y="58359"/>
                  <a:pt x="51671" y="58330"/>
                  <a:pt x="51771" y="58252"/>
                </a:cubicBezTo>
                <a:cubicBezTo>
                  <a:pt x="51871" y="58152"/>
                  <a:pt x="51971" y="58052"/>
                  <a:pt x="52038" y="57918"/>
                </a:cubicBezTo>
                <a:cubicBezTo>
                  <a:pt x="52182" y="57774"/>
                  <a:pt x="52326" y="57605"/>
                  <a:pt x="52492" y="57605"/>
                </a:cubicBezTo>
                <a:close/>
                <a:moveTo>
                  <a:pt x="66324" y="71220"/>
                </a:moveTo>
                <a:cubicBezTo>
                  <a:pt x="67155" y="71220"/>
                  <a:pt x="69345" y="71569"/>
                  <a:pt x="69683" y="71661"/>
                </a:cubicBezTo>
                <a:cubicBezTo>
                  <a:pt x="70006" y="71726"/>
                  <a:pt x="67955" y="73603"/>
                  <a:pt x="67580" y="73603"/>
                </a:cubicBezTo>
                <a:cubicBezTo>
                  <a:pt x="67568" y="73603"/>
                  <a:pt x="67557" y="73600"/>
                  <a:pt x="67549" y="73596"/>
                </a:cubicBezTo>
                <a:cubicBezTo>
                  <a:pt x="67248" y="73496"/>
                  <a:pt x="65981" y="71261"/>
                  <a:pt x="66148" y="71228"/>
                </a:cubicBezTo>
                <a:cubicBezTo>
                  <a:pt x="66196" y="71223"/>
                  <a:pt x="66255" y="71220"/>
                  <a:pt x="66324" y="71220"/>
                </a:cubicBezTo>
                <a:close/>
                <a:moveTo>
                  <a:pt x="27604" y="0"/>
                </a:moveTo>
                <a:cubicBezTo>
                  <a:pt x="25711" y="0"/>
                  <a:pt x="20790" y="1903"/>
                  <a:pt x="20181" y="2512"/>
                </a:cubicBezTo>
                <a:cubicBezTo>
                  <a:pt x="19548" y="3179"/>
                  <a:pt x="17179" y="8516"/>
                  <a:pt x="16946" y="9283"/>
                </a:cubicBezTo>
                <a:cubicBezTo>
                  <a:pt x="16712" y="10017"/>
                  <a:pt x="16379" y="11652"/>
                  <a:pt x="16079" y="12219"/>
                </a:cubicBezTo>
                <a:cubicBezTo>
                  <a:pt x="15778" y="12786"/>
                  <a:pt x="14911" y="16055"/>
                  <a:pt x="15311" y="16389"/>
                </a:cubicBezTo>
                <a:cubicBezTo>
                  <a:pt x="15945" y="16789"/>
                  <a:pt x="16646" y="17022"/>
                  <a:pt x="17346" y="17156"/>
                </a:cubicBezTo>
                <a:cubicBezTo>
                  <a:pt x="17880" y="17156"/>
                  <a:pt x="20248" y="17556"/>
                  <a:pt x="20282" y="17790"/>
                </a:cubicBezTo>
                <a:cubicBezTo>
                  <a:pt x="20348" y="17990"/>
                  <a:pt x="20515" y="19457"/>
                  <a:pt x="20282" y="19691"/>
                </a:cubicBezTo>
                <a:cubicBezTo>
                  <a:pt x="20081" y="19924"/>
                  <a:pt x="19381" y="20558"/>
                  <a:pt x="19014" y="20858"/>
                </a:cubicBezTo>
                <a:cubicBezTo>
                  <a:pt x="18680" y="21125"/>
                  <a:pt x="17913" y="21892"/>
                  <a:pt x="17880" y="22359"/>
                </a:cubicBezTo>
                <a:cubicBezTo>
                  <a:pt x="17780" y="22960"/>
                  <a:pt x="16679" y="23494"/>
                  <a:pt x="16279" y="23927"/>
                </a:cubicBezTo>
                <a:cubicBezTo>
                  <a:pt x="15778" y="24461"/>
                  <a:pt x="15211" y="24895"/>
                  <a:pt x="14544" y="25228"/>
                </a:cubicBezTo>
                <a:cubicBezTo>
                  <a:pt x="14397" y="25282"/>
                  <a:pt x="14213" y="25298"/>
                  <a:pt x="14019" y="25298"/>
                </a:cubicBezTo>
                <a:cubicBezTo>
                  <a:pt x="13729" y="25298"/>
                  <a:pt x="13417" y="25262"/>
                  <a:pt x="13176" y="25262"/>
                </a:cubicBezTo>
                <a:cubicBezTo>
                  <a:pt x="13067" y="25262"/>
                  <a:pt x="12958" y="25232"/>
                  <a:pt x="12854" y="25232"/>
                </a:cubicBezTo>
                <a:cubicBezTo>
                  <a:pt x="12768" y="25232"/>
                  <a:pt x="12685" y="25252"/>
                  <a:pt x="12609" y="25328"/>
                </a:cubicBezTo>
                <a:cubicBezTo>
                  <a:pt x="12443" y="25495"/>
                  <a:pt x="12709" y="25695"/>
                  <a:pt x="12609" y="25829"/>
                </a:cubicBezTo>
                <a:cubicBezTo>
                  <a:pt x="12343" y="26196"/>
                  <a:pt x="11809" y="26062"/>
                  <a:pt x="11509" y="26262"/>
                </a:cubicBezTo>
                <a:cubicBezTo>
                  <a:pt x="11142" y="26529"/>
                  <a:pt x="11142" y="27063"/>
                  <a:pt x="10908" y="27396"/>
                </a:cubicBezTo>
                <a:cubicBezTo>
                  <a:pt x="10475" y="28030"/>
                  <a:pt x="8840" y="28297"/>
                  <a:pt x="8106" y="28364"/>
                </a:cubicBezTo>
                <a:cubicBezTo>
                  <a:pt x="8039" y="28831"/>
                  <a:pt x="7906" y="29231"/>
                  <a:pt x="7839" y="29731"/>
                </a:cubicBezTo>
                <a:cubicBezTo>
                  <a:pt x="7873" y="30065"/>
                  <a:pt x="7873" y="30399"/>
                  <a:pt x="7806" y="30732"/>
                </a:cubicBezTo>
                <a:cubicBezTo>
                  <a:pt x="7639" y="30999"/>
                  <a:pt x="7206" y="31099"/>
                  <a:pt x="7039" y="31399"/>
                </a:cubicBezTo>
                <a:cubicBezTo>
                  <a:pt x="6872" y="31766"/>
                  <a:pt x="6772" y="32133"/>
                  <a:pt x="6705" y="32533"/>
                </a:cubicBezTo>
                <a:cubicBezTo>
                  <a:pt x="6372" y="33534"/>
                  <a:pt x="6138" y="34568"/>
                  <a:pt x="5971" y="35602"/>
                </a:cubicBezTo>
                <a:cubicBezTo>
                  <a:pt x="5905" y="36203"/>
                  <a:pt x="5971" y="37737"/>
                  <a:pt x="5504" y="38137"/>
                </a:cubicBezTo>
                <a:cubicBezTo>
                  <a:pt x="5204" y="38438"/>
                  <a:pt x="4370" y="38504"/>
                  <a:pt x="3970" y="38805"/>
                </a:cubicBezTo>
                <a:cubicBezTo>
                  <a:pt x="3536" y="39071"/>
                  <a:pt x="3203" y="39505"/>
                  <a:pt x="2969" y="39972"/>
                </a:cubicBezTo>
                <a:cubicBezTo>
                  <a:pt x="2536" y="41039"/>
                  <a:pt x="2702" y="42407"/>
                  <a:pt x="2769" y="43541"/>
                </a:cubicBezTo>
                <a:cubicBezTo>
                  <a:pt x="2802" y="44309"/>
                  <a:pt x="2802" y="44542"/>
                  <a:pt x="2102" y="44876"/>
                </a:cubicBezTo>
                <a:cubicBezTo>
                  <a:pt x="1635" y="45142"/>
                  <a:pt x="1135" y="45309"/>
                  <a:pt x="601" y="45443"/>
                </a:cubicBezTo>
                <a:cubicBezTo>
                  <a:pt x="334" y="46844"/>
                  <a:pt x="968" y="48678"/>
                  <a:pt x="1101" y="50113"/>
                </a:cubicBezTo>
                <a:cubicBezTo>
                  <a:pt x="1235" y="50980"/>
                  <a:pt x="1301" y="51881"/>
                  <a:pt x="1268" y="52781"/>
                </a:cubicBezTo>
                <a:cubicBezTo>
                  <a:pt x="1268" y="53048"/>
                  <a:pt x="1201" y="53348"/>
                  <a:pt x="1101" y="53615"/>
                </a:cubicBezTo>
                <a:cubicBezTo>
                  <a:pt x="901" y="53982"/>
                  <a:pt x="467" y="54116"/>
                  <a:pt x="267" y="54482"/>
                </a:cubicBezTo>
                <a:cubicBezTo>
                  <a:pt x="34" y="54949"/>
                  <a:pt x="201" y="56017"/>
                  <a:pt x="167" y="56584"/>
                </a:cubicBezTo>
                <a:cubicBezTo>
                  <a:pt x="67" y="57485"/>
                  <a:pt x="0" y="58352"/>
                  <a:pt x="34" y="59253"/>
                </a:cubicBezTo>
                <a:cubicBezTo>
                  <a:pt x="267" y="61254"/>
                  <a:pt x="734" y="63255"/>
                  <a:pt x="901" y="65290"/>
                </a:cubicBezTo>
                <a:cubicBezTo>
                  <a:pt x="1001" y="66491"/>
                  <a:pt x="901" y="68025"/>
                  <a:pt x="1401" y="69126"/>
                </a:cubicBezTo>
                <a:cubicBezTo>
                  <a:pt x="1735" y="69627"/>
                  <a:pt x="2135" y="70060"/>
                  <a:pt x="2636" y="70394"/>
                </a:cubicBezTo>
                <a:cubicBezTo>
                  <a:pt x="2802" y="70527"/>
                  <a:pt x="3369" y="70861"/>
                  <a:pt x="3436" y="71128"/>
                </a:cubicBezTo>
                <a:cubicBezTo>
                  <a:pt x="3503" y="71495"/>
                  <a:pt x="2936" y="71928"/>
                  <a:pt x="2869" y="72295"/>
                </a:cubicBezTo>
                <a:cubicBezTo>
                  <a:pt x="2769" y="72896"/>
                  <a:pt x="3103" y="73396"/>
                  <a:pt x="3036" y="73963"/>
                </a:cubicBezTo>
                <a:cubicBezTo>
                  <a:pt x="2992" y="73959"/>
                  <a:pt x="2946" y="73957"/>
                  <a:pt x="2900" y="73957"/>
                </a:cubicBezTo>
                <a:cubicBezTo>
                  <a:pt x="1853" y="73957"/>
                  <a:pt x="228" y="75011"/>
                  <a:pt x="834" y="76065"/>
                </a:cubicBezTo>
                <a:cubicBezTo>
                  <a:pt x="1235" y="76698"/>
                  <a:pt x="1501" y="76832"/>
                  <a:pt x="1535" y="77566"/>
                </a:cubicBezTo>
                <a:cubicBezTo>
                  <a:pt x="1568" y="78400"/>
                  <a:pt x="1835" y="79234"/>
                  <a:pt x="2269" y="79967"/>
                </a:cubicBezTo>
                <a:cubicBezTo>
                  <a:pt x="2502" y="80468"/>
                  <a:pt x="2869" y="80901"/>
                  <a:pt x="3303" y="81235"/>
                </a:cubicBezTo>
                <a:cubicBezTo>
                  <a:pt x="3937" y="81602"/>
                  <a:pt x="4370" y="81769"/>
                  <a:pt x="4704" y="82536"/>
                </a:cubicBezTo>
                <a:cubicBezTo>
                  <a:pt x="5304" y="83970"/>
                  <a:pt x="6038" y="85305"/>
                  <a:pt x="7239" y="86305"/>
                </a:cubicBezTo>
                <a:cubicBezTo>
                  <a:pt x="7472" y="86472"/>
                  <a:pt x="7773" y="86605"/>
                  <a:pt x="8006" y="86806"/>
                </a:cubicBezTo>
                <a:cubicBezTo>
                  <a:pt x="8340" y="87106"/>
                  <a:pt x="8440" y="87539"/>
                  <a:pt x="8740" y="87873"/>
                </a:cubicBezTo>
                <a:cubicBezTo>
                  <a:pt x="9140" y="88340"/>
                  <a:pt x="10041" y="88674"/>
                  <a:pt x="10608" y="88907"/>
                </a:cubicBezTo>
                <a:cubicBezTo>
                  <a:pt x="10813" y="89010"/>
                  <a:pt x="10939" y="89151"/>
                  <a:pt x="11092" y="89151"/>
                </a:cubicBezTo>
                <a:cubicBezTo>
                  <a:pt x="11139" y="89151"/>
                  <a:pt x="11187" y="89138"/>
                  <a:pt x="11242" y="89107"/>
                </a:cubicBezTo>
                <a:cubicBezTo>
                  <a:pt x="11275" y="89808"/>
                  <a:pt x="11475" y="90475"/>
                  <a:pt x="11775" y="91075"/>
                </a:cubicBezTo>
                <a:cubicBezTo>
                  <a:pt x="12042" y="91809"/>
                  <a:pt x="11909" y="92310"/>
                  <a:pt x="11876" y="93110"/>
                </a:cubicBezTo>
                <a:cubicBezTo>
                  <a:pt x="11842" y="93777"/>
                  <a:pt x="11542" y="94444"/>
                  <a:pt x="11609" y="95178"/>
                </a:cubicBezTo>
                <a:cubicBezTo>
                  <a:pt x="11709" y="95945"/>
                  <a:pt x="12309" y="96179"/>
                  <a:pt x="12443" y="96846"/>
                </a:cubicBezTo>
                <a:cubicBezTo>
                  <a:pt x="12609" y="97547"/>
                  <a:pt x="12276" y="98347"/>
                  <a:pt x="12276" y="99048"/>
                </a:cubicBezTo>
                <a:cubicBezTo>
                  <a:pt x="12276" y="99882"/>
                  <a:pt x="12343" y="100082"/>
                  <a:pt x="11642" y="100582"/>
                </a:cubicBezTo>
                <a:cubicBezTo>
                  <a:pt x="10408" y="101416"/>
                  <a:pt x="10541" y="103284"/>
                  <a:pt x="10208" y="104652"/>
                </a:cubicBezTo>
                <a:cubicBezTo>
                  <a:pt x="9941" y="105853"/>
                  <a:pt x="9207" y="107254"/>
                  <a:pt x="10274" y="108254"/>
                </a:cubicBezTo>
                <a:cubicBezTo>
                  <a:pt x="10541" y="108521"/>
                  <a:pt x="10875" y="108721"/>
                  <a:pt x="11208" y="108855"/>
                </a:cubicBezTo>
                <a:cubicBezTo>
                  <a:pt x="11409" y="108955"/>
                  <a:pt x="11775" y="108988"/>
                  <a:pt x="11942" y="109088"/>
                </a:cubicBezTo>
                <a:cubicBezTo>
                  <a:pt x="12476" y="109355"/>
                  <a:pt x="12509" y="109989"/>
                  <a:pt x="12576" y="110589"/>
                </a:cubicBezTo>
                <a:cubicBezTo>
                  <a:pt x="12776" y="111690"/>
                  <a:pt x="13243" y="113558"/>
                  <a:pt x="12643" y="114592"/>
                </a:cubicBezTo>
                <a:cubicBezTo>
                  <a:pt x="12509" y="114826"/>
                  <a:pt x="12276" y="114926"/>
                  <a:pt x="12209" y="115226"/>
                </a:cubicBezTo>
                <a:cubicBezTo>
                  <a:pt x="12109" y="115526"/>
                  <a:pt x="12376" y="115793"/>
                  <a:pt x="12276" y="116027"/>
                </a:cubicBezTo>
                <a:cubicBezTo>
                  <a:pt x="12076" y="116494"/>
                  <a:pt x="11108" y="116660"/>
                  <a:pt x="10875" y="117194"/>
                </a:cubicBezTo>
                <a:cubicBezTo>
                  <a:pt x="10575" y="117794"/>
                  <a:pt x="10975" y="118662"/>
                  <a:pt x="11075" y="119262"/>
                </a:cubicBezTo>
                <a:cubicBezTo>
                  <a:pt x="11175" y="119896"/>
                  <a:pt x="11075" y="120563"/>
                  <a:pt x="10841" y="121164"/>
                </a:cubicBezTo>
                <a:cubicBezTo>
                  <a:pt x="10541" y="121897"/>
                  <a:pt x="10341" y="122665"/>
                  <a:pt x="10008" y="123398"/>
                </a:cubicBezTo>
                <a:cubicBezTo>
                  <a:pt x="9674" y="124132"/>
                  <a:pt x="8873" y="124666"/>
                  <a:pt x="9274" y="125500"/>
                </a:cubicBezTo>
                <a:cubicBezTo>
                  <a:pt x="9474" y="125967"/>
                  <a:pt x="9641" y="126034"/>
                  <a:pt x="9541" y="126601"/>
                </a:cubicBezTo>
                <a:cubicBezTo>
                  <a:pt x="9374" y="127501"/>
                  <a:pt x="9040" y="128369"/>
                  <a:pt x="8840" y="129236"/>
                </a:cubicBezTo>
                <a:cubicBezTo>
                  <a:pt x="8640" y="130103"/>
                  <a:pt x="7839" y="130670"/>
                  <a:pt x="8273" y="131504"/>
                </a:cubicBezTo>
                <a:cubicBezTo>
                  <a:pt x="8707" y="132305"/>
                  <a:pt x="8707" y="133039"/>
                  <a:pt x="9040" y="133839"/>
                </a:cubicBezTo>
                <a:cubicBezTo>
                  <a:pt x="9274" y="134473"/>
                  <a:pt x="9374" y="134573"/>
                  <a:pt x="8907" y="135040"/>
                </a:cubicBezTo>
                <a:cubicBezTo>
                  <a:pt x="8506" y="135440"/>
                  <a:pt x="7839" y="135741"/>
                  <a:pt x="7773" y="136341"/>
                </a:cubicBezTo>
                <a:cubicBezTo>
                  <a:pt x="7739" y="136975"/>
                  <a:pt x="8340" y="137175"/>
                  <a:pt x="8206" y="137775"/>
                </a:cubicBezTo>
                <a:cubicBezTo>
                  <a:pt x="8140" y="138042"/>
                  <a:pt x="7906" y="138376"/>
                  <a:pt x="7839" y="138676"/>
                </a:cubicBezTo>
                <a:cubicBezTo>
                  <a:pt x="7773" y="138976"/>
                  <a:pt x="7739" y="139276"/>
                  <a:pt x="7706" y="139577"/>
                </a:cubicBezTo>
                <a:cubicBezTo>
                  <a:pt x="7539" y="141611"/>
                  <a:pt x="6905" y="143646"/>
                  <a:pt x="6872" y="145648"/>
                </a:cubicBezTo>
                <a:cubicBezTo>
                  <a:pt x="6839" y="146749"/>
                  <a:pt x="7005" y="147849"/>
                  <a:pt x="7372" y="148883"/>
                </a:cubicBezTo>
                <a:cubicBezTo>
                  <a:pt x="7539" y="149384"/>
                  <a:pt x="7572" y="150051"/>
                  <a:pt x="7939" y="150485"/>
                </a:cubicBezTo>
                <a:cubicBezTo>
                  <a:pt x="8206" y="150785"/>
                  <a:pt x="8640" y="150818"/>
                  <a:pt x="8707" y="151318"/>
                </a:cubicBezTo>
                <a:cubicBezTo>
                  <a:pt x="9307" y="151419"/>
                  <a:pt x="9874" y="151619"/>
                  <a:pt x="10408" y="151919"/>
                </a:cubicBezTo>
                <a:cubicBezTo>
                  <a:pt x="10875" y="152353"/>
                  <a:pt x="10608" y="153220"/>
                  <a:pt x="10641" y="153820"/>
                </a:cubicBezTo>
                <a:cubicBezTo>
                  <a:pt x="10641" y="154421"/>
                  <a:pt x="10808" y="154988"/>
                  <a:pt x="10875" y="155555"/>
                </a:cubicBezTo>
                <a:cubicBezTo>
                  <a:pt x="9574" y="155922"/>
                  <a:pt x="9874" y="156789"/>
                  <a:pt x="9507" y="157790"/>
                </a:cubicBezTo>
                <a:cubicBezTo>
                  <a:pt x="9240" y="158557"/>
                  <a:pt x="9674" y="159524"/>
                  <a:pt x="9907" y="160258"/>
                </a:cubicBezTo>
                <a:cubicBezTo>
                  <a:pt x="10108" y="160759"/>
                  <a:pt x="10108" y="161326"/>
                  <a:pt x="9941" y="161859"/>
                </a:cubicBezTo>
                <a:cubicBezTo>
                  <a:pt x="9741" y="163127"/>
                  <a:pt x="9941" y="164595"/>
                  <a:pt x="11242" y="165128"/>
                </a:cubicBezTo>
                <a:cubicBezTo>
                  <a:pt x="12261" y="165563"/>
                  <a:pt x="14093" y="165748"/>
                  <a:pt x="15964" y="165748"/>
                </a:cubicBezTo>
                <a:cubicBezTo>
                  <a:pt x="18258" y="165748"/>
                  <a:pt x="20609" y="165469"/>
                  <a:pt x="21582" y="165028"/>
                </a:cubicBezTo>
                <a:cubicBezTo>
                  <a:pt x="21749" y="164928"/>
                  <a:pt x="21916" y="163527"/>
                  <a:pt x="21416" y="162727"/>
                </a:cubicBezTo>
                <a:cubicBezTo>
                  <a:pt x="20815" y="161726"/>
                  <a:pt x="18814" y="159624"/>
                  <a:pt x="18814" y="159624"/>
                </a:cubicBezTo>
                <a:cubicBezTo>
                  <a:pt x="18881" y="158690"/>
                  <a:pt x="18981" y="157723"/>
                  <a:pt x="19181" y="156822"/>
                </a:cubicBezTo>
                <a:cubicBezTo>
                  <a:pt x="19481" y="155955"/>
                  <a:pt x="19414" y="155021"/>
                  <a:pt x="18914" y="154254"/>
                </a:cubicBezTo>
                <a:cubicBezTo>
                  <a:pt x="18714" y="153820"/>
                  <a:pt x="18047" y="153520"/>
                  <a:pt x="17947" y="153053"/>
                </a:cubicBezTo>
                <a:cubicBezTo>
                  <a:pt x="17947" y="152486"/>
                  <a:pt x="18113" y="151919"/>
                  <a:pt x="18414" y="151419"/>
                </a:cubicBezTo>
                <a:cubicBezTo>
                  <a:pt x="18814" y="151018"/>
                  <a:pt x="19448" y="151352"/>
                  <a:pt x="19881" y="150918"/>
                </a:cubicBezTo>
                <a:cubicBezTo>
                  <a:pt x="20215" y="150585"/>
                  <a:pt x="20282" y="149851"/>
                  <a:pt x="20348" y="149417"/>
                </a:cubicBezTo>
                <a:cubicBezTo>
                  <a:pt x="20715" y="147482"/>
                  <a:pt x="21115" y="145381"/>
                  <a:pt x="21115" y="143413"/>
                </a:cubicBezTo>
                <a:cubicBezTo>
                  <a:pt x="21115" y="142412"/>
                  <a:pt x="20548" y="141912"/>
                  <a:pt x="20315" y="140978"/>
                </a:cubicBezTo>
                <a:cubicBezTo>
                  <a:pt x="20148" y="140244"/>
                  <a:pt x="20315" y="139477"/>
                  <a:pt x="20181" y="138743"/>
                </a:cubicBezTo>
                <a:cubicBezTo>
                  <a:pt x="19948" y="137442"/>
                  <a:pt x="20749" y="136274"/>
                  <a:pt x="20548" y="134973"/>
                </a:cubicBezTo>
                <a:cubicBezTo>
                  <a:pt x="20448" y="134406"/>
                  <a:pt x="20448" y="134406"/>
                  <a:pt x="20982" y="133973"/>
                </a:cubicBezTo>
                <a:cubicBezTo>
                  <a:pt x="21616" y="133406"/>
                  <a:pt x="21683" y="132505"/>
                  <a:pt x="21783" y="131638"/>
                </a:cubicBezTo>
                <a:cubicBezTo>
                  <a:pt x="21816" y="130837"/>
                  <a:pt x="21983" y="130070"/>
                  <a:pt x="22316" y="129336"/>
                </a:cubicBezTo>
                <a:cubicBezTo>
                  <a:pt x="22550" y="128769"/>
                  <a:pt x="22950" y="128335"/>
                  <a:pt x="23450" y="128035"/>
                </a:cubicBezTo>
                <a:cubicBezTo>
                  <a:pt x="23984" y="127601"/>
                  <a:pt x="24418" y="127068"/>
                  <a:pt x="24751" y="126467"/>
                </a:cubicBezTo>
                <a:cubicBezTo>
                  <a:pt x="26019" y="124366"/>
                  <a:pt x="26486" y="121864"/>
                  <a:pt x="26086" y="119462"/>
                </a:cubicBezTo>
                <a:cubicBezTo>
                  <a:pt x="25919" y="118929"/>
                  <a:pt x="25819" y="118362"/>
                  <a:pt x="25819" y="117828"/>
                </a:cubicBezTo>
                <a:cubicBezTo>
                  <a:pt x="25886" y="117161"/>
                  <a:pt x="26219" y="117294"/>
                  <a:pt x="26519" y="116760"/>
                </a:cubicBezTo>
                <a:cubicBezTo>
                  <a:pt x="26786" y="116227"/>
                  <a:pt x="26653" y="115393"/>
                  <a:pt x="26753" y="114826"/>
                </a:cubicBezTo>
                <a:cubicBezTo>
                  <a:pt x="26786" y="114592"/>
                  <a:pt x="26986" y="114192"/>
                  <a:pt x="26886" y="113958"/>
                </a:cubicBezTo>
                <a:cubicBezTo>
                  <a:pt x="26786" y="113658"/>
                  <a:pt x="26553" y="113825"/>
                  <a:pt x="26453" y="113625"/>
                </a:cubicBezTo>
                <a:cubicBezTo>
                  <a:pt x="26252" y="113258"/>
                  <a:pt x="26519" y="112958"/>
                  <a:pt x="26753" y="112557"/>
                </a:cubicBezTo>
                <a:cubicBezTo>
                  <a:pt x="26953" y="112291"/>
                  <a:pt x="26986" y="112324"/>
                  <a:pt x="27020" y="112024"/>
                </a:cubicBezTo>
                <a:cubicBezTo>
                  <a:pt x="27053" y="111790"/>
                  <a:pt x="26486" y="111690"/>
                  <a:pt x="27020" y="111490"/>
                </a:cubicBezTo>
                <a:cubicBezTo>
                  <a:pt x="26920" y="111090"/>
                  <a:pt x="26686" y="110723"/>
                  <a:pt x="26353" y="110489"/>
                </a:cubicBezTo>
                <a:cubicBezTo>
                  <a:pt x="26619" y="110156"/>
                  <a:pt x="26820" y="109755"/>
                  <a:pt x="26886" y="109322"/>
                </a:cubicBezTo>
                <a:cubicBezTo>
                  <a:pt x="27086" y="108655"/>
                  <a:pt x="27587" y="108421"/>
                  <a:pt x="28154" y="108021"/>
                </a:cubicBezTo>
                <a:cubicBezTo>
                  <a:pt x="28754" y="107654"/>
                  <a:pt x="29288" y="107187"/>
                  <a:pt x="29722" y="106586"/>
                </a:cubicBezTo>
                <a:cubicBezTo>
                  <a:pt x="30089" y="105886"/>
                  <a:pt x="30022" y="105052"/>
                  <a:pt x="30422" y="104385"/>
                </a:cubicBezTo>
                <a:cubicBezTo>
                  <a:pt x="31156" y="105452"/>
                  <a:pt x="31723" y="106586"/>
                  <a:pt x="32090" y="107821"/>
                </a:cubicBezTo>
                <a:cubicBezTo>
                  <a:pt x="32357" y="108788"/>
                  <a:pt x="32824" y="109689"/>
                  <a:pt x="33458" y="110523"/>
                </a:cubicBezTo>
                <a:cubicBezTo>
                  <a:pt x="33891" y="111023"/>
                  <a:pt x="34325" y="111590"/>
                  <a:pt x="34692" y="112190"/>
                </a:cubicBezTo>
                <a:cubicBezTo>
                  <a:pt x="35059" y="112958"/>
                  <a:pt x="35359" y="113792"/>
                  <a:pt x="35592" y="114626"/>
                </a:cubicBezTo>
                <a:cubicBezTo>
                  <a:pt x="35993" y="115693"/>
                  <a:pt x="36627" y="116560"/>
                  <a:pt x="37027" y="117628"/>
                </a:cubicBezTo>
                <a:cubicBezTo>
                  <a:pt x="37460" y="118829"/>
                  <a:pt x="38328" y="119796"/>
                  <a:pt x="39162" y="120730"/>
                </a:cubicBezTo>
                <a:cubicBezTo>
                  <a:pt x="39762" y="121430"/>
                  <a:pt x="39762" y="122398"/>
                  <a:pt x="40329" y="123065"/>
                </a:cubicBezTo>
                <a:cubicBezTo>
                  <a:pt x="40796" y="123565"/>
                  <a:pt x="41163" y="123765"/>
                  <a:pt x="41096" y="124466"/>
                </a:cubicBezTo>
                <a:cubicBezTo>
                  <a:pt x="40996" y="125133"/>
                  <a:pt x="40796" y="125800"/>
                  <a:pt x="40729" y="126534"/>
                </a:cubicBezTo>
                <a:cubicBezTo>
                  <a:pt x="40629" y="127335"/>
                  <a:pt x="40563" y="128169"/>
                  <a:pt x="40596" y="129002"/>
                </a:cubicBezTo>
                <a:cubicBezTo>
                  <a:pt x="40629" y="130103"/>
                  <a:pt x="41063" y="130704"/>
                  <a:pt x="41463" y="131638"/>
                </a:cubicBezTo>
                <a:cubicBezTo>
                  <a:pt x="41797" y="132372"/>
                  <a:pt x="42064" y="133072"/>
                  <a:pt x="42431" y="133806"/>
                </a:cubicBezTo>
                <a:cubicBezTo>
                  <a:pt x="42731" y="134340"/>
                  <a:pt x="42931" y="134940"/>
                  <a:pt x="43031" y="135574"/>
                </a:cubicBezTo>
                <a:cubicBezTo>
                  <a:pt x="43098" y="136274"/>
                  <a:pt x="42931" y="137108"/>
                  <a:pt x="43098" y="137809"/>
                </a:cubicBezTo>
                <a:cubicBezTo>
                  <a:pt x="43265" y="138476"/>
                  <a:pt x="43865" y="138976"/>
                  <a:pt x="44232" y="139543"/>
                </a:cubicBezTo>
                <a:cubicBezTo>
                  <a:pt x="44632" y="139577"/>
                  <a:pt x="45033" y="139677"/>
                  <a:pt x="45399" y="139810"/>
                </a:cubicBezTo>
                <a:cubicBezTo>
                  <a:pt x="45866" y="139944"/>
                  <a:pt x="46067" y="139910"/>
                  <a:pt x="46000" y="140411"/>
                </a:cubicBezTo>
                <a:cubicBezTo>
                  <a:pt x="45933" y="140844"/>
                  <a:pt x="45666" y="141144"/>
                  <a:pt x="45666" y="141611"/>
                </a:cubicBezTo>
                <a:cubicBezTo>
                  <a:pt x="45600" y="141978"/>
                  <a:pt x="45600" y="142379"/>
                  <a:pt x="45666" y="142746"/>
                </a:cubicBezTo>
                <a:cubicBezTo>
                  <a:pt x="45833" y="143279"/>
                  <a:pt x="46901" y="143680"/>
                  <a:pt x="47101" y="144313"/>
                </a:cubicBezTo>
                <a:cubicBezTo>
                  <a:pt x="47234" y="144814"/>
                  <a:pt x="46867" y="144814"/>
                  <a:pt x="47167" y="145281"/>
                </a:cubicBezTo>
                <a:cubicBezTo>
                  <a:pt x="47634" y="146015"/>
                  <a:pt x="47668" y="146081"/>
                  <a:pt x="47368" y="146949"/>
                </a:cubicBezTo>
                <a:cubicBezTo>
                  <a:pt x="47201" y="147516"/>
                  <a:pt x="46867" y="148216"/>
                  <a:pt x="46901" y="148783"/>
                </a:cubicBezTo>
                <a:cubicBezTo>
                  <a:pt x="46967" y="149551"/>
                  <a:pt x="48668" y="149184"/>
                  <a:pt x="49169" y="149751"/>
                </a:cubicBezTo>
                <a:cubicBezTo>
                  <a:pt x="49669" y="150284"/>
                  <a:pt x="50236" y="153186"/>
                  <a:pt x="50403" y="153620"/>
                </a:cubicBezTo>
                <a:cubicBezTo>
                  <a:pt x="50670" y="154254"/>
                  <a:pt x="50737" y="154921"/>
                  <a:pt x="50670" y="155622"/>
                </a:cubicBezTo>
                <a:cubicBezTo>
                  <a:pt x="50536" y="156189"/>
                  <a:pt x="51170" y="156922"/>
                  <a:pt x="51170" y="156922"/>
                </a:cubicBezTo>
                <a:cubicBezTo>
                  <a:pt x="50603" y="158790"/>
                  <a:pt x="50603" y="164495"/>
                  <a:pt x="50737" y="164795"/>
                </a:cubicBezTo>
                <a:cubicBezTo>
                  <a:pt x="50892" y="165106"/>
                  <a:pt x="51747" y="165942"/>
                  <a:pt x="53898" y="165942"/>
                </a:cubicBezTo>
                <a:cubicBezTo>
                  <a:pt x="54050" y="165942"/>
                  <a:pt x="54208" y="165938"/>
                  <a:pt x="54373" y="165929"/>
                </a:cubicBezTo>
                <a:cubicBezTo>
                  <a:pt x="56874" y="165795"/>
                  <a:pt x="58442" y="165128"/>
                  <a:pt x="58676" y="164928"/>
                </a:cubicBezTo>
                <a:cubicBezTo>
                  <a:pt x="58711" y="164906"/>
                  <a:pt x="58817" y="164896"/>
                  <a:pt x="58974" y="164896"/>
                </a:cubicBezTo>
                <a:cubicBezTo>
                  <a:pt x="59990" y="164896"/>
                  <a:pt x="63177" y="165304"/>
                  <a:pt x="63813" y="165362"/>
                </a:cubicBezTo>
                <a:cubicBezTo>
                  <a:pt x="63845" y="165363"/>
                  <a:pt x="63889" y="165364"/>
                  <a:pt x="63944" y="165364"/>
                </a:cubicBezTo>
                <a:cubicBezTo>
                  <a:pt x="65190" y="165364"/>
                  <a:pt x="72031" y="165004"/>
                  <a:pt x="74587" y="164461"/>
                </a:cubicBezTo>
                <a:cubicBezTo>
                  <a:pt x="76088" y="164161"/>
                  <a:pt x="74754" y="160458"/>
                  <a:pt x="73253" y="159424"/>
                </a:cubicBezTo>
                <a:cubicBezTo>
                  <a:pt x="72478" y="158873"/>
                  <a:pt x="71037" y="158740"/>
                  <a:pt x="69823" y="158740"/>
                </a:cubicBezTo>
                <a:cubicBezTo>
                  <a:pt x="68686" y="158740"/>
                  <a:pt x="67749" y="158857"/>
                  <a:pt x="67749" y="158857"/>
                </a:cubicBezTo>
                <a:cubicBezTo>
                  <a:pt x="67749" y="158857"/>
                  <a:pt x="67715" y="158157"/>
                  <a:pt x="67215" y="157957"/>
                </a:cubicBezTo>
                <a:cubicBezTo>
                  <a:pt x="66715" y="157790"/>
                  <a:pt x="60110" y="154020"/>
                  <a:pt x="59876" y="153520"/>
                </a:cubicBezTo>
                <a:cubicBezTo>
                  <a:pt x="59643" y="153020"/>
                  <a:pt x="58209" y="149017"/>
                  <a:pt x="58142" y="148516"/>
                </a:cubicBezTo>
                <a:cubicBezTo>
                  <a:pt x="58075" y="148016"/>
                  <a:pt x="60143" y="148083"/>
                  <a:pt x="60377" y="148016"/>
                </a:cubicBezTo>
                <a:cubicBezTo>
                  <a:pt x="60644" y="147949"/>
                  <a:pt x="60510" y="147082"/>
                  <a:pt x="60377" y="146415"/>
                </a:cubicBezTo>
                <a:cubicBezTo>
                  <a:pt x="60143" y="145414"/>
                  <a:pt x="59810" y="144480"/>
                  <a:pt x="59376" y="143580"/>
                </a:cubicBezTo>
                <a:cubicBezTo>
                  <a:pt x="59143" y="143213"/>
                  <a:pt x="59876" y="142846"/>
                  <a:pt x="59876" y="142445"/>
                </a:cubicBezTo>
                <a:cubicBezTo>
                  <a:pt x="59876" y="142078"/>
                  <a:pt x="60243" y="137775"/>
                  <a:pt x="60210" y="136841"/>
                </a:cubicBezTo>
                <a:cubicBezTo>
                  <a:pt x="60143" y="135907"/>
                  <a:pt x="59309" y="134139"/>
                  <a:pt x="59209" y="133839"/>
                </a:cubicBezTo>
                <a:cubicBezTo>
                  <a:pt x="59076" y="133506"/>
                  <a:pt x="59610" y="133506"/>
                  <a:pt x="59743" y="133272"/>
                </a:cubicBezTo>
                <a:cubicBezTo>
                  <a:pt x="59910" y="133005"/>
                  <a:pt x="59076" y="132638"/>
                  <a:pt x="58809" y="132205"/>
                </a:cubicBezTo>
                <a:cubicBezTo>
                  <a:pt x="58576" y="131771"/>
                  <a:pt x="56741" y="128202"/>
                  <a:pt x="56741" y="128002"/>
                </a:cubicBezTo>
                <a:cubicBezTo>
                  <a:pt x="56741" y="127835"/>
                  <a:pt x="57875" y="127201"/>
                  <a:pt x="58109" y="126701"/>
                </a:cubicBezTo>
                <a:cubicBezTo>
                  <a:pt x="58375" y="126200"/>
                  <a:pt x="58409" y="123432"/>
                  <a:pt x="58309" y="122831"/>
                </a:cubicBezTo>
                <a:cubicBezTo>
                  <a:pt x="58175" y="122198"/>
                  <a:pt x="56307" y="120697"/>
                  <a:pt x="55974" y="120063"/>
                </a:cubicBezTo>
                <a:cubicBezTo>
                  <a:pt x="55673" y="119429"/>
                  <a:pt x="56307" y="117694"/>
                  <a:pt x="56407" y="117194"/>
                </a:cubicBezTo>
                <a:cubicBezTo>
                  <a:pt x="56507" y="116694"/>
                  <a:pt x="56140" y="113858"/>
                  <a:pt x="55840" y="112824"/>
                </a:cubicBezTo>
                <a:cubicBezTo>
                  <a:pt x="55540" y="111757"/>
                  <a:pt x="52571" y="101316"/>
                  <a:pt x="52404" y="100716"/>
                </a:cubicBezTo>
                <a:cubicBezTo>
                  <a:pt x="52204" y="100148"/>
                  <a:pt x="51037" y="99048"/>
                  <a:pt x="50770" y="98581"/>
                </a:cubicBezTo>
                <a:cubicBezTo>
                  <a:pt x="50536" y="98147"/>
                  <a:pt x="50403" y="96279"/>
                  <a:pt x="50403" y="96079"/>
                </a:cubicBezTo>
                <a:cubicBezTo>
                  <a:pt x="50403" y="95912"/>
                  <a:pt x="50903" y="95078"/>
                  <a:pt x="50570" y="94411"/>
                </a:cubicBezTo>
                <a:cubicBezTo>
                  <a:pt x="50270" y="93711"/>
                  <a:pt x="48201" y="91009"/>
                  <a:pt x="47901" y="90208"/>
                </a:cubicBezTo>
                <a:cubicBezTo>
                  <a:pt x="47568" y="89407"/>
                  <a:pt x="46534" y="86005"/>
                  <a:pt x="46267" y="85271"/>
                </a:cubicBezTo>
                <a:cubicBezTo>
                  <a:pt x="46033" y="84504"/>
                  <a:pt x="45466" y="82903"/>
                  <a:pt x="45466" y="82469"/>
                </a:cubicBezTo>
                <a:cubicBezTo>
                  <a:pt x="45466" y="82002"/>
                  <a:pt x="45700" y="80835"/>
                  <a:pt x="45399" y="80067"/>
                </a:cubicBezTo>
                <a:cubicBezTo>
                  <a:pt x="45099" y="79300"/>
                  <a:pt x="41964" y="74697"/>
                  <a:pt x="41964" y="74697"/>
                </a:cubicBezTo>
                <a:cubicBezTo>
                  <a:pt x="42331" y="74664"/>
                  <a:pt x="42698" y="74563"/>
                  <a:pt x="43031" y="74330"/>
                </a:cubicBezTo>
                <a:cubicBezTo>
                  <a:pt x="43298" y="74096"/>
                  <a:pt x="43565" y="73730"/>
                  <a:pt x="43798" y="73496"/>
                </a:cubicBezTo>
                <a:cubicBezTo>
                  <a:pt x="44032" y="73229"/>
                  <a:pt x="44332" y="72996"/>
                  <a:pt x="44632" y="72762"/>
                </a:cubicBezTo>
                <a:cubicBezTo>
                  <a:pt x="44832" y="72662"/>
                  <a:pt x="45166" y="72662"/>
                  <a:pt x="45366" y="72462"/>
                </a:cubicBezTo>
                <a:cubicBezTo>
                  <a:pt x="45733" y="72095"/>
                  <a:pt x="45900" y="71228"/>
                  <a:pt x="46033" y="70694"/>
                </a:cubicBezTo>
                <a:cubicBezTo>
                  <a:pt x="46100" y="70494"/>
                  <a:pt x="46167" y="70094"/>
                  <a:pt x="46400" y="70060"/>
                </a:cubicBezTo>
                <a:cubicBezTo>
                  <a:pt x="46667" y="70127"/>
                  <a:pt x="46934" y="70227"/>
                  <a:pt x="47167" y="70360"/>
                </a:cubicBezTo>
                <a:cubicBezTo>
                  <a:pt x="47935" y="70794"/>
                  <a:pt x="48535" y="71428"/>
                  <a:pt x="49436" y="71761"/>
                </a:cubicBezTo>
                <a:cubicBezTo>
                  <a:pt x="50066" y="72032"/>
                  <a:pt x="50751" y="72167"/>
                  <a:pt x="51441" y="72167"/>
                </a:cubicBezTo>
                <a:cubicBezTo>
                  <a:pt x="51517" y="72167"/>
                  <a:pt x="51594" y="72165"/>
                  <a:pt x="51671" y="72162"/>
                </a:cubicBezTo>
                <a:cubicBezTo>
                  <a:pt x="51923" y="71658"/>
                  <a:pt x="51937" y="71392"/>
                  <a:pt x="52471" y="71392"/>
                </a:cubicBezTo>
                <a:cubicBezTo>
                  <a:pt x="52503" y="71392"/>
                  <a:pt x="52536" y="71393"/>
                  <a:pt x="52571" y="71395"/>
                </a:cubicBezTo>
                <a:cubicBezTo>
                  <a:pt x="52705" y="72028"/>
                  <a:pt x="52905" y="72062"/>
                  <a:pt x="53505" y="72062"/>
                </a:cubicBezTo>
                <a:cubicBezTo>
                  <a:pt x="53553" y="72062"/>
                  <a:pt x="53602" y="72062"/>
                  <a:pt x="53651" y="72062"/>
                </a:cubicBezTo>
                <a:cubicBezTo>
                  <a:pt x="54121" y="72062"/>
                  <a:pt x="54639" y="72035"/>
                  <a:pt x="54639" y="71461"/>
                </a:cubicBezTo>
                <a:cubicBezTo>
                  <a:pt x="54715" y="71455"/>
                  <a:pt x="54799" y="71454"/>
                  <a:pt x="54888" y="71454"/>
                </a:cubicBezTo>
                <a:cubicBezTo>
                  <a:pt x="55023" y="71454"/>
                  <a:pt x="55171" y="71458"/>
                  <a:pt x="55320" y="71458"/>
                </a:cubicBezTo>
                <a:cubicBezTo>
                  <a:pt x="55632" y="71458"/>
                  <a:pt x="55950" y="71440"/>
                  <a:pt x="56174" y="71328"/>
                </a:cubicBezTo>
                <a:cubicBezTo>
                  <a:pt x="56574" y="71161"/>
                  <a:pt x="56674" y="70627"/>
                  <a:pt x="57175" y="70527"/>
                </a:cubicBezTo>
                <a:cubicBezTo>
                  <a:pt x="57675" y="70461"/>
                  <a:pt x="58075" y="70561"/>
                  <a:pt x="58475" y="70194"/>
                </a:cubicBezTo>
                <a:cubicBezTo>
                  <a:pt x="58709" y="69960"/>
                  <a:pt x="59276" y="69226"/>
                  <a:pt x="59610" y="69126"/>
                </a:cubicBezTo>
                <a:cubicBezTo>
                  <a:pt x="59611" y="69126"/>
                  <a:pt x="59613" y="69126"/>
                  <a:pt x="59614" y="69126"/>
                </a:cubicBezTo>
                <a:cubicBezTo>
                  <a:pt x="59835" y="69126"/>
                  <a:pt x="61544" y="71328"/>
                  <a:pt x="61544" y="71328"/>
                </a:cubicBezTo>
                <a:cubicBezTo>
                  <a:pt x="61544" y="71561"/>
                  <a:pt x="61611" y="71795"/>
                  <a:pt x="61711" y="72028"/>
                </a:cubicBezTo>
                <a:cubicBezTo>
                  <a:pt x="61731" y="72062"/>
                  <a:pt x="61763" y="72075"/>
                  <a:pt x="61802" y="72075"/>
                </a:cubicBezTo>
                <a:cubicBezTo>
                  <a:pt x="61955" y="72075"/>
                  <a:pt x="62211" y="71862"/>
                  <a:pt x="62211" y="71862"/>
                </a:cubicBezTo>
                <a:cubicBezTo>
                  <a:pt x="62211" y="71862"/>
                  <a:pt x="62879" y="72262"/>
                  <a:pt x="62645" y="72362"/>
                </a:cubicBezTo>
                <a:cubicBezTo>
                  <a:pt x="62412" y="72462"/>
                  <a:pt x="62812" y="73062"/>
                  <a:pt x="63112" y="73196"/>
                </a:cubicBezTo>
                <a:cubicBezTo>
                  <a:pt x="63134" y="73204"/>
                  <a:pt x="63157" y="73208"/>
                  <a:pt x="63181" y="73208"/>
                </a:cubicBezTo>
                <a:cubicBezTo>
                  <a:pt x="63445" y="73208"/>
                  <a:pt x="63837" y="72761"/>
                  <a:pt x="64028" y="72761"/>
                </a:cubicBezTo>
                <a:cubicBezTo>
                  <a:pt x="64034" y="72761"/>
                  <a:pt x="64040" y="72761"/>
                  <a:pt x="64046" y="72762"/>
                </a:cubicBezTo>
                <a:cubicBezTo>
                  <a:pt x="64213" y="72796"/>
                  <a:pt x="65380" y="74563"/>
                  <a:pt x="65380" y="74563"/>
                </a:cubicBezTo>
                <a:cubicBezTo>
                  <a:pt x="65047" y="74864"/>
                  <a:pt x="64747" y="75197"/>
                  <a:pt x="64513" y="75531"/>
                </a:cubicBezTo>
                <a:cubicBezTo>
                  <a:pt x="64380" y="75764"/>
                  <a:pt x="65581" y="76465"/>
                  <a:pt x="65581" y="76465"/>
                </a:cubicBezTo>
                <a:lnTo>
                  <a:pt x="66581" y="75998"/>
                </a:lnTo>
                <a:cubicBezTo>
                  <a:pt x="66581" y="75998"/>
                  <a:pt x="75354" y="86806"/>
                  <a:pt x="75754" y="87173"/>
                </a:cubicBezTo>
                <a:cubicBezTo>
                  <a:pt x="75844" y="87247"/>
                  <a:pt x="75949" y="87279"/>
                  <a:pt x="76056" y="87279"/>
                </a:cubicBezTo>
                <a:cubicBezTo>
                  <a:pt x="76425" y="87279"/>
                  <a:pt x="76818" y="86905"/>
                  <a:pt x="76688" y="86672"/>
                </a:cubicBezTo>
                <a:cubicBezTo>
                  <a:pt x="76522" y="86372"/>
                  <a:pt x="67649" y="74597"/>
                  <a:pt x="67649" y="74597"/>
                </a:cubicBezTo>
                <a:lnTo>
                  <a:pt x="70451" y="72729"/>
                </a:lnTo>
                <a:cubicBezTo>
                  <a:pt x="71485" y="72028"/>
                  <a:pt x="71185" y="71328"/>
                  <a:pt x="70951" y="71128"/>
                </a:cubicBezTo>
                <a:cubicBezTo>
                  <a:pt x="70718" y="70894"/>
                  <a:pt x="66381" y="70294"/>
                  <a:pt x="66381" y="70294"/>
                </a:cubicBezTo>
                <a:cubicBezTo>
                  <a:pt x="66381" y="70294"/>
                  <a:pt x="68749" y="67692"/>
                  <a:pt x="68883" y="67458"/>
                </a:cubicBezTo>
                <a:cubicBezTo>
                  <a:pt x="69016" y="67258"/>
                  <a:pt x="63512" y="59619"/>
                  <a:pt x="63079" y="59319"/>
                </a:cubicBezTo>
                <a:cubicBezTo>
                  <a:pt x="62996" y="59257"/>
                  <a:pt x="62895" y="59231"/>
                  <a:pt x="62784" y="59231"/>
                </a:cubicBezTo>
                <a:cubicBezTo>
                  <a:pt x="62360" y="59231"/>
                  <a:pt x="61781" y="59615"/>
                  <a:pt x="61411" y="59853"/>
                </a:cubicBezTo>
                <a:cubicBezTo>
                  <a:pt x="60977" y="60120"/>
                  <a:pt x="61411" y="61121"/>
                  <a:pt x="61411" y="61121"/>
                </a:cubicBezTo>
                <a:cubicBezTo>
                  <a:pt x="61411" y="61121"/>
                  <a:pt x="61056" y="61639"/>
                  <a:pt x="60717" y="61639"/>
                </a:cubicBezTo>
                <a:cubicBezTo>
                  <a:pt x="60681" y="61639"/>
                  <a:pt x="60645" y="61634"/>
                  <a:pt x="60610" y="61621"/>
                </a:cubicBezTo>
                <a:cubicBezTo>
                  <a:pt x="60277" y="61521"/>
                  <a:pt x="58175" y="57651"/>
                  <a:pt x="57742" y="57418"/>
                </a:cubicBezTo>
                <a:cubicBezTo>
                  <a:pt x="57586" y="57340"/>
                  <a:pt x="57482" y="57314"/>
                  <a:pt x="57398" y="57314"/>
                </a:cubicBezTo>
                <a:cubicBezTo>
                  <a:pt x="57230" y="57314"/>
                  <a:pt x="57141" y="57418"/>
                  <a:pt x="56874" y="57418"/>
                </a:cubicBezTo>
                <a:cubicBezTo>
                  <a:pt x="56474" y="57418"/>
                  <a:pt x="56507" y="56250"/>
                  <a:pt x="56407" y="56017"/>
                </a:cubicBezTo>
                <a:cubicBezTo>
                  <a:pt x="56379" y="55968"/>
                  <a:pt x="56315" y="55949"/>
                  <a:pt x="56230" y="55949"/>
                </a:cubicBezTo>
                <a:cubicBezTo>
                  <a:pt x="55997" y="55949"/>
                  <a:pt x="55606" y="56084"/>
                  <a:pt x="55350" y="56084"/>
                </a:cubicBezTo>
                <a:cubicBezTo>
                  <a:pt x="55257" y="56084"/>
                  <a:pt x="55182" y="56066"/>
                  <a:pt x="55140" y="56017"/>
                </a:cubicBezTo>
                <a:cubicBezTo>
                  <a:pt x="54906" y="55783"/>
                  <a:pt x="55874" y="55116"/>
                  <a:pt x="55874" y="55116"/>
                </a:cubicBezTo>
                <a:lnTo>
                  <a:pt x="54139" y="52614"/>
                </a:lnTo>
                <a:cubicBezTo>
                  <a:pt x="54139" y="52614"/>
                  <a:pt x="54706" y="51680"/>
                  <a:pt x="54606" y="51280"/>
                </a:cubicBezTo>
                <a:cubicBezTo>
                  <a:pt x="54539" y="50746"/>
                  <a:pt x="54506" y="50179"/>
                  <a:pt x="54539" y="49646"/>
                </a:cubicBezTo>
                <a:cubicBezTo>
                  <a:pt x="54539" y="49646"/>
                  <a:pt x="56908" y="49479"/>
                  <a:pt x="57441" y="49412"/>
                </a:cubicBezTo>
                <a:cubicBezTo>
                  <a:pt x="57942" y="49379"/>
                  <a:pt x="57675" y="48378"/>
                  <a:pt x="57441" y="48045"/>
                </a:cubicBezTo>
                <a:cubicBezTo>
                  <a:pt x="57208" y="47678"/>
                  <a:pt x="53805" y="43508"/>
                  <a:pt x="53672" y="43341"/>
                </a:cubicBezTo>
                <a:cubicBezTo>
                  <a:pt x="53572" y="43174"/>
                  <a:pt x="54106" y="42707"/>
                  <a:pt x="54206" y="42541"/>
                </a:cubicBezTo>
                <a:cubicBezTo>
                  <a:pt x="54306" y="42374"/>
                  <a:pt x="53439" y="41740"/>
                  <a:pt x="53272" y="41707"/>
                </a:cubicBezTo>
                <a:cubicBezTo>
                  <a:pt x="53265" y="41705"/>
                  <a:pt x="53257" y="41704"/>
                  <a:pt x="53249" y="41704"/>
                </a:cubicBezTo>
                <a:cubicBezTo>
                  <a:pt x="53076" y="41704"/>
                  <a:pt x="52758" y="42040"/>
                  <a:pt x="52471" y="42040"/>
                </a:cubicBezTo>
                <a:cubicBezTo>
                  <a:pt x="52171" y="42040"/>
                  <a:pt x="52238" y="41807"/>
                  <a:pt x="52138" y="41707"/>
                </a:cubicBezTo>
                <a:cubicBezTo>
                  <a:pt x="52004" y="41607"/>
                  <a:pt x="52538" y="41039"/>
                  <a:pt x="52471" y="40806"/>
                </a:cubicBezTo>
                <a:cubicBezTo>
                  <a:pt x="52404" y="40572"/>
                  <a:pt x="50603" y="38171"/>
                  <a:pt x="50136" y="37871"/>
                </a:cubicBezTo>
                <a:cubicBezTo>
                  <a:pt x="50099" y="37848"/>
                  <a:pt x="50051" y="37838"/>
                  <a:pt x="49993" y="37838"/>
                </a:cubicBezTo>
                <a:cubicBezTo>
                  <a:pt x="49265" y="37838"/>
                  <a:pt x="47034" y="39461"/>
                  <a:pt x="47034" y="39739"/>
                </a:cubicBezTo>
                <a:cubicBezTo>
                  <a:pt x="47034" y="40005"/>
                  <a:pt x="48368" y="42107"/>
                  <a:pt x="48468" y="42274"/>
                </a:cubicBezTo>
                <a:cubicBezTo>
                  <a:pt x="48602" y="42441"/>
                  <a:pt x="47901" y="42541"/>
                  <a:pt x="48201" y="42908"/>
                </a:cubicBezTo>
                <a:cubicBezTo>
                  <a:pt x="48502" y="43274"/>
                  <a:pt x="48902" y="43541"/>
                  <a:pt x="49336" y="43708"/>
                </a:cubicBezTo>
                <a:cubicBezTo>
                  <a:pt x="49569" y="43708"/>
                  <a:pt x="49869" y="44142"/>
                  <a:pt x="50103" y="44475"/>
                </a:cubicBezTo>
                <a:cubicBezTo>
                  <a:pt x="50324" y="44791"/>
                  <a:pt x="49351" y="45584"/>
                  <a:pt x="49104" y="45584"/>
                </a:cubicBezTo>
                <a:cubicBezTo>
                  <a:pt x="49089" y="45584"/>
                  <a:pt x="49078" y="45581"/>
                  <a:pt x="49069" y="45576"/>
                </a:cubicBezTo>
                <a:cubicBezTo>
                  <a:pt x="48869" y="45443"/>
                  <a:pt x="46767" y="41740"/>
                  <a:pt x="46767" y="41740"/>
                </a:cubicBezTo>
                <a:cubicBezTo>
                  <a:pt x="46767" y="41740"/>
                  <a:pt x="46567" y="41240"/>
                  <a:pt x="46734" y="41173"/>
                </a:cubicBezTo>
                <a:cubicBezTo>
                  <a:pt x="46901" y="41106"/>
                  <a:pt x="46500" y="40239"/>
                  <a:pt x="46267" y="40239"/>
                </a:cubicBezTo>
                <a:cubicBezTo>
                  <a:pt x="46033" y="40239"/>
                  <a:pt x="44999" y="41173"/>
                  <a:pt x="44999" y="41173"/>
                </a:cubicBezTo>
                <a:cubicBezTo>
                  <a:pt x="44899" y="40739"/>
                  <a:pt x="44099" y="40472"/>
                  <a:pt x="43765" y="40272"/>
                </a:cubicBezTo>
                <a:cubicBezTo>
                  <a:pt x="43465" y="40072"/>
                  <a:pt x="43231" y="39605"/>
                  <a:pt x="42998" y="39238"/>
                </a:cubicBezTo>
                <a:cubicBezTo>
                  <a:pt x="42597" y="38604"/>
                  <a:pt x="42130" y="37937"/>
                  <a:pt x="41663" y="37303"/>
                </a:cubicBezTo>
                <a:cubicBezTo>
                  <a:pt x="41397" y="36970"/>
                  <a:pt x="41130" y="36636"/>
                  <a:pt x="40863" y="36269"/>
                </a:cubicBezTo>
                <a:cubicBezTo>
                  <a:pt x="40629" y="35902"/>
                  <a:pt x="40363" y="35669"/>
                  <a:pt x="40396" y="35302"/>
                </a:cubicBezTo>
                <a:cubicBezTo>
                  <a:pt x="40429" y="34902"/>
                  <a:pt x="40629" y="34702"/>
                  <a:pt x="40529" y="34335"/>
                </a:cubicBezTo>
                <a:cubicBezTo>
                  <a:pt x="40429" y="34001"/>
                  <a:pt x="40062" y="33868"/>
                  <a:pt x="39996" y="33567"/>
                </a:cubicBezTo>
                <a:cubicBezTo>
                  <a:pt x="39829" y="33134"/>
                  <a:pt x="41130" y="33234"/>
                  <a:pt x="41430" y="33067"/>
                </a:cubicBezTo>
                <a:cubicBezTo>
                  <a:pt x="41397" y="32700"/>
                  <a:pt x="40830" y="32633"/>
                  <a:pt x="40563" y="32600"/>
                </a:cubicBezTo>
                <a:cubicBezTo>
                  <a:pt x="40162" y="32533"/>
                  <a:pt x="39795" y="32367"/>
                  <a:pt x="39462" y="32166"/>
                </a:cubicBezTo>
                <a:cubicBezTo>
                  <a:pt x="39162" y="32000"/>
                  <a:pt x="38895" y="31766"/>
                  <a:pt x="38695" y="31466"/>
                </a:cubicBezTo>
                <a:cubicBezTo>
                  <a:pt x="38628" y="31266"/>
                  <a:pt x="38761" y="31232"/>
                  <a:pt x="38561" y="31099"/>
                </a:cubicBezTo>
                <a:cubicBezTo>
                  <a:pt x="38428" y="30999"/>
                  <a:pt x="38228" y="31032"/>
                  <a:pt x="38094" y="30966"/>
                </a:cubicBezTo>
                <a:cubicBezTo>
                  <a:pt x="37794" y="30765"/>
                  <a:pt x="37460" y="30565"/>
                  <a:pt x="37160" y="30365"/>
                </a:cubicBezTo>
                <a:cubicBezTo>
                  <a:pt x="36760" y="30098"/>
                  <a:pt x="36393" y="29798"/>
                  <a:pt x="36059" y="29431"/>
                </a:cubicBezTo>
                <a:cubicBezTo>
                  <a:pt x="35859" y="29164"/>
                  <a:pt x="35793" y="28797"/>
                  <a:pt x="35559" y="28531"/>
                </a:cubicBezTo>
                <a:cubicBezTo>
                  <a:pt x="35326" y="28264"/>
                  <a:pt x="35092" y="28030"/>
                  <a:pt x="34892" y="27763"/>
                </a:cubicBezTo>
                <a:cubicBezTo>
                  <a:pt x="34692" y="27530"/>
                  <a:pt x="34525" y="27296"/>
                  <a:pt x="34392" y="27029"/>
                </a:cubicBezTo>
                <a:cubicBezTo>
                  <a:pt x="34358" y="26763"/>
                  <a:pt x="34392" y="26462"/>
                  <a:pt x="34458" y="26196"/>
                </a:cubicBezTo>
                <a:cubicBezTo>
                  <a:pt x="34525" y="25462"/>
                  <a:pt x="33958" y="25095"/>
                  <a:pt x="33658" y="24528"/>
                </a:cubicBezTo>
                <a:cubicBezTo>
                  <a:pt x="33658" y="24528"/>
                  <a:pt x="34825" y="24094"/>
                  <a:pt x="35125" y="23527"/>
                </a:cubicBezTo>
                <a:cubicBezTo>
                  <a:pt x="35392" y="22960"/>
                  <a:pt x="36193" y="20992"/>
                  <a:pt x="36193" y="20592"/>
                </a:cubicBezTo>
                <a:cubicBezTo>
                  <a:pt x="36193" y="20191"/>
                  <a:pt x="37861" y="19324"/>
                  <a:pt x="38061" y="18957"/>
                </a:cubicBezTo>
                <a:cubicBezTo>
                  <a:pt x="38228" y="18623"/>
                  <a:pt x="37094" y="15288"/>
                  <a:pt x="37527" y="14587"/>
                </a:cubicBezTo>
                <a:cubicBezTo>
                  <a:pt x="37827" y="14120"/>
                  <a:pt x="38461" y="13887"/>
                  <a:pt x="38728" y="13486"/>
                </a:cubicBezTo>
                <a:cubicBezTo>
                  <a:pt x="39028" y="13086"/>
                  <a:pt x="40363" y="12552"/>
                  <a:pt x="40296" y="11985"/>
                </a:cubicBezTo>
                <a:cubicBezTo>
                  <a:pt x="40229" y="11385"/>
                  <a:pt x="39429" y="5614"/>
                  <a:pt x="38728" y="4347"/>
                </a:cubicBezTo>
                <a:cubicBezTo>
                  <a:pt x="38061" y="3079"/>
                  <a:pt x="29488" y="177"/>
                  <a:pt x="27820" y="10"/>
                </a:cubicBezTo>
                <a:cubicBezTo>
                  <a:pt x="27754" y="4"/>
                  <a:pt x="27682" y="0"/>
                  <a:pt x="27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3"/>
          <p:cNvSpPr/>
          <p:nvPr/>
        </p:nvSpPr>
        <p:spPr>
          <a:xfrm>
            <a:off x="6547200" y="3239932"/>
            <a:ext cx="694960" cy="1968521"/>
          </a:xfrm>
          <a:custGeom>
            <a:rect b="b" l="l" r="r" t="t"/>
            <a:pathLst>
              <a:path extrusionOk="0" h="169226" w="59743">
                <a:moveTo>
                  <a:pt x="34082" y="1"/>
                </a:moveTo>
                <a:cubicBezTo>
                  <a:pt x="30398" y="1"/>
                  <a:pt x="26731" y="906"/>
                  <a:pt x="24718" y="3045"/>
                </a:cubicBezTo>
                <a:cubicBezTo>
                  <a:pt x="22083" y="5881"/>
                  <a:pt x="22483" y="10050"/>
                  <a:pt x="21983" y="10784"/>
                </a:cubicBezTo>
                <a:cubicBezTo>
                  <a:pt x="21482" y="11552"/>
                  <a:pt x="20248" y="15388"/>
                  <a:pt x="20682" y="15955"/>
                </a:cubicBezTo>
                <a:cubicBezTo>
                  <a:pt x="20895" y="16250"/>
                  <a:pt x="21494" y="16368"/>
                  <a:pt x="22200" y="16368"/>
                </a:cubicBezTo>
                <a:cubicBezTo>
                  <a:pt x="22930" y="16368"/>
                  <a:pt x="23773" y="16241"/>
                  <a:pt x="24418" y="16055"/>
                </a:cubicBezTo>
                <a:lnTo>
                  <a:pt x="24418" y="16055"/>
                </a:lnTo>
                <a:cubicBezTo>
                  <a:pt x="24418" y="16055"/>
                  <a:pt x="24318" y="18090"/>
                  <a:pt x="24918" y="18723"/>
                </a:cubicBezTo>
                <a:cubicBezTo>
                  <a:pt x="24918" y="18723"/>
                  <a:pt x="24773" y="18709"/>
                  <a:pt x="24577" y="18709"/>
                </a:cubicBezTo>
                <a:cubicBezTo>
                  <a:pt x="24250" y="18709"/>
                  <a:pt x="23784" y="18748"/>
                  <a:pt x="23617" y="18957"/>
                </a:cubicBezTo>
                <a:cubicBezTo>
                  <a:pt x="23183" y="19691"/>
                  <a:pt x="22816" y="20425"/>
                  <a:pt x="22516" y="21225"/>
                </a:cubicBezTo>
                <a:cubicBezTo>
                  <a:pt x="22516" y="21225"/>
                  <a:pt x="20515" y="22626"/>
                  <a:pt x="19881" y="23093"/>
                </a:cubicBezTo>
                <a:cubicBezTo>
                  <a:pt x="19281" y="23560"/>
                  <a:pt x="17946" y="27229"/>
                  <a:pt x="17479" y="27563"/>
                </a:cubicBezTo>
                <a:cubicBezTo>
                  <a:pt x="17012" y="27863"/>
                  <a:pt x="11375" y="29231"/>
                  <a:pt x="10041" y="30398"/>
                </a:cubicBezTo>
                <a:cubicBezTo>
                  <a:pt x="8673" y="31566"/>
                  <a:pt x="7105" y="32300"/>
                  <a:pt x="6838" y="32300"/>
                </a:cubicBezTo>
                <a:cubicBezTo>
                  <a:pt x="6538" y="32300"/>
                  <a:pt x="4970" y="32433"/>
                  <a:pt x="4537" y="32800"/>
                </a:cubicBezTo>
                <a:cubicBezTo>
                  <a:pt x="4136" y="33167"/>
                  <a:pt x="2202" y="36703"/>
                  <a:pt x="2369" y="37470"/>
                </a:cubicBezTo>
                <a:cubicBezTo>
                  <a:pt x="2469" y="38237"/>
                  <a:pt x="2469" y="39038"/>
                  <a:pt x="2369" y="39838"/>
                </a:cubicBezTo>
                <a:cubicBezTo>
                  <a:pt x="2268" y="40639"/>
                  <a:pt x="1334" y="46110"/>
                  <a:pt x="1301" y="47511"/>
                </a:cubicBezTo>
                <a:cubicBezTo>
                  <a:pt x="1234" y="48912"/>
                  <a:pt x="534" y="51947"/>
                  <a:pt x="400" y="52681"/>
                </a:cubicBezTo>
                <a:cubicBezTo>
                  <a:pt x="267" y="53415"/>
                  <a:pt x="0" y="56183"/>
                  <a:pt x="134" y="56717"/>
                </a:cubicBezTo>
                <a:cubicBezTo>
                  <a:pt x="267" y="57284"/>
                  <a:pt x="467" y="62688"/>
                  <a:pt x="701" y="63856"/>
                </a:cubicBezTo>
                <a:cubicBezTo>
                  <a:pt x="934" y="65023"/>
                  <a:pt x="2535" y="69159"/>
                  <a:pt x="3303" y="70594"/>
                </a:cubicBezTo>
                <a:cubicBezTo>
                  <a:pt x="4036" y="72028"/>
                  <a:pt x="6371" y="76131"/>
                  <a:pt x="6305" y="76631"/>
                </a:cubicBezTo>
                <a:cubicBezTo>
                  <a:pt x="6271" y="77165"/>
                  <a:pt x="5671" y="78399"/>
                  <a:pt x="5804" y="78933"/>
                </a:cubicBezTo>
                <a:cubicBezTo>
                  <a:pt x="5938" y="79433"/>
                  <a:pt x="6505" y="80034"/>
                  <a:pt x="7072" y="80634"/>
                </a:cubicBezTo>
                <a:cubicBezTo>
                  <a:pt x="7354" y="80952"/>
                  <a:pt x="7871" y="81027"/>
                  <a:pt x="8294" y="81027"/>
                </a:cubicBezTo>
                <a:cubicBezTo>
                  <a:pt x="8670" y="81027"/>
                  <a:pt x="8973" y="80968"/>
                  <a:pt x="8973" y="80968"/>
                </a:cubicBezTo>
                <a:lnTo>
                  <a:pt x="8973" y="80968"/>
                </a:lnTo>
                <a:cubicBezTo>
                  <a:pt x="8973" y="80968"/>
                  <a:pt x="8773" y="81668"/>
                  <a:pt x="9807" y="83703"/>
                </a:cubicBezTo>
                <a:cubicBezTo>
                  <a:pt x="10808" y="85771"/>
                  <a:pt x="14911" y="91242"/>
                  <a:pt x="14911" y="91242"/>
                </a:cubicBezTo>
                <a:cubicBezTo>
                  <a:pt x="14644" y="91709"/>
                  <a:pt x="14410" y="92243"/>
                  <a:pt x="14244" y="92810"/>
                </a:cubicBezTo>
                <a:cubicBezTo>
                  <a:pt x="14144" y="93310"/>
                  <a:pt x="14377" y="94244"/>
                  <a:pt x="14611" y="94344"/>
                </a:cubicBezTo>
                <a:cubicBezTo>
                  <a:pt x="14650" y="94361"/>
                  <a:pt x="14711" y="94367"/>
                  <a:pt x="14787" y="94367"/>
                </a:cubicBezTo>
                <a:cubicBezTo>
                  <a:pt x="14926" y="94367"/>
                  <a:pt x="15113" y="94348"/>
                  <a:pt x="15299" y="94348"/>
                </a:cubicBezTo>
                <a:cubicBezTo>
                  <a:pt x="15612" y="94348"/>
                  <a:pt x="15925" y="94400"/>
                  <a:pt x="16012" y="94678"/>
                </a:cubicBezTo>
                <a:cubicBezTo>
                  <a:pt x="16145" y="95178"/>
                  <a:pt x="16745" y="95912"/>
                  <a:pt x="16679" y="96245"/>
                </a:cubicBezTo>
                <a:cubicBezTo>
                  <a:pt x="16645" y="96579"/>
                  <a:pt x="16078" y="97179"/>
                  <a:pt x="16012" y="97646"/>
                </a:cubicBezTo>
                <a:cubicBezTo>
                  <a:pt x="15912" y="98113"/>
                  <a:pt x="15778" y="102216"/>
                  <a:pt x="15778" y="102717"/>
                </a:cubicBezTo>
                <a:cubicBezTo>
                  <a:pt x="15778" y="103217"/>
                  <a:pt x="16078" y="105886"/>
                  <a:pt x="16145" y="106286"/>
                </a:cubicBezTo>
                <a:cubicBezTo>
                  <a:pt x="16112" y="106986"/>
                  <a:pt x="16078" y="107654"/>
                  <a:pt x="15978" y="108354"/>
                </a:cubicBezTo>
                <a:cubicBezTo>
                  <a:pt x="15945" y="108888"/>
                  <a:pt x="16545" y="109355"/>
                  <a:pt x="16545" y="109522"/>
                </a:cubicBezTo>
                <a:cubicBezTo>
                  <a:pt x="16545" y="109655"/>
                  <a:pt x="15811" y="110189"/>
                  <a:pt x="15811" y="110823"/>
                </a:cubicBezTo>
                <a:cubicBezTo>
                  <a:pt x="15811" y="111423"/>
                  <a:pt x="15678" y="112891"/>
                  <a:pt x="15678" y="112891"/>
                </a:cubicBezTo>
                <a:cubicBezTo>
                  <a:pt x="15244" y="113091"/>
                  <a:pt x="14911" y="113391"/>
                  <a:pt x="14644" y="113791"/>
                </a:cubicBezTo>
                <a:cubicBezTo>
                  <a:pt x="14410" y="114258"/>
                  <a:pt x="14677" y="115726"/>
                  <a:pt x="14644" y="115926"/>
                </a:cubicBezTo>
                <a:cubicBezTo>
                  <a:pt x="14639" y="115951"/>
                  <a:pt x="14630" y="115961"/>
                  <a:pt x="14618" y="115961"/>
                </a:cubicBezTo>
                <a:cubicBezTo>
                  <a:pt x="14570" y="115961"/>
                  <a:pt x="14470" y="115809"/>
                  <a:pt x="14338" y="115809"/>
                </a:cubicBezTo>
                <a:cubicBezTo>
                  <a:pt x="14279" y="115809"/>
                  <a:pt x="14213" y="115839"/>
                  <a:pt x="14144" y="115926"/>
                </a:cubicBezTo>
                <a:cubicBezTo>
                  <a:pt x="13843" y="116260"/>
                  <a:pt x="12509" y="118828"/>
                  <a:pt x="12542" y="119162"/>
                </a:cubicBezTo>
                <a:cubicBezTo>
                  <a:pt x="12542" y="119162"/>
                  <a:pt x="11075" y="120429"/>
                  <a:pt x="10841" y="121030"/>
                </a:cubicBezTo>
                <a:cubicBezTo>
                  <a:pt x="10608" y="121630"/>
                  <a:pt x="10241" y="123165"/>
                  <a:pt x="9774" y="124199"/>
                </a:cubicBezTo>
                <a:cubicBezTo>
                  <a:pt x="9307" y="125233"/>
                  <a:pt x="8640" y="126334"/>
                  <a:pt x="8606" y="127268"/>
                </a:cubicBezTo>
                <a:cubicBezTo>
                  <a:pt x="8540" y="128202"/>
                  <a:pt x="8973" y="132838"/>
                  <a:pt x="8740" y="133139"/>
                </a:cubicBezTo>
                <a:cubicBezTo>
                  <a:pt x="8506" y="133405"/>
                  <a:pt x="7606" y="133539"/>
                  <a:pt x="7606" y="134339"/>
                </a:cubicBezTo>
                <a:cubicBezTo>
                  <a:pt x="7606" y="135140"/>
                  <a:pt x="8306" y="137141"/>
                  <a:pt x="8606" y="137408"/>
                </a:cubicBezTo>
                <a:cubicBezTo>
                  <a:pt x="8873" y="137708"/>
                  <a:pt x="8873" y="138442"/>
                  <a:pt x="8873" y="138809"/>
                </a:cubicBezTo>
                <a:cubicBezTo>
                  <a:pt x="8873" y="139176"/>
                  <a:pt x="8840" y="139843"/>
                  <a:pt x="8840" y="139843"/>
                </a:cubicBezTo>
                <a:cubicBezTo>
                  <a:pt x="8840" y="139843"/>
                  <a:pt x="7939" y="139977"/>
                  <a:pt x="7939" y="140110"/>
                </a:cubicBezTo>
                <a:cubicBezTo>
                  <a:pt x="7939" y="140244"/>
                  <a:pt x="8039" y="145547"/>
                  <a:pt x="7839" y="146815"/>
                </a:cubicBezTo>
                <a:cubicBezTo>
                  <a:pt x="7639" y="148049"/>
                  <a:pt x="7139" y="149250"/>
                  <a:pt x="6438" y="150318"/>
                </a:cubicBezTo>
                <a:cubicBezTo>
                  <a:pt x="5971" y="150851"/>
                  <a:pt x="5070" y="153653"/>
                  <a:pt x="5104" y="155555"/>
                </a:cubicBezTo>
                <a:cubicBezTo>
                  <a:pt x="4737" y="156088"/>
                  <a:pt x="4470" y="156689"/>
                  <a:pt x="4370" y="157323"/>
                </a:cubicBezTo>
                <a:cubicBezTo>
                  <a:pt x="4337" y="158090"/>
                  <a:pt x="4370" y="158857"/>
                  <a:pt x="4503" y="159624"/>
                </a:cubicBezTo>
                <a:cubicBezTo>
                  <a:pt x="4535" y="159880"/>
                  <a:pt x="5611" y="160965"/>
                  <a:pt x="7759" y="160965"/>
                </a:cubicBezTo>
                <a:cubicBezTo>
                  <a:pt x="7850" y="160965"/>
                  <a:pt x="7944" y="160963"/>
                  <a:pt x="8039" y="160958"/>
                </a:cubicBezTo>
                <a:cubicBezTo>
                  <a:pt x="10007" y="160792"/>
                  <a:pt x="11909" y="160024"/>
                  <a:pt x="13476" y="158824"/>
                </a:cubicBezTo>
                <a:cubicBezTo>
                  <a:pt x="14277" y="158056"/>
                  <a:pt x="15278" y="157589"/>
                  <a:pt x="16345" y="157423"/>
                </a:cubicBezTo>
                <a:cubicBezTo>
                  <a:pt x="17813" y="157156"/>
                  <a:pt x="20048" y="156956"/>
                  <a:pt x="22316" y="155888"/>
                </a:cubicBezTo>
                <a:cubicBezTo>
                  <a:pt x="24584" y="154821"/>
                  <a:pt x="25285" y="153253"/>
                  <a:pt x="25285" y="152586"/>
                </a:cubicBezTo>
                <a:cubicBezTo>
                  <a:pt x="25285" y="151952"/>
                  <a:pt x="24951" y="149050"/>
                  <a:pt x="23017" y="148850"/>
                </a:cubicBezTo>
                <a:cubicBezTo>
                  <a:pt x="22785" y="148822"/>
                  <a:pt x="22550" y="148810"/>
                  <a:pt x="22316" y="148810"/>
                </a:cubicBezTo>
                <a:cubicBezTo>
                  <a:pt x="20561" y="148810"/>
                  <a:pt x="18825" y="149495"/>
                  <a:pt x="18413" y="149584"/>
                </a:cubicBezTo>
                <a:cubicBezTo>
                  <a:pt x="18401" y="149586"/>
                  <a:pt x="18389" y="149588"/>
                  <a:pt x="18376" y="149588"/>
                </a:cubicBezTo>
                <a:cubicBezTo>
                  <a:pt x="17927" y="149588"/>
                  <a:pt x="17008" y="147903"/>
                  <a:pt x="16846" y="147449"/>
                </a:cubicBezTo>
                <a:cubicBezTo>
                  <a:pt x="16645" y="146982"/>
                  <a:pt x="16846" y="144180"/>
                  <a:pt x="16946" y="143312"/>
                </a:cubicBezTo>
                <a:cubicBezTo>
                  <a:pt x="17012" y="142412"/>
                  <a:pt x="18480" y="140377"/>
                  <a:pt x="18513" y="140043"/>
                </a:cubicBezTo>
                <a:cubicBezTo>
                  <a:pt x="18547" y="139710"/>
                  <a:pt x="17946" y="139543"/>
                  <a:pt x="17946" y="139543"/>
                </a:cubicBezTo>
                <a:cubicBezTo>
                  <a:pt x="18080" y="139243"/>
                  <a:pt x="18247" y="139009"/>
                  <a:pt x="18480" y="138776"/>
                </a:cubicBezTo>
                <a:cubicBezTo>
                  <a:pt x="18747" y="138542"/>
                  <a:pt x="19681" y="138276"/>
                  <a:pt x="19681" y="137909"/>
                </a:cubicBezTo>
                <a:cubicBezTo>
                  <a:pt x="19681" y="137542"/>
                  <a:pt x="19814" y="136074"/>
                  <a:pt x="19581" y="135907"/>
                </a:cubicBezTo>
                <a:cubicBezTo>
                  <a:pt x="19347" y="135707"/>
                  <a:pt x="19181" y="134473"/>
                  <a:pt x="19247" y="134173"/>
                </a:cubicBezTo>
                <a:cubicBezTo>
                  <a:pt x="19447" y="133706"/>
                  <a:pt x="19648" y="133239"/>
                  <a:pt x="19914" y="132772"/>
                </a:cubicBezTo>
                <a:cubicBezTo>
                  <a:pt x="20215" y="132071"/>
                  <a:pt x="20348" y="131304"/>
                  <a:pt x="20381" y="130537"/>
                </a:cubicBezTo>
                <a:cubicBezTo>
                  <a:pt x="20315" y="130036"/>
                  <a:pt x="21082" y="129403"/>
                  <a:pt x="21115" y="128969"/>
                </a:cubicBezTo>
                <a:cubicBezTo>
                  <a:pt x="21182" y="128569"/>
                  <a:pt x="21115" y="126567"/>
                  <a:pt x="21315" y="126267"/>
                </a:cubicBezTo>
                <a:cubicBezTo>
                  <a:pt x="21482" y="126000"/>
                  <a:pt x="22783" y="124966"/>
                  <a:pt x="22883" y="124532"/>
                </a:cubicBezTo>
                <a:cubicBezTo>
                  <a:pt x="23150" y="123865"/>
                  <a:pt x="23484" y="123231"/>
                  <a:pt x="23817" y="122598"/>
                </a:cubicBezTo>
                <a:cubicBezTo>
                  <a:pt x="23817" y="122598"/>
                  <a:pt x="27453" y="120530"/>
                  <a:pt x="28721" y="118962"/>
                </a:cubicBezTo>
                <a:cubicBezTo>
                  <a:pt x="29955" y="117394"/>
                  <a:pt x="30856" y="114825"/>
                  <a:pt x="30856" y="113625"/>
                </a:cubicBezTo>
                <a:cubicBezTo>
                  <a:pt x="30856" y="112424"/>
                  <a:pt x="30155" y="111256"/>
                  <a:pt x="29922" y="111256"/>
                </a:cubicBezTo>
                <a:cubicBezTo>
                  <a:pt x="29688" y="111256"/>
                  <a:pt x="29388" y="108821"/>
                  <a:pt x="29388" y="108488"/>
                </a:cubicBezTo>
                <a:cubicBezTo>
                  <a:pt x="29388" y="108217"/>
                  <a:pt x="29739" y="107839"/>
                  <a:pt x="29907" y="107839"/>
                </a:cubicBezTo>
                <a:cubicBezTo>
                  <a:pt x="29925" y="107839"/>
                  <a:pt x="29942" y="107844"/>
                  <a:pt x="29955" y="107854"/>
                </a:cubicBezTo>
                <a:cubicBezTo>
                  <a:pt x="30088" y="107954"/>
                  <a:pt x="32790" y="110889"/>
                  <a:pt x="33457" y="111757"/>
                </a:cubicBezTo>
                <a:cubicBezTo>
                  <a:pt x="34091" y="112657"/>
                  <a:pt x="35159" y="113024"/>
                  <a:pt x="35359" y="113391"/>
                </a:cubicBezTo>
                <a:cubicBezTo>
                  <a:pt x="35359" y="113391"/>
                  <a:pt x="35559" y="115659"/>
                  <a:pt x="35392" y="115960"/>
                </a:cubicBezTo>
                <a:cubicBezTo>
                  <a:pt x="35092" y="116427"/>
                  <a:pt x="34925" y="116994"/>
                  <a:pt x="34892" y="117594"/>
                </a:cubicBezTo>
                <a:cubicBezTo>
                  <a:pt x="34892" y="118328"/>
                  <a:pt x="34925" y="120196"/>
                  <a:pt x="34925" y="120696"/>
                </a:cubicBezTo>
                <a:cubicBezTo>
                  <a:pt x="34925" y="121197"/>
                  <a:pt x="35692" y="122264"/>
                  <a:pt x="35759" y="122731"/>
                </a:cubicBezTo>
                <a:cubicBezTo>
                  <a:pt x="35859" y="123198"/>
                  <a:pt x="36593" y="124232"/>
                  <a:pt x="36593" y="124699"/>
                </a:cubicBezTo>
                <a:cubicBezTo>
                  <a:pt x="36626" y="124966"/>
                  <a:pt x="36726" y="125266"/>
                  <a:pt x="36927" y="125433"/>
                </a:cubicBezTo>
                <a:cubicBezTo>
                  <a:pt x="36760" y="125967"/>
                  <a:pt x="36693" y="126534"/>
                  <a:pt x="36693" y="127068"/>
                </a:cubicBezTo>
                <a:cubicBezTo>
                  <a:pt x="36760" y="127968"/>
                  <a:pt x="37060" y="128569"/>
                  <a:pt x="36893" y="128902"/>
                </a:cubicBezTo>
                <a:cubicBezTo>
                  <a:pt x="36693" y="129202"/>
                  <a:pt x="35692" y="129769"/>
                  <a:pt x="35626" y="130537"/>
                </a:cubicBezTo>
                <a:cubicBezTo>
                  <a:pt x="35626" y="131904"/>
                  <a:pt x="35726" y="133305"/>
                  <a:pt x="35859" y="134706"/>
                </a:cubicBezTo>
                <a:cubicBezTo>
                  <a:pt x="35959" y="135173"/>
                  <a:pt x="36326" y="135440"/>
                  <a:pt x="36293" y="136141"/>
                </a:cubicBezTo>
                <a:cubicBezTo>
                  <a:pt x="36226" y="136841"/>
                  <a:pt x="36460" y="141211"/>
                  <a:pt x="36460" y="142145"/>
                </a:cubicBezTo>
                <a:cubicBezTo>
                  <a:pt x="36526" y="142845"/>
                  <a:pt x="36693" y="143513"/>
                  <a:pt x="36927" y="144180"/>
                </a:cubicBezTo>
                <a:cubicBezTo>
                  <a:pt x="36993" y="144413"/>
                  <a:pt x="37460" y="145014"/>
                  <a:pt x="37327" y="145447"/>
                </a:cubicBezTo>
                <a:cubicBezTo>
                  <a:pt x="37160" y="145848"/>
                  <a:pt x="37460" y="146548"/>
                  <a:pt x="37494" y="146915"/>
                </a:cubicBezTo>
                <a:cubicBezTo>
                  <a:pt x="37660" y="147449"/>
                  <a:pt x="37927" y="147949"/>
                  <a:pt x="38261" y="148416"/>
                </a:cubicBezTo>
                <a:cubicBezTo>
                  <a:pt x="38428" y="148683"/>
                  <a:pt x="37460" y="148650"/>
                  <a:pt x="37560" y="149117"/>
                </a:cubicBezTo>
                <a:cubicBezTo>
                  <a:pt x="37794" y="149784"/>
                  <a:pt x="38061" y="150418"/>
                  <a:pt x="38394" y="151051"/>
                </a:cubicBezTo>
                <a:cubicBezTo>
                  <a:pt x="38728" y="152619"/>
                  <a:pt x="38995" y="154187"/>
                  <a:pt x="39161" y="155755"/>
                </a:cubicBezTo>
                <a:cubicBezTo>
                  <a:pt x="39161" y="156422"/>
                  <a:pt x="39028" y="158056"/>
                  <a:pt x="38995" y="158423"/>
                </a:cubicBezTo>
                <a:cubicBezTo>
                  <a:pt x="38928" y="158790"/>
                  <a:pt x="37794" y="162426"/>
                  <a:pt x="37727" y="164227"/>
                </a:cubicBezTo>
                <a:cubicBezTo>
                  <a:pt x="37394" y="164661"/>
                  <a:pt x="37193" y="165228"/>
                  <a:pt x="37227" y="165795"/>
                </a:cubicBezTo>
                <a:cubicBezTo>
                  <a:pt x="37227" y="166896"/>
                  <a:pt x="37460" y="168130"/>
                  <a:pt x="37861" y="168564"/>
                </a:cubicBezTo>
                <a:cubicBezTo>
                  <a:pt x="38232" y="168907"/>
                  <a:pt x="40074" y="169226"/>
                  <a:pt x="41832" y="169226"/>
                </a:cubicBezTo>
                <a:cubicBezTo>
                  <a:pt x="42125" y="169226"/>
                  <a:pt x="42416" y="169217"/>
                  <a:pt x="42697" y="169198"/>
                </a:cubicBezTo>
                <a:cubicBezTo>
                  <a:pt x="44165" y="169098"/>
                  <a:pt x="45566" y="168631"/>
                  <a:pt x="46800" y="167863"/>
                </a:cubicBezTo>
                <a:cubicBezTo>
                  <a:pt x="47034" y="167630"/>
                  <a:pt x="47934" y="167430"/>
                  <a:pt x="48301" y="167396"/>
                </a:cubicBezTo>
                <a:cubicBezTo>
                  <a:pt x="48668" y="167330"/>
                  <a:pt x="53071" y="166963"/>
                  <a:pt x="55140" y="165995"/>
                </a:cubicBezTo>
                <a:cubicBezTo>
                  <a:pt x="57174" y="164995"/>
                  <a:pt x="59176" y="163060"/>
                  <a:pt x="59476" y="161526"/>
                </a:cubicBezTo>
                <a:cubicBezTo>
                  <a:pt x="59743" y="159991"/>
                  <a:pt x="58308" y="157089"/>
                  <a:pt x="57074" y="156956"/>
                </a:cubicBezTo>
                <a:cubicBezTo>
                  <a:pt x="56991" y="156946"/>
                  <a:pt x="56898" y="156942"/>
                  <a:pt x="56796" y="156942"/>
                </a:cubicBezTo>
                <a:cubicBezTo>
                  <a:pt x="55507" y="156942"/>
                  <a:pt x="52852" y="157631"/>
                  <a:pt x="52059" y="157631"/>
                </a:cubicBezTo>
                <a:cubicBezTo>
                  <a:pt x="52012" y="157631"/>
                  <a:pt x="51971" y="157628"/>
                  <a:pt x="51937" y="157623"/>
                </a:cubicBezTo>
                <a:cubicBezTo>
                  <a:pt x="51270" y="157523"/>
                  <a:pt x="49169" y="155688"/>
                  <a:pt x="49035" y="155388"/>
                </a:cubicBezTo>
                <a:cubicBezTo>
                  <a:pt x="48902" y="155054"/>
                  <a:pt x="48635" y="147049"/>
                  <a:pt x="48835" y="146248"/>
                </a:cubicBezTo>
                <a:cubicBezTo>
                  <a:pt x="49069" y="145481"/>
                  <a:pt x="50069" y="144413"/>
                  <a:pt x="50003" y="143980"/>
                </a:cubicBezTo>
                <a:cubicBezTo>
                  <a:pt x="49969" y="143546"/>
                  <a:pt x="50203" y="140811"/>
                  <a:pt x="49769" y="140477"/>
                </a:cubicBezTo>
                <a:cubicBezTo>
                  <a:pt x="49369" y="140177"/>
                  <a:pt x="49235" y="139276"/>
                  <a:pt x="49169" y="138843"/>
                </a:cubicBezTo>
                <a:cubicBezTo>
                  <a:pt x="49135" y="138442"/>
                  <a:pt x="49069" y="135040"/>
                  <a:pt x="49035" y="133839"/>
                </a:cubicBezTo>
                <a:cubicBezTo>
                  <a:pt x="49002" y="132638"/>
                  <a:pt x="49736" y="131704"/>
                  <a:pt x="49469" y="131337"/>
                </a:cubicBezTo>
                <a:cubicBezTo>
                  <a:pt x="49169" y="130970"/>
                  <a:pt x="48835" y="130070"/>
                  <a:pt x="48935" y="129736"/>
                </a:cubicBezTo>
                <a:cubicBezTo>
                  <a:pt x="49035" y="129436"/>
                  <a:pt x="49469" y="128202"/>
                  <a:pt x="49269" y="127501"/>
                </a:cubicBezTo>
                <a:cubicBezTo>
                  <a:pt x="49069" y="126801"/>
                  <a:pt x="48602" y="125366"/>
                  <a:pt x="48802" y="125133"/>
                </a:cubicBezTo>
                <a:cubicBezTo>
                  <a:pt x="48968" y="124899"/>
                  <a:pt x="50703" y="122031"/>
                  <a:pt x="50770" y="121397"/>
                </a:cubicBezTo>
                <a:cubicBezTo>
                  <a:pt x="50803" y="120763"/>
                  <a:pt x="51003" y="117261"/>
                  <a:pt x="50003" y="115126"/>
                </a:cubicBezTo>
                <a:cubicBezTo>
                  <a:pt x="49035" y="113024"/>
                  <a:pt x="47668" y="111790"/>
                  <a:pt x="47601" y="111323"/>
                </a:cubicBezTo>
                <a:cubicBezTo>
                  <a:pt x="47567" y="110456"/>
                  <a:pt x="47734" y="109622"/>
                  <a:pt x="48001" y="108821"/>
                </a:cubicBezTo>
                <a:cubicBezTo>
                  <a:pt x="48401" y="107687"/>
                  <a:pt x="48668" y="106519"/>
                  <a:pt x="48802" y="105319"/>
                </a:cubicBezTo>
                <a:cubicBezTo>
                  <a:pt x="48802" y="104551"/>
                  <a:pt x="49002" y="102417"/>
                  <a:pt x="49002" y="101382"/>
                </a:cubicBezTo>
                <a:cubicBezTo>
                  <a:pt x="49002" y="100348"/>
                  <a:pt x="48668" y="96112"/>
                  <a:pt x="48602" y="94678"/>
                </a:cubicBezTo>
                <a:cubicBezTo>
                  <a:pt x="48535" y="92710"/>
                  <a:pt x="48368" y="90708"/>
                  <a:pt x="48068" y="88773"/>
                </a:cubicBezTo>
                <a:cubicBezTo>
                  <a:pt x="47701" y="86639"/>
                  <a:pt x="47467" y="84504"/>
                  <a:pt x="47367" y="82336"/>
                </a:cubicBezTo>
                <a:cubicBezTo>
                  <a:pt x="47367" y="81035"/>
                  <a:pt x="47134" y="77632"/>
                  <a:pt x="47134" y="76898"/>
                </a:cubicBezTo>
                <a:cubicBezTo>
                  <a:pt x="47134" y="76164"/>
                  <a:pt x="46934" y="73462"/>
                  <a:pt x="47167" y="73096"/>
                </a:cubicBezTo>
                <a:cubicBezTo>
                  <a:pt x="47401" y="72729"/>
                  <a:pt x="46800" y="71728"/>
                  <a:pt x="47000" y="71628"/>
                </a:cubicBezTo>
                <a:cubicBezTo>
                  <a:pt x="47037" y="71613"/>
                  <a:pt x="47121" y="71610"/>
                  <a:pt x="47240" y="71610"/>
                </a:cubicBezTo>
                <a:cubicBezTo>
                  <a:pt x="47352" y="71610"/>
                  <a:pt x="47495" y="71613"/>
                  <a:pt x="47656" y="71613"/>
                </a:cubicBezTo>
                <a:cubicBezTo>
                  <a:pt x="48117" y="71613"/>
                  <a:pt x="48732" y="71588"/>
                  <a:pt x="49235" y="71394"/>
                </a:cubicBezTo>
                <a:cubicBezTo>
                  <a:pt x="50069" y="71094"/>
                  <a:pt x="52304" y="70060"/>
                  <a:pt x="53171" y="69860"/>
                </a:cubicBezTo>
                <a:cubicBezTo>
                  <a:pt x="54072" y="69693"/>
                  <a:pt x="55240" y="68025"/>
                  <a:pt x="55840" y="66191"/>
                </a:cubicBezTo>
                <a:cubicBezTo>
                  <a:pt x="56440" y="64489"/>
                  <a:pt x="56474" y="62621"/>
                  <a:pt x="56007" y="60853"/>
                </a:cubicBezTo>
                <a:cubicBezTo>
                  <a:pt x="55540" y="59119"/>
                  <a:pt x="54839" y="57651"/>
                  <a:pt x="54239" y="57084"/>
                </a:cubicBezTo>
                <a:cubicBezTo>
                  <a:pt x="53638" y="56550"/>
                  <a:pt x="52604" y="55850"/>
                  <a:pt x="52571" y="55516"/>
                </a:cubicBezTo>
                <a:cubicBezTo>
                  <a:pt x="52538" y="55183"/>
                  <a:pt x="52571" y="50713"/>
                  <a:pt x="52404" y="50179"/>
                </a:cubicBezTo>
                <a:cubicBezTo>
                  <a:pt x="51871" y="49078"/>
                  <a:pt x="51270" y="48078"/>
                  <a:pt x="50570" y="47110"/>
                </a:cubicBezTo>
                <a:cubicBezTo>
                  <a:pt x="50336" y="46877"/>
                  <a:pt x="48635" y="44108"/>
                  <a:pt x="48535" y="43374"/>
                </a:cubicBezTo>
                <a:cubicBezTo>
                  <a:pt x="48501" y="41606"/>
                  <a:pt x="48602" y="39872"/>
                  <a:pt x="48768" y="38104"/>
                </a:cubicBezTo>
                <a:cubicBezTo>
                  <a:pt x="48868" y="37804"/>
                  <a:pt x="49369" y="37003"/>
                  <a:pt x="49402" y="36636"/>
                </a:cubicBezTo>
                <a:cubicBezTo>
                  <a:pt x="49469" y="36269"/>
                  <a:pt x="49636" y="35102"/>
                  <a:pt x="49636" y="35102"/>
                </a:cubicBezTo>
                <a:cubicBezTo>
                  <a:pt x="49636" y="35102"/>
                  <a:pt x="51170" y="34268"/>
                  <a:pt x="51370" y="33834"/>
                </a:cubicBezTo>
                <a:cubicBezTo>
                  <a:pt x="51570" y="33267"/>
                  <a:pt x="51737" y="32667"/>
                  <a:pt x="51804" y="32066"/>
                </a:cubicBezTo>
                <a:cubicBezTo>
                  <a:pt x="51804" y="31833"/>
                  <a:pt x="52438" y="30131"/>
                  <a:pt x="51937" y="29331"/>
                </a:cubicBezTo>
                <a:cubicBezTo>
                  <a:pt x="51370" y="28297"/>
                  <a:pt x="50836" y="27263"/>
                  <a:pt x="50403" y="26162"/>
                </a:cubicBezTo>
                <a:cubicBezTo>
                  <a:pt x="50403" y="26162"/>
                  <a:pt x="50770" y="20458"/>
                  <a:pt x="50670" y="20258"/>
                </a:cubicBezTo>
                <a:cubicBezTo>
                  <a:pt x="50570" y="20058"/>
                  <a:pt x="50069" y="19190"/>
                  <a:pt x="50069" y="19190"/>
                </a:cubicBezTo>
                <a:cubicBezTo>
                  <a:pt x="50069" y="19190"/>
                  <a:pt x="50470" y="12719"/>
                  <a:pt x="50470" y="12486"/>
                </a:cubicBezTo>
                <a:cubicBezTo>
                  <a:pt x="50470" y="12252"/>
                  <a:pt x="51137" y="11318"/>
                  <a:pt x="51170" y="10951"/>
                </a:cubicBezTo>
                <a:cubicBezTo>
                  <a:pt x="51203" y="10417"/>
                  <a:pt x="51137" y="9884"/>
                  <a:pt x="51003" y="9383"/>
                </a:cubicBezTo>
                <a:cubicBezTo>
                  <a:pt x="50958" y="9278"/>
                  <a:pt x="50622" y="9227"/>
                  <a:pt x="50258" y="9227"/>
                </a:cubicBezTo>
                <a:cubicBezTo>
                  <a:pt x="49812" y="9227"/>
                  <a:pt x="49324" y="9303"/>
                  <a:pt x="49269" y="9450"/>
                </a:cubicBezTo>
                <a:cubicBezTo>
                  <a:pt x="49235" y="10284"/>
                  <a:pt x="49269" y="11085"/>
                  <a:pt x="49302" y="11885"/>
                </a:cubicBezTo>
                <a:cubicBezTo>
                  <a:pt x="49302" y="12152"/>
                  <a:pt x="49135" y="14954"/>
                  <a:pt x="48935" y="14987"/>
                </a:cubicBezTo>
                <a:cubicBezTo>
                  <a:pt x="48919" y="14994"/>
                  <a:pt x="48898" y="14997"/>
                  <a:pt x="48873" y="14997"/>
                </a:cubicBezTo>
                <a:cubicBezTo>
                  <a:pt x="48644" y="14997"/>
                  <a:pt x="48101" y="14741"/>
                  <a:pt x="48101" y="14620"/>
                </a:cubicBezTo>
                <a:cubicBezTo>
                  <a:pt x="48101" y="14487"/>
                  <a:pt x="47968" y="13386"/>
                  <a:pt x="47834" y="13386"/>
                </a:cubicBezTo>
                <a:cubicBezTo>
                  <a:pt x="47701" y="13386"/>
                  <a:pt x="47000" y="13753"/>
                  <a:pt x="47100" y="14020"/>
                </a:cubicBezTo>
                <a:cubicBezTo>
                  <a:pt x="47167" y="14320"/>
                  <a:pt x="47267" y="16588"/>
                  <a:pt x="47467" y="16722"/>
                </a:cubicBezTo>
                <a:cubicBezTo>
                  <a:pt x="47634" y="16855"/>
                  <a:pt x="47734" y="18957"/>
                  <a:pt x="47601" y="19157"/>
                </a:cubicBezTo>
                <a:cubicBezTo>
                  <a:pt x="47467" y="19324"/>
                  <a:pt x="46567" y="19557"/>
                  <a:pt x="46567" y="19991"/>
                </a:cubicBezTo>
                <a:cubicBezTo>
                  <a:pt x="46567" y="20391"/>
                  <a:pt x="46333" y="24060"/>
                  <a:pt x="46333" y="24060"/>
                </a:cubicBezTo>
                <a:cubicBezTo>
                  <a:pt x="46333" y="24060"/>
                  <a:pt x="45099" y="24628"/>
                  <a:pt x="44866" y="24761"/>
                </a:cubicBezTo>
                <a:cubicBezTo>
                  <a:pt x="44599" y="24894"/>
                  <a:pt x="42998" y="28497"/>
                  <a:pt x="42797" y="29097"/>
                </a:cubicBezTo>
                <a:cubicBezTo>
                  <a:pt x="42631" y="29698"/>
                  <a:pt x="42664" y="30865"/>
                  <a:pt x="42430" y="31166"/>
                </a:cubicBezTo>
                <a:cubicBezTo>
                  <a:pt x="42197" y="31499"/>
                  <a:pt x="41363" y="34201"/>
                  <a:pt x="41697" y="35235"/>
                </a:cubicBezTo>
                <a:lnTo>
                  <a:pt x="40029" y="37570"/>
                </a:lnTo>
                <a:cubicBezTo>
                  <a:pt x="40029" y="37570"/>
                  <a:pt x="39929" y="35735"/>
                  <a:pt x="39362" y="35102"/>
                </a:cubicBezTo>
                <a:cubicBezTo>
                  <a:pt x="38795" y="34435"/>
                  <a:pt x="36860" y="32767"/>
                  <a:pt x="36860" y="32767"/>
                </a:cubicBezTo>
                <a:cubicBezTo>
                  <a:pt x="36893" y="31999"/>
                  <a:pt x="36993" y="31232"/>
                  <a:pt x="37193" y="30498"/>
                </a:cubicBezTo>
                <a:cubicBezTo>
                  <a:pt x="37360" y="29865"/>
                  <a:pt x="37394" y="29231"/>
                  <a:pt x="37293" y="28630"/>
                </a:cubicBezTo>
                <a:cubicBezTo>
                  <a:pt x="37861" y="28263"/>
                  <a:pt x="38294" y="27730"/>
                  <a:pt x="38461" y="27096"/>
                </a:cubicBezTo>
                <a:cubicBezTo>
                  <a:pt x="38694" y="26062"/>
                  <a:pt x="39562" y="24994"/>
                  <a:pt x="40329" y="23694"/>
                </a:cubicBezTo>
                <a:cubicBezTo>
                  <a:pt x="41063" y="22359"/>
                  <a:pt x="41797" y="20391"/>
                  <a:pt x="41496" y="19357"/>
                </a:cubicBezTo>
                <a:cubicBezTo>
                  <a:pt x="41830" y="18590"/>
                  <a:pt x="42130" y="17789"/>
                  <a:pt x="42364" y="16989"/>
                </a:cubicBezTo>
                <a:cubicBezTo>
                  <a:pt x="42397" y="16522"/>
                  <a:pt x="42364" y="15254"/>
                  <a:pt x="42364" y="15254"/>
                </a:cubicBezTo>
                <a:cubicBezTo>
                  <a:pt x="42364" y="15254"/>
                  <a:pt x="44799" y="14687"/>
                  <a:pt x="45433" y="14253"/>
                </a:cubicBezTo>
                <a:cubicBezTo>
                  <a:pt x="46100" y="13786"/>
                  <a:pt x="46467" y="12852"/>
                  <a:pt x="46367" y="12586"/>
                </a:cubicBezTo>
                <a:cubicBezTo>
                  <a:pt x="46133" y="11918"/>
                  <a:pt x="45866" y="11318"/>
                  <a:pt x="45566" y="10718"/>
                </a:cubicBezTo>
                <a:cubicBezTo>
                  <a:pt x="45399" y="10484"/>
                  <a:pt x="45466" y="8149"/>
                  <a:pt x="45199" y="6982"/>
                </a:cubicBezTo>
                <a:cubicBezTo>
                  <a:pt x="44932" y="5814"/>
                  <a:pt x="42297" y="1044"/>
                  <a:pt x="37627" y="277"/>
                </a:cubicBezTo>
                <a:cubicBezTo>
                  <a:pt x="36481" y="97"/>
                  <a:pt x="35281" y="1"/>
                  <a:pt x="34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3"/>
          <p:cNvSpPr/>
          <p:nvPr/>
        </p:nvSpPr>
        <p:spPr>
          <a:xfrm>
            <a:off x="3012577" y="3317390"/>
            <a:ext cx="822748" cy="1818635"/>
          </a:xfrm>
          <a:custGeom>
            <a:rect b="b" l="l" r="r" t="t"/>
            <a:pathLst>
              <a:path extrusionOk="0" h="168042" w="76022">
                <a:moveTo>
                  <a:pt x="35092" y="14798"/>
                </a:moveTo>
                <a:cubicBezTo>
                  <a:pt x="35092" y="14798"/>
                  <a:pt x="35159" y="17167"/>
                  <a:pt x="35393" y="17600"/>
                </a:cubicBezTo>
                <a:cubicBezTo>
                  <a:pt x="35626" y="18034"/>
                  <a:pt x="37694" y="19569"/>
                  <a:pt x="37961" y="19869"/>
                </a:cubicBezTo>
                <a:cubicBezTo>
                  <a:pt x="38228" y="20202"/>
                  <a:pt x="38361" y="22270"/>
                  <a:pt x="38595" y="22571"/>
                </a:cubicBezTo>
                <a:cubicBezTo>
                  <a:pt x="38928" y="23104"/>
                  <a:pt x="39195" y="23705"/>
                  <a:pt x="39395" y="24305"/>
                </a:cubicBezTo>
                <a:cubicBezTo>
                  <a:pt x="39462" y="24639"/>
                  <a:pt x="39362" y="25673"/>
                  <a:pt x="39195" y="25740"/>
                </a:cubicBezTo>
                <a:lnTo>
                  <a:pt x="39229" y="25740"/>
                </a:lnTo>
                <a:cubicBezTo>
                  <a:pt x="39207" y="25748"/>
                  <a:pt x="39161" y="25752"/>
                  <a:pt x="39096" y="25752"/>
                </a:cubicBezTo>
                <a:cubicBezTo>
                  <a:pt x="38797" y="25752"/>
                  <a:pt x="38078" y="25678"/>
                  <a:pt x="37226" y="25678"/>
                </a:cubicBezTo>
                <a:cubicBezTo>
                  <a:pt x="36834" y="25678"/>
                  <a:pt x="36414" y="25694"/>
                  <a:pt x="35993" y="25740"/>
                </a:cubicBezTo>
                <a:cubicBezTo>
                  <a:pt x="35813" y="25758"/>
                  <a:pt x="35632" y="25765"/>
                  <a:pt x="35451" y="25765"/>
                </a:cubicBezTo>
                <a:cubicBezTo>
                  <a:pt x="34890" y="25765"/>
                  <a:pt x="34327" y="25697"/>
                  <a:pt x="33756" y="25697"/>
                </a:cubicBezTo>
                <a:cubicBezTo>
                  <a:pt x="33524" y="25697"/>
                  <a:pt x="33292" y="25708"/>
                  <a:pt x="33058" y="25740"/>
                </a:cubicBezTo>
                <a:cubicBezTo>
                  <a:pt x="32190" y="25940"/>
                  <a:pt x="31356" y="26240"/>
                  <a:pt x="30556" y="26707"/>
                </a:cubicBezTo>
                <a:cubicBezTo>
                  <a:pt x="29922" y="27041"/>
                  <a:pt x="29288" y="27374"/>
                  <a:pt x="28621" y="27708"/>
                </a:cubicBezTo>
                <a:cubicBezTo>
                  <a:pt x="27220" y="28408"/>
                  <a:pt x="25652" y="28175"/>
                  <a:pt x="24118" y="28508"/>
                </a:cubicBezTo>
                <a:cubicBezTo>
                  <a:pt x="23440" y="28600"/>
                  <a:pt x="22772" y="28651"/>
                  <a:pt x="22108" y="28651"/>
                </a:cubicBezTo>
                <a:cubicBezTo>
                  <a:pt x="21564" y="28651"/>
                  <a:pt x="21023" y="28617"/>
                  <a:pt x="20482" y="28542"/>
                </a:cubicBezTo>
                <a:cubicBezTo>
                  <a:pt x="19964" y="28498"/>
                  <a:pt x="19414" y="28437"/>
                  <a:pt x="18874" y="28437"/>
                </a:cubicBezTo>
                <a:cubicBezTo>
                  <a:pt x="18163" y="28437"/>
                  <a:pt x="17467" y="28544"/>
                  <a:pt x="16879" y="28942"/>
                </a:cubicBezTo>
                <a:cubicBezTo>
                  <a:pt x="16479" y="29242"/>
                  <a:pt x="15945" y="30109"/>
                  <a:pt x="15445" y="30109"/>
                </a:cubicBezTo>
                <a:cubicBezTo>
                  <a:pt x="15245" y="29676"/>
                  <a:pt x="15945" y="29009"/>
                  <a:pt x="16179" y="28642"/>
                </a:cubicBezTo>
                <a:cubicBezTo>
                  <a:pt x="16613" y="27941"/>
                  <a:pt x="17013" y="27207"/>
                  <a:pt x="17446" y="26507"/>
                </a:cubicBezTo>
                <a:cubicBezTo>
                  <a:pt x="17847" y="25906"/>
                  <a:pt x="18314" y="25306"/>
                  <a:pt x="18847" y="24772"/>
                </a:cubicBezTo>
                <a:cubicBezTo>
                  <a:pt x="19214" y="24372"/>
                  <a:pt x="20082" y="23171"/>
                  <a:pt x="20549" y="22871"/>
                </a:cubicBezTo>
                <a:cubicBezTo>
                  <a:pt x="20549" y="22871"/>
                  <a:pt x="20745" y="22878"/>
                  <a:pt x="21049" y="22878"/>
                </a:cubicBezTo>
                <a:cubicBezTo>
                  <a:pt x="21862" y="22878"/>
                  <a:pt x="23448" y="22825"/>
                  <a:pt x="24151" y="22437"/>
                </a:cubicBezTo>
                <a:cubicBezTo>
                  <a:pt x="25119" y="21937"/>
                  <a:pt x="25953" y="20769"/>
                  <a:pt x="26720" y="20636"/>
                </a:cubicBezTo>
                <a:cubicBezTo>
                  <a:pt x="27454" y="20469"/>
                  <a:pt x="31023" y="20002"/>
                  <a:pt x="31256" y="19468"/>
                </a:cubicBezTo>
                <a:cubicBezTo>
                  <a:pt x="31523" y="18968"/>
                  <a:pt x="31523" y="18101"/>
                  <a:pt x="30756" y="18001"/>
                </a:cubicBezTo>
                <a:cubicBezTo>
                  <a:pt x="29989" y="17867"/>
                  <a:pt x="28388" y="17767"/>
                  <a:pt x="28388" y="17567"/>
                </a:cubicBezTo>
                <a:cubicBezTo>
                  <a:pt x="28388" y="17400"/>
                  <a:pt x="28755" y="16767"/>
                  <a:pt x="29155" y="16733"/>
                </a:cubicBezTo>
                <a:cubicBezTo>
                  <a:pt x="29555" y="16700"/>
                  <a:pt x="32290" y="16333"/>
                  <a:pt x="33158" y="15899"/>
                </a:cubicBezTo>
                <a:cubicBezTo>
                  <a:pt x="33892" y="15532"/>
                  <a:pt x="35092" y="14798"/>
                  <a:pt x="35092" y="14798"/>
                </a:cubicBezTo>
                <a:close/>
                <a:moveTo>
                  <a:pt x="62045" y="66469"/>
                </a:moveTo>
                <a:cubicBezTo>
                  <a:pt x="62045" y="66469"/>
                  <a:pt x="63713" y="74675"/>
                  <a:pt x="63546" y="76176"/>
                </a:cubicBezTo>
                <a:cubicBezTo>
                  <a:pt x="63513" y="76443"/>
                  <a:pt x="63479" y="77076"/>
                  <a:pt x="63479" y="77910"/>
                </a:cubicBezTo>
                <a:cubicBezTo>
                  <a:pt x="63179" y="78144"/>
                  <a:pt x="62879" y="78411"/>
                  <a:pt x="62579" y="78644"/>
                </a:cubicBezTo>
                <a:lnTo>
                  <a:pt x="62579" y="78544"/>
                </a:lnTo>
                <a:cubicBezTo>
                  <a:pt x="62445" y="76543"/>
                  <a:pt x="62145" y="71339"/>
                  <a:pt x="62012" y="70238"/>
                </a:cubicBezTo>
                <a:cubicBezTo>
                  <a:pt x="61945" y="68971"/>
                  <a:pt x="61945" y="67703"/>
                  <a:pt x="62045" y="66469"/>
                </a:cubicBezTo>
                <a:close/>
                <a:moveTo>
                  <a:pt x="63479" y="79812"/>
                </a:moveTo>
                <a:cubicBezTo>
                  <a:pt x="63479" y="83548"/>
                  <a:pt x="63513" y="86583"/>
                  <a:pt x="63513" y="86583"/>
                </a:cubicBezTo>
                <a:cubicBezTo>
                  <a:pt x="63513" y="86583"/>
                  <a:pt x="62893" y="88020"/>
                  <a:pt x="62637" y="88020"/>
                </a:cubicBezTo>
                <a:cubicBezTo>
                  <a:pt x="62615" y="88020"/>
                  <a:pt x="62595" y="88009"/>
                  <a:pt x="62579" y="87984"/>
                </a:cubicBezTo>
                <a:cubicBezTo>
                  <a:pt x="62379" y="87684"/>
                  <a:pt x="62745" y="85916"/>
                  <a:pt x="62579" y="84915"/>
                </a:cubicBezTo>
                <a:cubicBezTo>
                  <a:pt x="62412" y="84181"/>
                  <a:pt x="62812" y="83381"/>
                  <a:pt x="62846" y="81646"/>
                </a:cubicBezTo>
                <a:cubicBezTo>
                  <a:pt x="63146" y="81379"/>
                  <a:pt x="63179" y="80079"/>
                  <a:pt x="63479" y="79812"/>
                </a:cubicBezTo>
                <a:close/>
                <a:moveTo>
                  <a:pt x="44032" y="110267"/>
                </a:moveTo>
                <a:lnTo>
                  <a:pt x="44032" y="110267"/>
                </a:lnTo>
                <a:cubicBezTo>
                  <a:pt x="44866" y="110600"/>
                  <a:pt x="45266" y="111568"/>
                  <a:pt x="45667" y="112335"/>
                </a:cubicBezTo>
                <a:cubicBezTo>
                  <a:pt x="46100" y="113202"/>
                  <a:pt x="45800" y="113803"/>
                  <a:pt x="45933" y="114737"/>
                </a:cubicBezTo>
                <a:cubicBezTo>
                  <a:pt x="46034" y="115637"/>
                  <a:pt x="46400" y="116505"/>
                  <a:pt x="46534" y="117439"/>
                </a:cubicBezTo>
                <a:cubicBezTo>
                  <a:pt x="46601" y="118139"/>
                  <a:pt x="46801" y="118806"/>
                  <a:pt x="47134" y="119440"/>
                </a:cubicBezTo>
                <a:cubicBezTo>
                  <a:pt x="46267" y="119674"/>
                  <a:pt x="46400" y="121875"/>
                  <a:pt x="46667" y="122542"/>
                </a:cubicBezTo>
                <a:cubicBezTo>
                  <a:pt x="46968" y="123243"/>
                  <a:pt x="47468" y="123243"/>
                  <a:pt x="47535" y="124010"/>
                </a:cubicBezTo>
                <a:cubicBezTo>
                  <a:pt x="47601" y="124610"/>
                  <a:pt x="47435" y="125244"/>
                  <a:pt x="47468" y="125878"/>
                </a:cubicBezTo>
                <a:cubicBezTo>
                  <a:pt x="47501" y="126478"/>
                  <a:pt x="47668" y="127045"/>
                  <a:pt x="47268" y="127646"/>
                </a:cubicBezTo>
                <a:cubicBezTo>
                  <a:pt x="46834" y="128246"/>
                  <a:pt x="46467" y="128380"/>
                  <a:pt x="46400" y="129280"/>
                </a:cubicBezTo>
                <a:cubicBezTo>
                  <a:pt x="46267" y="130515"/>
                  <a:pt x="45500" y="131549"/>
                  <a:pt x="45600" y="132816"/>
                </a:cubicBezTo>
                <a:cubicBezTo>
                  <a:pt x="45466" y="131582"/>
                  <a:pt x="44933" y="130415"/>
                  <a:pt x="44065" y="129481"/>
                </a:cubicBezTo>
                <a:cubicBezTo>
                  <a:pt x="43565" y="128913"/>
                  <a:pt x="43432" y="128947"/>
                  <a:pt x="43365" y="128180"/>
                </a:cubicBezTo>
                <a:cubicBezTo>
                  <a:pt x="43398" y="127646"/>
                  <a:pt x="43298" y="127146"/>
                  <a:pt x="43131" y="126645"/>
                </a:cubicBezTo>
                <a:cubicBezTo>
                  <a:pt x="42765" y="125945"/>
                  <a:pt x="42197" y="125644"/>
                  <a:pt x="42431" y="124811"/>
                </a:cubicBezTo>
                <a:lnTo>
                  <a:pt x="42464" y="124811"/>
                </a:lnTo>
                <a:cubicBezTo>
                  <a:pt x="42698" y="123977"/>
                  <a:pt x="43198" y="123510"/>
                  <a:pt x="43232" y="122542"/>
                </a:cubicBezTo>
                <a:cubicBezTo>
                  <a:pt x="43232" y="121775"/>
                  <a:pt x="43198" y="121275"/>
                  <a:pt x="43598" y="120608"/>
                </a:cubicBezTo>
                <a:cubicBezTo>
                  <a:pt x="43965" y="120074"/>
                  <a:pt x="44299" y="119774"/>
                  <a:pt x="44166" y="119006"/>
                </a:cubicBezTo>
                <a:cubicBezTo>
                  <a:pt x="43965" y="117972"/>
                  <a:pt x="43332" y="118606"/>
                  <a:pt x="42898" y="118006"/>
                </a:cubicBezTo>
                <a:cubicBezTo>
                  <a:pt x="42631" y="117639"/>
                  <a:pt x="42998" y="116238"/>
                  <a:pt x="43065" y="115837"/>
                </a:cubicBezTo>
                <a:cubicBezTo>
                  <a:pt x="43332" y="114070"/>
                  <a:pt x="44766" y="112168"/>
                  <a:pt x="44032" y="110267"/>
                </a:cubicBezTo>
                <a:close/>
                <a:moveTo>
                  <a:pt x="35059" y="146893"/>
                </a:moveTo>
                <a:cubicBezTo>
                  <a:pt x="34959" y="147260"/>
                  <a:pt x="34859" y="147627"/>
                  <a:pt x="34792" y="147994"/>
                </a:cubicBezTo>
                <a:cubicBezTo>
                  <a:pt x="34892" y="147627"/>
                  <a:pt x="34959" y="147260"/>
                  <a:pt x="35059" y="146893"/>
                </a:cubicBezTo>
                <a:close/>
                <a:moveTo>
                  <a:pt x="34792" y="147994"/>
                </a:moveTo>
                <a:cubicBezTo>
                  <a:pt x="34705" y="148308"/>
                  <a:pt x="34627" y="148627"/>
                  <a:pt x="34558" y="148949"/>
                </a:cubicBezTo>
                <a:lnTo>
                  <a:pt x="34558" y="148949"/>
                </a:lnTo>
                <a:cubicBezTo>
                  <a:pt x="34631" y="148629"/>
                  <a:pt x="34710" y="148310"/>
                  <a:pt x="34792" y="147994"/>
                </a:cubicBezTo>
                <a:close/>
                <a:moveTo>
                  <a:pt x="35426" y="148427"/>
                </a:moveTo>
                <a:lnTo>
                  <a:pt x="35426" y="148427"/>
                </a:lnTo>
                <a:cubicBezTo>
                  <a:pt x="35726" y="150029"/>
                  <a:pt x="35926" y="151663"/>
                  <a:pt x="36060" y="153298"/>
                </a:cubicBezTo>
                <a:cubicBezTo>
                  <a:pt x="36060" y="153398"/>
                  <a:pt x="36026" y="153531"/>
                  <a:pt x="35993" y="153665"/>
                </a:cubicBezTo>
                <a:cubicBezTo>
                  <a:pt x="35393" y="152897"/>
                  <a:pt x="35326" y="150529"/>
                  <a:pt x="35426" y="148427"/>
                </a:cubicBezTo>
                <a:close/>
                <a:moveTo>
                  <a:pt x="54473" y="149895"/>
                </a:moveTo>
                <a:cubicBezTo>
                  <a:pt x="54840" y="150629"/>
                  <a:pt x="55173" y="151363"/>
                  <a:pt x="55440" y="152130"/>
                </a:cubicBezTo>
                <a:cubicBezTo>
                  <a:pt x="55807" y="153231"/>
                  <a:pt x="56041" y="154799"/>
                  <a:pt x="54907" y="155599"/>
                </a:cubicBezTo>
                <a:cubicBezTo>
                  <a:pt x="54740" y="155699"/>
                  <a:pt x="54573" y="155766"/>
                  <a:pt x="54406" y="155799"/>
                </a:cubicBezTo>
                <a:cubicBezTo>
                  <a:pt x="54239" y="154065"/>
                  <a:pt x="54106" y="151463"/>
                  <a:pt x="54206" y="150929"/>
                </a:cubicBezTo>
                <a:cubicBezTo>
                  <a:pt x="54239" y="150762"/>
                  <a:pt x="54339" y="150396"/>
                  <a:pt x="54473" y="149895"/>
                </a:cubicBezTo>
                <a:close/>
                <a:moveTo>
                  <a:pt x="45733" y="139521"/>
                </a:moveTo>
                <a:cubicBezTo>
                  <a:pt x="46367" y="140322"/>
                  <a:pt x="46400" y="141022"/>
                  <a:pt x="47468" y="141456"/>
                </a:cubicBezTo>
                <a:cubicBezTo>
                  <a:pt x="47668" y="142657"/>
                  <a:pt x="48135" y="145192"/>
                  <a:pt x="47301" y="146159"/>
                </a:cubicBezTo>
                <a:lnTo>
                  <a:pt x="47334" y="146159"/>
                </a:lnTo>
                <a:cubicBezTo>
                  <a:pt x="46767" y="146760"/>
                  <a:pt x="46501" y="150262"/>
                  <a:pt x="46400" y="151330"/>
                </a:cubicBezTo>
                <a:cubicBezTo>
                  <a:pt x="46300" y="152430"/>
                  <a:pt x="46234" y="155599"/>
                  <a:pt x="46067" y="155899"/>
                </a:cubicBezTo>
                <a:cubicBezTo>
                  <a:pt x="45933" y="156200"/>
                  <a:pt x="45466" y="157734"/>
                  <a:pt x="45466" y="157734"/>
                </a:cubicBezTo>
                <a:cubicBezTo>
                  <a:pt x="45466" y="157734"/>
                  <a:pt x="44532" y="154899"/>
                  <a:pt x="44132" y="153731"/>
                </a:cubicBezTo>
                <a:cubicBezTo>
                  <a:pt x="43765" y="152564"/>
                  <a:pt x="43065" y="151029"/>
                  <a:pt x="43131" y="149562"/>
                </a:cubicBezTo>
                <a:cubicBezTo>
                  <a:pt x="43232" y="148094"/>
                  <a:pt x="43465" y="144625"/>
                  <a:pt x="43131" y="142757"/>
                </a:cubicBezTo>
                <a:cubicBezTo>
                  <a:pt x="43999" y="142657"/>
                  <a:pt x="44766" y="142156"/>
                  <a:pt x="45233" y="141422"/>
                </a:cubicBezTo>
                <a:cubicBezTo>
                  <a:pt x="45567" y="140855"/>
                  <a:pt x="45333" y="140055"/>
                  <a:pt x="45733" y="139521"/>
                </a:cubicBezTo>
                <a:close/>
                <a:moveTo>
                  <a:pt x="60364" y="0"/>
                </a:moveTo>
                <a:cubicBezTo>
                  <a:pt x="60168" y="0"/>
                  <a:pt x="59977" y="92"/>
                  <a:pt x="59977" y="288"/>
                </a:cubicBezTo>
                <a:cubicBezTo>
                  <a:pt x="59977" y="655"/>
                  <a:pt x="60244" y="13297"/>
                  <a:pt x="60244" y="13297"/>
                </a:cubicBezTo>
                <a:lnTo>
                  <a:pt x="60777" y="13397"/>
                </a:lnTo>
                <a:lnTo>
                  <a:pt x="60777" y="16800"/>
                </a:lnTo>
                <a:lnTo>
                  <a:pt x="58943" y="17067"/>
                </a:lnTo>
                <a:lnTo>
                  <a:pt x="58943" y="18134"/>
                </a:lnTo>
                <a:lnTo>
                  <a:pt x="59710" y="18134"/>
                </a:lnTo>
                <a:lnTo>
                  <a:pt x="59710" y="28708"/>
                </a:lnTo>
                <a:cubicBezTo>
                  <a:pt x="58809" y="27041"/>
                  <a:pt x="54339" y="26073"/>
                  <a:pt x="54339" y="26073"/>
                </a:cubicBezTo>
                <a:cubicBezTo>
                  <a:pt x="54339" y="26073"/>
                  <a:pt x="54573" y="24739"/>
                  <a:pt x="54339" y="24405"/>
                </a:cubicBezTo>
                <a:cubicBezTo>
                  <a:pt x="54106" y="24105"/>
                  <a:pt x="53239" y="22737"/>
                  <a:pt x="53239" y="22737"/>
                </a:cubicBezTo>
                <a:cubicBezTo>
                  <a:pt x="53939" y="22337"/>
                  <a:pt x="54506" y="20269"/>
                  <a:pt x="54506" y="20269"/>
                </a:cubicBezTo>
                <a:cubicBezTo>
                  <a:pt x="54506" y="20269"/>
                  <a:pt x="56274" y="19302"/>
                  <a:pt x="56608" y="18735"/>
                </a:cubicBezTo>
                <a:cubicBezTo>
                  <a:pt x="56908" y="18201"/>
                  <a:pt x="57642" y="13397"/>
                  <a:pt x="57008" y="11163"/>
                </a:cubicBezTo>
                <a:cubicBezTo>
                  <a:pt x="56374" y="8928"/>
                  <a:pt x="52538" y="2957"/>
                  <a:pt x="51437" y="2089"/>
                </a:cubicBezTo>
                <a:cubicBezTo>
                  <a:pt x="50750" y="1543"/>
                  <a:pt x="48494" y="1304"/>
                  <a:pt x="46251" y="1304"/>
                </a:cubicBezTo>
                <a:cubicBezTo>
                  <a:pt x="44794" y="1304"/>
                  <a:pt x="43343" y="1405"/>
                  <a:pt x="42331" y="1589"/>
                </a:cubicBezTo>
                <a:cubicBezTo>
                  <a:pt x="39796" y="2089"/>
                  <a:pt x="37361" y="6226"/>
                  <a:pt x="36327" y="7727"/>
                </a:cubicBezTo>
                <a:cubicBezTo>
                  <a:pt x="35293" y="9261"/>
                  <a:pt x="35259" y="12463"/>
                  <a:pt x="35259" y="12463"/>
                </a:cubicBezTo>
                <a:cubicBezTo>
                  <a:pt x="33691" y="12997"/>
                  <a:pt x="32124" y="13431"/>
                  <a:pt x="30522" y="13764"/>
                </a:cubicBezTo>
                <a:cubicBezTo>
                  <a:pt x="28654" y="14098"/>
                  <a:pt x="26019" y="14265"/>
                  <a:pt x="25486" y="14365"/>
                </a:cubicBezTo>
                <a:cubicBezTo>
                  <a:pt x="24952" y="14498"/>
                  <a:pt x="23217" y="15866"/>
                  <a:pt x="21850" y="16500"/>
                </a:cubicBezTo>
                <a:cubicBezTo>
                  <a:pt x="20482" y="17133"/>
                  <a:pt x="17480" y="18835"/>
                  <a:pt x="17480" y="18835"/>
                </a:cubicBezTo>
                <a:cubicBezTo>
                  <a:pt x="17283" y="18763"/>
                  <a:pt x="17077" y="18730"/>
                  <a:pt x="16866" y="18730"/>
                </a:cubicBezTo>
                <a:cubicBezTo>
                  <a:pt x="16684" y="18730"/>
                  <a:pt x="16498" y="18755"/>
                  <a:pt x="16312" y="18801"/>
                </a:cubicBezTo>
                <a:cubicBezTo>
                  <a:pt x="15779" y="19001"/>
                  <a:pt x="12643" y="22037"/>
                  <a:pt x="11943" y="22204"/>
                </a:cubicBezTo>
                <a:cubicBezTo>
                  <a:pt x="11209" y="22371"/>
                  <a:pt x="8707" y="22471"/>
                  <a:pt x="8707" y="22471"/>
                </a:cubicBezTo>
                <a:cubicBezTo>
                  <a:pt x="8707" y="22471"/>
                  <a:pt x="6439" y="23872"/>
                  <a:pt x="5905" y="24806"/>
                </a:cubicBezTo>
                <a:cubicBezTo>
                  <a:pt x="5405" y="25773"/>
                  <a:pt x="3703" y="28942"/>
                  <a:pt x="3436" y="29509"/>
                </a:cubicBezTo>
                <a:cubicBezTo>
                  <a:pt x="2636" y="30676"/>
                  <a:pt x="1769" y="31811"/>
                  <a:pt x="835" y="32878"/>
                </a:cubicBezTo>
                <a:cubicBezTo>
                  <a:pt x="268" y="33445"/>
                  <a:pt x="1" y="36647"/>
                  <a:pt x="201" y="37681"/>
                </a:cubicBezTo>
                <a:cubicBezTo>
                  <a:pt x="401" y="38749"/>
                  <a:pt x="5238" y="41851"/>
                  <a:pt x="7406" y="42618"/>
                </a:cubicBezTo>
                <a:cubicBezTo>
                  <a:pt x="9356" y="43289"/>
                  <a:pt x="13169" y="43903"/>
                  <a:pt x="14756" y="43903"/>
                </a:cubicBezTo>
                <a:cubicBezTo>
                  <a:pt x="14907" y="43903"/>
                  <a:pt x="15038" y="43898"/>
                  <a:pt x="15145" y="43886"/>
                </a:cubicBezTo>
                <a:cubicBezTo>
                  <a:pt x="16051" y="43791"/>
                  <a:pt x="20129" y="43542"/>
                  <a:pt x="22478" y="43542"/>
                </a:cubicBezTo>
                <a:cubicBezTo>
                  <a:pt x="23414" y="43542"/>
                  <a:pt x="24075" y="43581"/>
                  <a:pt x="24151" y="43686"/>
                </a:cubicBezTo>
                <a:cubicBezTo>
                  <a:pt x="24418" y="44053"/>
                  <a:pt x="27053" y="47522"/>
                  <a:pt x="27153" y="48122"/>
                </a:cubicBezTo>
                <a:cubicBezTo>
                  <a:pt x="27253" y="48723"/>
                  <a:pt x="28354" y="53226"/>
                  <a:pt x="28421" y="53526"/>
                </a:cubicBezTo>
                <a:cubicBezTo>
                  <a:pt x="28521" y="53860"/>
                  <a:pt x="28921" y="55361"/>
                  <a:pt x="28588" y="56028"/>
                </a:cubicBezTo>
                <a:cubicBezTo>
                  <a:pt x="28288" y="56662"/>
                  <a:pt x="27087" y="62499"/>
                  <a:pt x="26920" y="63133"/>
                </a:cubicBezTo>
                <a:cubicBezTo>
                  <a:pt x="26786" y="63767"/>
                  <a:pt x="25819" y="64834"/>
                  <a:pt x="25452" y="65435"/>
                </a:cubicBezTo>
                <a:cubicBezTo>
                  <a:pt x="25085" y="66035"/>
                  <a:pt x="24051" y="74808"/>
                  <a:pt x="24151" y="75242"/>
                </a:cubicBezTo>
                <a:cubicBezTo>
                  <a:pt x="24285" y="75675"/>
                  <a:pt x="27420" y="78044"/>
                  <a:pt x="27554" y="78544"/>
                </a:cubicBezTo>
                <a:cubicBezTo>
                  <a:pt x="27720" y="79011"/>
                  <a:pt x="27454" y="80479"/>
                  <a:pt x="27220" y="81179"/>
                </a:cubicBezTo>
                <a:cubicBezTo>
                  <a:pt x="26853" y="82614"/>
                  <a:pt x="26586" y="84115"/>
                  <a:pt x="26453" y="85616"/>
                </a:cubicBezTo>
                <a:cubicBezTo>
                  <a:pt x="26420" y="86450"/>
                  <a:pt x="26953" y="91620"/>
                  <a:pt x="26887" y="94255"/>
                </a:cubicBezTo>
                <a:cubicBezTo>
                  <a:pt x="26786" y="96891"/>
                  <a:pt x="26920" y="105397"/>
                  <a:pt x="26887" y="106364"/>
                </a:cubicBezTo>
                <a:cubicBezTo>
                  <a:pt x="26853" y="107331"/>
                  <a:pt x="27520" y="108132"/>
                  <a:pt x="27320" y="108799"/>
                </a:cubicBezTo>
                <a:cubicBezTo>
                  <a:pt x="27120" y="109466"/>
                  <a:pt x="27153" y="110534"/>
                  <a:pt x="27153" y="111634"/>
                </a:cubicBezTo>
                <a:cubicBezTo>
                  <a:pt x="27153" y="112769"/>
                  <a:pt x="30522" y="113536"/>
                  <a:pt x="30889" y="114036"/>
                </a:cubicBezTo>
                <a:cubicBezTo>
                  <a:pt x="31256" y="114570"/>
                  <a:pt x="31190" y="117138"/>
                  <a:pt x="31156" y="117639"/>
                </a:cubicBezTo>
                <a:cubicBezTo>
                  <a:pt x="31123" y="118172"/>
                  <a:pt x="30556" y="119573"/>
                  <a:pt x="30589" y="120374"/>
                </a:cubicBezTo>
                <a:cubicBezTo>
                  <a:pt x="30756" y="121375"/>
                  <a:pt x="31090" y="122309"/>
                  <a:pt x="31590" y="123209"/>
                </a:cubicBezTo>
                <a:cubicBezTo>
                  <a:pt x="31857" y="123476"/>
                  <a:pt x="31923" y="125311"/>
                  <a:pt x="31857" y="125678"/>
                </a:cubicBezTo>
                <a:cubicBezTo>
                  <a:pt x="31757" y="126045"/>
                  <a:pt x="30589" y="126612"/>
                  <a:pt x="30522" y="127412"/>
                </a:cubicBezTo>
                <a:cubicBezTo>
                  <a:pt x="30456" y="128213"/>
                  <a:pt x="30956" y="134517"/>
                  <a:pt x="30956" y="135251"/>
                </a:cubicBezTo>
                <a:cubicBezTo>
                  <a:pt x="30956" y="135952"/>
                  <a:pt x="31557" y="136719"/>
                  <a:pt x="31723" y="137386"/>
                </a:cubicBezTo>
                <a:cubicBezTo>
                  <a:pt x="32024" y="138954"/>
                  <a:pt x="32224" y="140522"/>
                  <a:pt x="32324" y="142090"/>
                </a:cubicBezTo>
                <a:cubicBezTo>
                  <a:pt x="32290" y="142890"/>
                  <a:pt x="34092" y="143491"/>
                  <a:pt x="34092" y="143491"/>
                </a:cubicBezTo>
                <a:cubicBezTo>
                  <a:pt x="33992" y="143824"/>
                  <a:pt x="34592" y="145792"/>
                  <a:pt x="35059" y="146826"/>
                </a:cubicBezTo>
                <a:lnTo>
                  <a:pt x="35059" y="146893"/>
                </a:lnTo>
                <a:cubicBezTo>
                  <a:pt x="35192" y="147260"/>
                  <a:pt x="35293" y="147627"/>
                  <a:pt x="35359" y="147994"/>
                </a:cubicBezTo>
                <a:cubicBezTo>
                  <a:pt x="35159" y="150362"/>
                  <a:pt x="35126" y="153231"/>
                  <a:pt x="35893" y="153965"/>
                </a:cubicBezTo>
                <a:cubicBezTo>
                  <a:pt x="35760" y="154398"/>
                  <a:pt x="35526" y="154899"/>
                  <a:pt x="35293" y="155466"/>
                </a:cubicBezTo>
                <a:cubicBezTo>
                  <a:pt x="34292" y="154899"/>
                  <a:pt x="34192" y="152464"/>
                  <a:pt x="34225" y="151696"/>
                </a:cubicBezTo>
                <a:cubicBezTo>
                  <a:pt x="34250" y="150785"/>
                  <a:pt x="34365" y="149856"/>
                  <a:pt x="34558" y="148949"/>
                </a:cubicBezTo>
                <a:lnTo>
                  <a:pt x="34558" y="148949"/>
                </a:lnTo>
                <a:cubicBezTo>
                  <a:pt x="34216" y="150452"/>
                  <a:pt x="34005" y="151991"/>
                  <a:pt x="34225" y="153531"/>
                </a:cubicBezTo>
                <a:cubicBezTo>
                  <a:pt x="34325" y="154298"/>
                  <a:pt x="34659" y="155232"/>
                  <a:pt x="35226" y="155633"/>
                </a:cubicBezTo>
                <a:cubicBezTo>
                  <a:pt x="34659" y="156867"/>
                  <a:pt x="33892" y="158268"/>
                  <a:pt x="33291" y="158768"/>
                </a:cubicBezTo>
                <a:cubicBezTo>
                  <a:pt x="32124" y="159736"/>
                  <a:pt x="30089" y="161270"/>
                  <a:pt x="30055" y="163238"/>
                </a:cubicBezTo>
                <a:cubicBezTo>
                  <a:pt x="29989" y="165239"/>
                  <a:pt x="30156" y="167208"/>
                  <a:pt x="33525" y="167408"/>
                </a:cubicBezTo>
                <a:cubicBezTo>
                  <a:pt x="33882" y="167432"/>
                  <a:pt x="34224" y="167444"/>
                  <a:pt x="34550" y="167444"/>
                </a:cubicBezTo>
                <a:cubicBezTo>
                  <a:pt x="37302" y="167444"/>
                  <a:pt x="38979" y="166619"/>
                  <a:pt x="39963" y="165873"/>
                </a:cubicBezTo>
                <a:cubicBezTo>
                  <a:pt x="41097" y="165006"/>
                  <a:pt x="40530" y="162871"/>
                  <a:pt x="40997" y="162404"/>
                </a:cubicBezTo>
                <a:cubicBezTo>
                  <a:pt x="41497" y="161970"/>
                  <a:pt x="42631" y="162104"/>
                  <a:pt x="43565" y="161670"/>
                </a:cubicBezTo>
                <a:cubicBezTo>
                  <a:pt x="44266" y="161237"/>
                  <a:pt x="44899" y="160703"/>
                  <a:pt x="45400" y="160069"/>
                </a:cubicBezTo>
                <a:cubicBezTo>
                  <a:pt x="45667" y="161270"/>
                  <a:pt x="47401" y="161570"/>
                  <a:pt x="47601" y="162071"/>
                </a:cubicBezTo>
                <a:cubicBezTo>
                  <a:pt x="47801" y="162538"/>
                  <a:pt x="47668" y="164772"/>
                  <a:pt x="48002" y="165540"/>
                </a:cubicBezTo>
                <a:cubicBezTo>
                  <a:pt x="48369" y="166307"/>
                  <a:pt x="50503" y="168008"/>
                  <a:pt x="53272" y="168041"/>
                </a:cubicBezTo>
                <a:cubicBezTo>
                  <a:pt x="56007" y="168041"/>
                  <a:pt x="57108" y="167808"/>
                  <a:pt x="57742" y="167341"/>
                </a:cubicBezTo>
                <a:cubicBezTo>
                  <a:pt x="58376" y="166907"/>
                  <a:pt x="58142" y="163238"/>
                  <a:pt x="57742" y="162171"/>
                </a:cubicBezTo>
                <a:cubicBezTo>
                  <a:pt x="57308" y="161070"/>
                  <a:pt x="54673" y="157968"/>
                  <a:pt x="54573" y="157401"/>
                </a:cubicBezTo>
                <a:cubicBezTo>
                  <a:pt x="54540" y="157234"/>
                  <a:pt x="54473" y="156700"/>
                  <a:pt x="54406" y="156000"/>
                </a:cubicBezTo>
                <a:cubicBezTo>
                  <a:pt x="55040" y="155933"/>
                  <a:pt x="55607" y="155499"/>
                  <a:pt x="55841" y="154932"/>
                </a:cubicBezTo>
                <a:cubicBezTo>
                  <a:pt x="56608" y="153298"/>
                  <a:pt x="55640" y="151163"/>
                  <a:pt x="54673" y="149328"/>
                </a:cubicBezTo>
                <a:cubicBezTo>
                  <a:pt x="55207" y="147493"/>
                  <a:pt x="56041" y="144825"/>
                  <a:pt x="56041" y="144825"/>
                </a:cubicBezTo>
                <a:lnTo>
                  <a:pt x="56207" y="144825"/>
                </a:lnTo>
                <a:cubicBezTo>
                  <a:pt x="56541" y="144825"/>
                  <a:pt x="57975" y="144091"/>
                  <a:pt x="58009" y="143557"/>
                </a:cubicBezTo>
                <a:cubicBezTo>
                  <a:pt x="58042" y="143024"/>
                  <a:pt x="57408" y="141689"/>
                  <a:pt x="57008" y="141156"/>
                </a:cubicBezTo>
                <a:cubicBezTo>
                  <a:pt x="56608" y="140655"/>
                  <a:pt x="56941" y="139254"/>
                  <a:pt x="57208" y="138787"/>
                </a:cubicBezTo>
                <a:cubicBezTo>
                  <a:pt x="57508" y="138354"/>
                  <a:pt x="57508" y="137720"/>
                  <a:pt x="57375" y="136786"/>
                </a:cubicBezTo>
                <a:cubicBezTo>
                  <a:pt x="57242" y="135885"/>
                  <a:pt x="56908" y="134751"/>
                  <a:pt x="56941" y="134551"/>
                </a:cubicBezTo>
                <a:cubicBezTo>
                  <a:pt x="57008" y="134351"/>
                  <a:pt x="58075" y="132483"/>
                  <a:pt x="58209" y="131849"/>
                </a:cubicBezTo>
                <a:cubicBezTo>
                  <a:pt x="58476" y="130448"/>
                  <a:pt x="58643" y="129014"/>
                  <a:pt x="58743" y="127613"/>
                </a:cubicBezTo>
                <a:cubicBezTo>
                  <a:pt x="58709" y="126779"/>
                  <a:pt x="59210" y="126011"/>
                  <a:pt x="59376" y="124277"/>
                </a:cubicBezTo>
                <a:cubicBezTo>
                  <a:pt x="59543" y="122542"/>
                  <a:pt x="59110" y="119507"/>
                  <a:pt x="59009" y="119140"/>
                </a:cubicBezTo>
                <a:cubicBezTo>
                  <a:pt x="58943" y="118806"/>
                  <a:pt x="58609" y="113736"/>
                  <a:pt x="58609" y="113736"/>
                </a:cubicBezTo>
                <a:cubicBezTo>
                  <a:pt x="58609" y="113736"/>
                  <a:pt x="60811" y="112802"/>
                  <a:pt x="61244" y="112402"/>
                </a:cubicBezTo>
                <a:cubicBezTo>
                  <a:pt x="61678" y="112001"/>
                  <a:pt x="63046" y="111067"/>
                  <a:pt x="63246" y="110467"/>
                </a:cubicBezTo>
                <a:cubicBezTo>
                  <a:pt x="63513" y="109366"/>
                  <a:pt x="63579" y="108232"/>
                  <a:pt x="63479" y="107098"/>
                </a:cubicBezTo>
                <a:cubicBezTo>
                  <a:pt x="63379" y="105830"/>
                  <a:pt x="63046" y="101127"/>
                  <a:pt x="62912" y="99626"/>
                </a:cubicBezTo>
                <a:cubicBezTo>
                  <a:pt x="62812" y="98091"/>
                  <a:pt x="62445" y="90820"/>
                  <a:pt x="62445" y="90820"/>
                </a:cubicBezTo>
                <a:lnTo>
                  <a:pt x="62445" y="90820"/>
                </a:lnTo>
                <a:cubicBezTo>
                  <a:pt x="62445" y="90820"/>
                  <a:pt x="63846" y="92087"/>
                  <a:pt x="64313" y="92454"/>
                </a:cubicBezTo>
                <a:cubicBezTo>
                  <a:pt x="64774" y="92792"/>
                  <a:pt x="66875" y="94120"/>
                  <a:pt x="67700" y="94120"/>
                </a:cubicBezTo>
                <a:cubicBezTo>
                  <a:pt x="67771" y="94120"/>
                  <a:pt x="67832" y="94110"/>
                  <a:pt x="67882" y="94089"/>
                </a:cubicBezTo>
                <a:cubicBezTo>
                  <a:pt x="69217" y="93355"/>
                  <a:pt x="70451" y="92487"/>
                  <a:pt x="71618" y="91520"/>
                </a:cubicBezTo>
                <a:cubicBezTo>
                  <a:pt x="71885" y="91186"/>
                  <a:pt x="72319" y="86516"/>
                  <a:pt x="72319" y="86516"/>
                </a:cubicBezTo>
                <a:cubicBezTo>
                  <a:pt x="72519" y="86083"/>
                  <a:pt x="72786" y="85683"/>
                  <a:pt x="73086" y="85316"/>
                </a:cubicBezTo>
                <a:cubicBezTo>
                  <a:pt x="73653" y="85015"/>
                  <a:pt x="74020" y="84415"/>
                  <a:pt x="74054" y="83781"/>
                </a:cubicBezTo>
                <a:cubicBezTo>
                  <a:pt x="74187" y="82680"/>
                  <a:pt x="74254" y="79311"/>
                  <a:pt x="74254" y="79311"/>
                </a:cubicBezTo>
                <a:cubicBezTo>
                  <a:pt x="74420" y="78911"/>
                  <a:pt x="75054" y="78611"/>
                  <a:pt x="75388" y="78277"/>
                </a:cubicBezTo>
                <a:cubicBezTo>
                  <a:pt x="76022" y="77610"/>
                  <a:pt x="75721" y="76443"/>
                  <a:pt x="75688" y="75575"/>
                </a:cubicBezTo>
                <a:cubicBezTo>
                  <a:pt x="75588" y="73474"/>
                  <a:pt x="75521" y="71439"/>
                  <a:pt x="75221" y="69371"/>
                </a:cubicBezTo>
                <a:cubicBezTo>
                  <a:pt x="75088" y="68270"/>
                  <a:pt x="75088" y="67002"/>
                  <a:pt x="74487" y="66002"/>
                </a:cubicBezTo>
                <a:cubicBezTo>
                  <a:pt x="74220" y="65568"/>
                  <a:pt x="74154" y="65201"/>
                  <a:pt x="73887" y="64801"/>
                </a:cubicBezTo>
                <a:cubicBezTo>
                  <a:pt x="73587" y="64434"/>
                  <a:pt x="73353" y="64034"/>
                  <a:pt x="73153" y="63633"/>
                </a:cubicBezTo>
                <a:cubicBezTo>
                  <a:pt x="73053" y="63100"/>
                  <a:pt x="73019" y="62566"/>
                  <a:pt x="73086" y="62066"/>
                </a:cubicBezTo>
                <a:cubicBezTo>
                  <a:pt x="73086" y="61265"/>
                  <a:pt x="73086" y="60498"/>
                  <a:pt x="73120" y="59697"/>
                </a:cubicBezTo>
                <a:cubicBezTo>
                  <a:pt x="73220" y="57429"/>
                  <a:pt x="73987" y="55061"/>
                  <a:pt x="73019" y="52892"/>
                </a:cubicBezTo>
                <a:cubicBezTo>
                  <a:pt x="72152" y="50924"/>
                  <a:pt x="73053" y="48623"/>
                  <a:pt x="72653" y="46588"/>
                </a:cubicBezTo>
                <a:cubicBezTo>
                  <a:pt x="72519" y="45921"/>
                  <a:pt x="72152" y="45320"/>
                  <a:pt x="71585" y="44887"/>
                </a:cubicBezTo>
                <a:cubicBezTo>
                  <a:pt x="71118" y="44586"/>
                  <a:pt x="70851" y="44053"/>
                  <a:pt x="70851" y="43519"/>
                </a:cubicBezTo>
                <a:cubicBezTo>
                  <a:pt x="70785" y="42618"/>
                  <a:pt x="70785" y="41417"/>
                  <a:pt x="70351" y="40584"/>
                </a:cubicBezTo>
                <a:cubicBezTo>
                  <a:pt x="69584" y="39283"/>
                  <a:pt x="68516" y="38082"/>
                  <a:pt x="67582" y="36881"/>
                </a:cubicBezTo>
                <a:cubicBezTo>
                  <a:pt x="66848" y="35947"/>
                  <a:pt x="66115" y="35013"/>
                  <a:pt x="65414" y="34079"/>
                </a:cubicBezTo>
                <a:lnTo>
                  <a:pt x="65047" y="28842"/>
                </a:lnTo>
                <a:lnTo>
                  <a:pt x="64380" y="28708"/>
                </a:lnTo>
                <a:cubicBezTo>
                  <a:pt x="64380" y="28708"/>
                  <a:pt x="64180" y="16800"/>
                  <a:pt x="63846" y="16800"/>
                </a:cubicBezTo>
                <a:lnTo>
                  <a:pt x="62946" y="16800"/>
                </a:lnTo>
                <a:lnTo>
                  <a:pt x="62879" y="12630"/>
                </a:lnTo>
                <a:lnTo>
                  <a:pt x="63446" y="12630"/>
                </a:lnTo>
                <a:cubicBezTo>
                  <a:pt x="63613" y="12630"/>
                  <a:pt x="63646" y="12030"/>
                  <a:pt x="63446" y="11996"/>
                </a:cubicBezTo>
                <a:cubicBezTo>
                  <a:pt x="63279" y="11963"/>
                  <a:pt x="61511" y="11963"/>
                  <a:pt x="61511" y="11963"/>
                </a:cubicBezTo>
                <a:cubicBezTo>
                  <a:pt x="61511" y="11963"/>
                  <a:pt x="60777" y="655"/>
                  <a:pt x="60777" y="288"/>
                </a:cubicBezTo>
                <a:cubicBezTo>
                  <a:pt x="60777" y="101"/>
                  <a:pt x="60568" y="0"/>
                  <a:pt x="60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3"/>
          <p:cNvSpPr/>
          <p:nvPr/>
        </p:nvSpPr>
        <p:spPr>
          <a:xfrm>
            <a:off x="3506400" y="539497"/>
            <a:ext cx="2131200" cy="10653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3"/>
          <p:cNvSpPr txBox="1"/>
          <p:nvPr>
            <p:ph type="title"/>
          </p:nvPr>
        </p:nvSpPr>
        <p:spPr>
          <a:xfrm>
            <a:off x="2211450" y="1655613"/>
            <a:ext cx="4721100" cy="8715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ACTIVITIES</a:t>
            </a:r>
            <a:endParaRPr/>
          </a:p>
        </p:txBody>
      </p:sp>
      <p:sp>
        <p:nvSpPr>
          <p:cNvPr id="1176" name="Google Shape;1176;p63"/>
          <p:cNvSpPr txBox="1"/>
          <p:nvPr>
            <p:ph idx="1" type="subTitle"/>
          </p:nvPr>
        </p:nvSpPr>
        <p:spPr>
          <a:xfrm>
            <a:off x="3506400" y="2527125"/>
            <a:ext cx="2131200" cy="71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1177" name="Google Shape;1177;p63"/>
          <p:cNvSpPr txBox="1"/>
          <p:nvPr>
            <p:ph idx="2" type="title"/>
          </p:nvPr>
        </p:nvSpPr>
        <p:spPr>
          <a:xfrm>
            <a:off x="4026750" y="596350"/>
            <a:ext cx="1090500" cy="79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1178" name="Google Shape;1178;p63"/>
          <p:cNvGrpSpPr/>
          <p:nvPr/>
        </p:nvGrpSpPr>
        <p:grpSpPr>
          <a:xfrm>
            <a:off x="5637746" y="1083635"/>
            <a:ext cx="989862" cy="241420"/>
            <a:chOff x="3673178" y="3472816"/>
            <a:chExt cx="1419768" cy="346321"/>
          </a:xfrm>
        </p:grpSpPr>
        <p:sp>
          <p:nvSpPr>
            <p:cNvPr id="1179" name="Google Shape;1179;p63"/>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3"/>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3"/>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 name="Google Shape;1182;p63"/>
          <p:cNvSpPr/>
          <p:nvPr/>
        </p:nvSpPr>
        <p:spPr>
          <a:xfrm>
            <a:off x="2862878" y="8804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 name="Google Shape;1183;p63"/>
          <p:cNvGrpSpPr/>
          <p:nvPr/>
        </p:nvGrpSpPr>
        <p:grpSpPr>
          <a:xfrm>
            <a:off x="4577521" y="3454435"/>
            <a:ext cx="989862" cy="241420"/>
            <a:chOff x="3673178" y="3472816"/>
            <a:chExt cx="1419768" cy="346321"/>
          </a:xfrm>
        </p:grpSpPr>
        <p:sp>
          <p:nvSpPr>
            <p:cNvPr id="1184" name="Google Shape;1184;p63"/>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3"/>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3"/>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0" name="Shape 1190"/>
        <p:cNvGrpSpPr/>
        <p:nvPr/>
      </p:nvGrpSpPr>
      <p:grpSpPr>
        <a:xfrm>
          <a:off x="0" y="0"/>
          <a:ext cx="0" cy="0"/>
          <a:chOff x="0" y="0"/>
          <a:chExt cx="0" cy="0"/>
        </a:xfrm>
      </p:grpSpPr>
      <p:sp>
        <p:nvSpPr>
          <p:cNvPr id="1191" name="Google Shape;1191;p64"/>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LESSON SCHEDULE</a:t>
            </a:r>
            <a:endParaRPr/>
          </a:p>
        </p:txBody>
      </p:sp>
      <p:graphicFrame>
        <p:nvGraphicFramePr>
          <p:cNvPr id="1192" name="Google Shape;1192;p64"/>
          <p:cNvGraphicFramePr/>
          <p:nvPr/>
        </p:nvGraphicFramePr>
        <p:xfrm>
          <a:off x="1010225" y="1123138"/>
          <a:ext cx="3000000" cy="3000000"/>
        </p:xfrm>
        <a:graphic>
          <a:graphicData uri="http://schemas.openxmlformats.org/drawingml/2006/table">
            <a:tbl>
              <a:tblPr>
                <a:noFill/>
                <a:tableStyleId>{2A842D73-386F-4109-B209-290159948CEF}</a:tableStyleId>
              </a:tblPr>
              <a:tblGrid>
                <a:gridCol w="393725"/>
                <a:gridCol w="623925"/>
                <a:gridCol w="393725"/>
                <a:gridCol w="623925"/>
                <a:gridCol w="393725"/>
                <a:gridCol w="623925"/>
                <a:gridCol w="393725"/>
                <a:gridCol w="623925"/>
                <a:gridCol w="393725"/>
                <a:gridCol w="623925"/>
                <a:gridCol w="393725"/>
                <a:gridCol w="623925"/>
                <a:gridCol w="393725"/>
                <a:gridCol w="623925"/>
              </a:tblGrid>
              <a:tr h="362700">
                <a:tc gridSpan="2">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LUN</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MAR</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MIE</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JUE</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VIE</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SAB</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DOM</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r>
              <a:tr h="295800">
                <a:tc gridSpan="2">
                  <a:txBody>
                    <a:bodyPr/>
                    <a:lstStyle/>
                    <a:p>
                      <a:pPr indent="0" lvl="0" marL="0" rtl="0" algn="l">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1</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2</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3</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4</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hMerge="1"/>
                <a:tc gridSpan="2">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5</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6</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r>
              <a:tr h="295800">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7</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8</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9</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10</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11</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hMerge="1"/>
                <a:tc gridSpan="2">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12</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13</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r>
              <a:tr h="295800">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14</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15</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16</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17</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18</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hMerge="1"/>
                <a:tc gridSpan="2">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19</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20</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r>
              <a:tr h="295800">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21</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22</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23</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24</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25</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gridSpan="2">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26</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27</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r>
              <a:tr h="295800">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28</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29</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30</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gridSpan="2">
                  <a:txBody>
                    <a:bodyPr/>
                    <a:lstStyle/>
                    <a:p>
                      <a:pPr indent="0" lvl="0" marL="0" rtl="0" algn="l">
                        <a:spcBef>
                          <a:spcPts val="0"/>
                        </a:spcBef>
                        <a:spcAft>
                          <a:spcPts val="0"/>
                        </a:spcAft>
                        <a:buNone/>
                      </a:pPr>
                      <a:r>
                        <a:rPr lang="en">
                          <a:solidFill>
                            <a:schemeClr val="accent6"/>
                          </a:solidFill>
                          <a:latin typeface="Roboto Condensed"/>
                          <a:ea typeface="Roboto Condensed"/>
                          <a:cs typeface="Roboto Condensed"/>
                          <a:sym typeface="Roboto Condensed"/>
                        </a:rPr>
                        <a:t>31</a:t>
                      </a:r>
                      <a:endParaRPr>
                        <a:solidFill>
                          <a:schemeClr val="accent6"/>
                        </a:solidFill>
                        <a:latin typeface="Roboto Condensed"/>
                        <a:ea typeface="Roboto Condensed"/>
                        <a:cs typeface="Roboto Condensed"/>
                        <a:sym typeface="Roboto Condensed"/>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hMerge="1"/>
                <a:tc gridSpan="2">
                  <a:txBody>
                    <a:bodyPr/>
                    <a:lstStyle/>
                    <a:p>
                      <a:pPr indent="0" lvl="0" marL="0" rtl="0" algn="l">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hMerge="1"/>
              </a:tr>
            </a:tbl>
          </a:graphicData>
        </a:graphic>
      </p:graphicFrame>
      <p:sp>
        <p:nvSpPr>
          <p:cNvPr id="1193" name="Google Shape;1193;p64"/>
          <p:cNvSpPr txBox="1"/>
          <p:nvPr/>
        </p:nvSpPr>
        <p:spPr>
          <a:xfrm>
            <a:off x="6567959" y="4058477"/>
            <a:ext cx="1623300" cy="4782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Venus is </a:t>
            </a:r>
            <a:r>
              <a:rPr lang="en">
                <a:solidFill>
                  <a:schemeClr val="dk1"/>
                </a:solidFill>
                <a:latin typeface="Roboto Condensed"/>
                <a:ea typeface="Roboto Condensed"/>
                <a:cs typeface="Roboto Condensed"/>
                <a:sym typeface="Roboto Condensed"/>
              </a:rPr>
              <a:t>the second planet from the Sun</a:t>
            </a:r>
            <a:endParaRPr>
              <a:solidFill>
                <a:schemeClr val="dk1"/>
              </a:solidFill>
              <a:latin typeface="Roboto Condensed"/>
              <a:ea typeface="Roboto Condensed"/>
              <a:cs typeface="Roboto Condensed"/>
              <a:sym typeface="Roboto Condensed"/>
            </a:endParaRPr>
          </a:p>
        </p:txBody>
      </p:sp>
      <p:sp>
        <p:nvSpPr>
          <p:cNvPr id="1194" name="Google Shape;1194;p64"/>
          <p:cNvSpPr txBox="1"/>
          <p:nvPr/>
        </p:nvSpPr>
        <p:spPr>
          <a:xfrm>
            <a:off x="6567959" y="3686650"/>
            <a:ext cx="1623300" cy="325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TEST</a:t>
            </a:r>
            <a:endParaRPr sz="2200">
              <a:solidFill>
                <a:schemeClr val="dk1"/>
              </a:solidFill>
              <a:latin typeface="Do Hyeon"/>
              <a:ea typeface="Do Hyeon"/>
              <a:cs typeface="Do Hyeon"/>
              <a:sym typeface="Do Hyeon"/>
            </a:endParaRPr>
          </a:p>
        </p:txBody>
      </p:sp>
      <p:sp>
        <p:nvSpPr>
          <p:cNvPr id="1195" name="Google Shape;1195;p64"/>
          <p:cNvSpPr txBox="1"/>
          <p:nvPr/>
        </p:nvSpPr>
        <p:spPr>
          <a:xfrm>
            <a:off x="4696251" y="4058477"/>
            <a:ext cx="1623300" cy="4782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Earth is </a:t>
            </a:r>
            <a:r>
              <a:rPr lang="en">
                <a:solidFill>
                  <a:schemeClr val="dk1"/>
                </a:solidFill>
                <a:latin typeface="Roboto Condensed"/>
                <a:ea typeface="Roboto Condensed"/>
                <a:cs typeface="Roboto Condensed"/>
                <a:sym typeface="Roboto Condensed"/>
              </a:rPr>
              <a:t>the third planet from the Sun</a:t>
            </a:r>
            <a:endParaRPr>
              <a:solidFill>
                <a:schemeClr val="dk1"/>
              </a:solidFill>
              <a:latin typeface="Roboto Condensed"/>
              <a:ea typeface="Roboto Condensed"/>
              <a:cs typeface="Roboto Condensed"/>
              <a:sym typeface="Roboto Condensed"/>
            </a:endParaRPr>
          </a:p>
        </p:txBody>
      </p:sp>
      <p:sp>
        <p:nvSpPr>
          <p:cNvPr id="1196" name="Google Shape;1196;p64"/>
          <p:cNvSpPr txBox="1"/>
          <p:nvPr/>
        </p:nvSpPr>
        <p:spPr>
          <a:xfrm>
            <a:off x="4696251" y="3686650"/>
            <a:ext cx="1623300" cy="325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ACTIVITES</a:t>
            </a:r>
            <a:endParaRPr sz="2200">
              <a:solidFill>
                <a:schemeClr val="dk1"/>
              </a:solidFill>
              <a:latin typeface="Do Hyeon"/>
              <a:ea typeface="Do Hyeon"/>
              <a:cs typeface="Do Hyeon"/>
              <a:sym typeface="Do Hyeon"/>
            </a:endParaRPr>
          </a:p>
        </p:txBody>
      </p:sp>
      <p:sp>
        <p:nvSpPr>
          <p:cNvPr id="1197" name="Google Shape;1197;p64"/>
          <p:cNvSpPr txBox="1"/>
          <p:nvPr/>
        </p:nvSpPr>
        <p:spPr>
          <a:xfrm>
            <a:off x="2824482" y="4058477"/>
            <a:ext cx="1623300" cy="4782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Jupiter is </a:t>
            </a:r>
            <a:r>
              <a:rPr lang="en">
                <a:solidFill>
                  <a:schemeClr val="dk1"/>
                </a:solidFill>
                <a:latin typeface="Roboto Condensed"/>
                <a:ea typeface="Roboto Condensed"/>
                <a:cs typeface="Roboto Condensed"/>
                <a:sym typeface="Roboto Condensed"/>
              </a:rPr>
              <a:t>the biggest planet of them all</a:t>
            </a:r>
            <a:endParaRPr>
              <a:solidFill>
                <a:schemeClr val="dk1"/>
              </a:solidFill>
              <a:latin typeface="Roboto Condensed"/>
              <a:ea typeface="Roboto Condensed"/>
              <a:cs typeface="Roboto Condensed"/>
              <a:sym typeface="Roboto Condensed"/>
            </a:endParaRPr>
          </a:p>
        </p:txBody>
      </p:sp>
      <p:sp>
        <p:nvSpPr>
          <p:cNvPr id="1198" name="Google Shape;1198;p64"/>
          <p:cNvSpPr txBox="1"/>
          <p:nvPr/>
        </p:nvSpPr>
        <p:spPr>
          <a:xfrm>
            <a:off x="2824541" y="3686650"/>
            <a:ext cx="1623300" cy="325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ANALYSIS</a:t>
            </a:r>
            <a:endParaRPr sz="2200">
              <a:solidFill>
                <a:schemeClr val="dk1"/>
              </a:solidFill>
              <a:latin typeface="Do Hyeon"/>
              <a:ea typeface="Do Hyeon"/>
              <a:cs typeface="Do Hyeon"/>
              <a:sym typeface="Do Hyeon"/>
            </a:endParaRPr>
          </a:p>
        </p:txBody>
      </p:sp>
      <p:sp>
        <p:nvSpPr>
          <p:cNvPr id="1199" name="Google Shape;1199;p64"/>
          <p:cNvSpPr txBox="1"/>
          <p:nvPr/>
        </p:nvSpPr>
        <p:spPr>
          <a:xfrm>
            <a:off x="952741" y="4058477"/>
            <a:ext cx="1623300" cy="4782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Mars is a actually a cold place</a:t>
            </a:r>
            <a:endParaRPr>
              <a:solidFill>
                <a:schemeClr val="dk1"/>
              </a:solidFill>
              <a:latin typeface="Roboto Condensed"/>
              <a:ea typeface="Roboto Condensed"/>
              <a:cs typeface="Roboto Condensed"/>
              <a:sym typeface="Roboto Condensed"/>
            </a:endParaRPr>
          </a:p>
        </p:txBody>
      </p:sp>
      <p:sp>
        <p:nvSpPr>
          <p:cNvPr id="1200" name="Google Shape;1200;p64"/>
          <p:cNvSpPr txBox="1"/>
          <p:nvPr/>
        </p:nvSpPr>
        <p:spPr>
          <a:xfrm flipH="1">
            <a:off x="952741" y="3686650"/>
            <a:ext cx="1623300" cy="325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200">
                <a:solidFill>
                  <a:schemeClr val="dk1"/>
                </a:solidFill>
                <a:latin typeface="Do Hyeon"/>
                <a:ea typeface="Do Hyeon"/>
                <a:cs typeface="Do Hyeon"/>
                <a:sym typeface="Do Hyeon"/>
              </a:rPr>
              <a:t>LESSON</a:t>
            </a:r>
            <a:endParaRPr sz="2200">
              <a:solidFill>
                <a:schemeClr val="dk1"/>
              </a:solidFill>
              <a:latin typeface="Do Hyeon"/>
              <a:ea typeface="Do Hyeon"/>
              <a:cs typeface="Do Hyeon"/>
              <a:sym typeface="Do Hyeon"/>
            </a:endParaRPr>
          </a:p>
        </p:txBody>
      </p:sp>
      <p:sp>
        <p:nvSpPr>
          <p:cNvPr id="1201" name="Google Shape;1201;p64"/>
          <p:cNvSpPr/>
          <p:nvPr/>
        </p:nvSpPr>
        <p:spPr>
          <a:xfrm>
            <a:off x="1357441" y="3210275"/>
            <a:ext cx="813900" cy="407100"/>
          </a:xfrm>
          <a:prstGeom prst="ribbon2">
            <a:avLst>
              <a:gd fmla="val 16667"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4"/>
          <p:cNvSpPr/>
          <p:nvPr/>
        </p:nvSpPr>
        <p:spPr>
          <a:xfrm>
            <a:off x="3229253" y="3210275"/>
            <a:ext cx="813900" cy="407100"/>
          </a:xfrm>
          <a:prstGeom prst="ribbon2">
            <a:avLst>
              <a:gd fmla="val 16667"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4"/>
          <p:cNvSpPr/>
          <p:nvPr/>
        </p:nvSpPr>
        <p:spPr>
          <a:xfrm>
            <a:off x="5100951" y="3210275"/>
            <a:ext cx="813900" cy="407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4"/>
          <p:cNvSpPr/>
          <p:nvPr/>
        </p:nvSpPr>
        <p:spPr>
          <a:xfrm>
            <a:off x="6972659" y="3210275"/>
            <a:ext cx="813900" cy="407100"/>
          </a:xfrm>
          <a:prstGeom prst="ribbon2">
            <a:avLst>
              <a:gd fmla="val 16667"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 name="Google Shape;1205;p64"/>
          <p:cNvGrpSpPr/>
          <p:nvPr/>
        </p:nvGrpSpPr>
        <p:grpSpPr>
          <a:xfrm>
            <a:off x="6567996" y="636298"/>
            <a:ext cx="989862" cy="241420"/>
            <a:chOff x="3673178" y="3472816"/>
            <a:chExt cx="1419768" cy="346321"/>
          </a:xfrm>
        </p:grpSpPr>
        <p:sp>
          <p:nvSpPr>
            <p:cNvPr id="1206" name="Google Shape;1206;p64"/>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4"/>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4"/>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 name="Google Shape;1209;p64"/>
          <p:cNvSpPr/>
          <p:nvPr/>
        </p:nvSpPr>
        <p:spPr>
          <a:xfrm>
            <a:off x="1645845" y="752922"/>
            <a:ext cx="329091" cy="124799"/>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4"/>
          <p:cNvSpPr/>
          <p:nvPr/>
        </p:nvSpPr>
        <p:spPr>
          <a:xfrm>
            <a:off x="4367145" y="3686647"/>
            <a:ext cx="329091" cy="124799"/>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4"/>
          <p:cNvSpPr/>
          <p:nvPr/>
        </p:nvSpPr>
        <p:spPr>
          <a:xfrm>
            <a:off x="2290870" y="4356647"/>
            <a:ext cx="329091" cy="124799"/>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5" name="Shape 1215"/>
        <p:cNvGrpSpPr/>
        <p:nvPr/>
      </p:nvGrpSpPr>
      <p:grpSpPr>
        <a:xfrm>
          <a:off x="0" y="0"/>
          <a:ext cx="0" cy="0"/>
          <a:chOff x="0" y="0"/>
          <a:chExt cx="0" cy="0"/>
        </a:xfrm>
      </p:grpSpPr>
      <p:sp>
        <p:nvSpPr>
          <p:cNvPr id="1216" name="Google Shape;1216;p65"/>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 TRUE OR FALSE</a:t>
            </a:r>
            <a:endParaRPr/>
          </a:p>
        </p:txBody>
      </p:sp>
      <p:graphicFrame>
        <p:nvGraphicFramePr>
          <p:cNvPr id="1217" name="Google Shape;1217;p65"/>
          <p:cNvGraphicFramePr/>
          <p:nvPr/>
        </p:nvGraphicFramePr>
        <p:xfrm>
          <a:off x="933938" y="1362550"/>
          <a:ext cx="3000000" cy="3000000"/>
        </p:xfrm>
        <a:graphic>
          <a:graphicData uri="http://schemas.openxmlformats.org/drawingml/2006/table">
            <a:tbl>
              <a:tblPr>
                <a:noFill/>
                <a:tableStyleId>{2A842D73-386F-4109-B209-290159948CEF}</a:tableStyleId>
              </a:tblPr>
              <a:tblGrid>
                <a:gridCol w="6006875"/>
                <a:gridCol w="634625"/>
                <a:gridCol w="634625"/>
              </a:tblGrid>
              <a:tr h="487675">
                <a:tc>
                  <a:txBody>
                    <a:bodyPr/>
                    <a:lstStyle/>
                    <a:p>
                      <a:pPr indent="0" lvl="0" marL="0" rtl="0" algn="l">
                        <a:spcBef>
                          <a:spcPts val="0"/>
                        </a:spcBef>
                        <a:spcAft>
                          <a:spcPts val="0"/>
                        </a:spcAft>
                        <a:buNone/>
                      </a:pPr>
                      <a:r>
                        <a:rPr lang="en" sz="1600">
                          <a:solidFill>
                            <a:schemeClr val="dk1"/>
                          </a:solidFill>
                          <a:latin typeface="Do Hyeon"/>
                          <a:ea typeface="Do Hyeon"/>
                          <a:cs typeface="Do Hyeon"/>
                          <a:sym typeface="Do Hyeon"/>
                        </a:rPr>
                        <a:t>MARK WITH AN X WHETHER THESE SENTENCES ARE TRUE OR FALSE</a:t>
                      </a:r>
                      <a:endParaRPr sz="16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T</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9525">
                      <a:solidFill>
                        <a:schemeClr val="lt2">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F</a:t>
                      </a:r>
                      <a:endParaRPr sz="2200">
                        <a:solidFill>
                          <a:schemeClr val="dk1"/>
                        </a:solidFill>
                        <a:latin typeface="Do Hyeon"/>
                        <a:ea typeface="Do Hyeon"/>
                        <a:cs typeface="Do Hyeon"/>
                        <a:sym typeface="Do Hyeon"/>
                      </a:endParaRPr>
                    </a:p>
                  </a:txBody>
                  <a:tcPr marT="0" marB="0" marR="91425" marL="91425" anchor="ctr">
                    <a:lnL cap="flat" cmpd="sng" w="9525">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accent1"/>
                    </a:solidFill>
                  </a:tcPr>
                </a:tc>
              </a:tr>
              <a:tr h="458100">
                <a:tc>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Venus is the second planet from the Sun</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X</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2200">
                        <a:solidFill>
                          <a:schemeClr val="dk1"/>
                        </a:solidFill>
                        <a:latin typeface="Do Hyeon"/>
                        <a:ea typeface="Do Hyeon"/>
                        <a:cs typeface="Do Hyeon"/>
                        <a:sym typeface="Do Hyeon"/>
                      </a:endParaRPr>
                    </a:p>
                  </a:txBody>
                  <a:tcPr marT="0" marB="0" marR="91425" marL="91425" anchor="ctr">
                    <a:lnL cap="flat" cmpd="sng" w="9525">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accent1"/>
                    </a:solidFill>
                  </a:tcPr>
                </a:tc>
              </a:tr>
              <a:tr h="458100">
                <a:tc>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Despite being red, is actually a cold place</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X</a:t>
                      </a:r>
                      <a:endParaRPr sz="2200">
                        <a:solidFill>
                          <a:schemeClr val="dk1"/>
                        </a:solidFill>
                        <a:latin typeface="Do Hyeon"/>
                        <a:ea typeface="Do Hyeon"/>
                        <a:cs typeface="Do Hyeon"/>
                        <a:sym typeface="Do Hyeon"/>
                      </a:endParaRPr>
                    </a:p>
                  </a:txBody>
                  <a:tcPr marT="0" marB="0" marR="91425" marL="91425" anchor="ctr">
                    <a:lnL cap="flat" cmpd="sng" w="9525">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accent1"/>
                    </a:solidFill>
                  </a:tcPr>
                </a:tc>
              </a:tr>
              <a:tr h="458100">
                <a:tc>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Jupiter is</a:t>
                      </a:r>
                      <a:r>
                        <a:rPr lang="en">
                          <a:solidFill>
                            <a:schemeClr val="dk1"/>
                          </a:solidFill>
                          <a:latin typeface="Roboto Condensed"/>
                          <a:ea typeface="Roboto Condensed"/>
                          <a:cs typeface="Roboto Condensed"/>
                          <a:sym typeface="Roboto Condensed"/>
                        </a:rPr>
                        <a:t> the biggest planet in the Solar System</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X</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2200">
                        <a:solidFill>
                          <a:schemeClr val="dk1"/>
                        </a:solidFill>
                        <a:latin typeface="Do Hyeon"/>
                        <a:ea typeface="Do Hyeon"/>
                        <a:cs typeface="Do Hyeon"/>
                        <a:sym typeface="Do Hyeon"/>
                      </a:endParaRPr>
                    </a:p>
                  </a:txBody>
                  <a:tcPr marT="0" marB="0" marR="91425" marL="91425" anchor="ctr">
                    <a:lnL cap="flat" cmpd="sng" w="9525">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accent1"/>
                    </a:solidFill>
                  </a:tcPr>
                </a:tc>
              </a:tr>
              <a:tr h="458100">
                <a:tc>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Saturn is a gas giant and has several rings</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X</a:t>
                      </a:r>
                      <a:endParaRPr sz="2200">
                        <a:solidFill>
                          <a:schemeClr val="dk1"/>
                        </a:solidFill>
                        <a:latin typeface="Do Hyeon"/>
                        <a:ea typeface="Do Hyeon"/>
                        <a:cs typeface="Do Hyeon"/>
                        <a:sym typeface="Do Hyeon"/>
                      </a:endParaRPr>
                    </a:p>
                  </a:txBody>
                  <a:tcPr marT="0" marB="0" marR="91425" marL="91425" anchor="ctr">
                    <a:lnL cap="flat" cmpd="sng" w="9525">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accent1"/>
                    </a:solidFill>
                  </a:tcPr>
                </a:tc>
              </a:tr>
              <a:tr h="458100">
                <a:tc>
                  <a:txBody>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Earth</a:t>
                      </a:r>
                      <a:r>
                        <a:rPr lang="en">
                          <a:solidFill>
                            <a:schemeClr val="dk1"/>
                          </a:solidFill>
                          <a:latin typeface="Roboto Condensed"/>
                          <a:ea typeface="Roboto Condensed"/>
                          <a:cs typeface="Roboto Condensed"/>
                          <a:sym typeface="Roboto Condensed"/>
                        </a:rPr>
                        <a:t> is where we all live on</a:t>
                      </a:r>
                      <a:endParaRPr>
                        <a:solidFill>
                          <a:schemeClr val="dk1"/>
                        </a:solidFill>
                        <a:latin typeface="Roboto Condensed"/>
                        <a:ea typeface="Roboto Condensed"/>
                        <a:cs typeface="Roboto Condensed"/>
                        <a:sym typeface="Roboto Condensed"/>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1"/>
                          </a:solidFill>
                          <a:latin typeface="Do Hyeon"/>
                          <a:ea typeface="Do Hyeon"/>
                          <a:cs typeface="Do Hyeon"/>
                          <a:sym typeface="Do Hyeon"/>
                        </a:rPr>
                        <a:t>X</a:t>
                      </a:r>
                      <a:endParaRPr sz="22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19050">
                      <a:solidFill>
                        <a:schemeClr val="accent3"/>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2200">
                        <a:solidFill>
                          <a:schemeClr val="dk1"/>
                        </a:solidFill>
                        <a:latin typeface="Do Hyeon"/>
                        <a:ea typeface="Do Hyeon"/>
                        <a:cs typeface="Do Hyeon"/>
                        <a:sym typeface="Do Hyeon"/>
                      </a:endParaRPr>
                    </a:p>
                  </a:txBody>
                  <a:tcPr marT="0" marB="0" marR="91425" marL="91425" anchor="ctr">
                    <a:lnL cap="flat" cmpd="sng" w="9525">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r>
            </a:tbl>
          </a:graphicData>
        </a:graphic>
      </p:graphicFrame>
      <p:grpSp>
        <p:nvGrpSpPr>
          <p:cNvPr id="1218" name="Google Shape;1218;p65"/>
          <p:cNvGrpSpPr/>
          <p:nvPr/>
        </p:nvGrpSpPr>
        <p:grpSpPr>
          <a:xfrm>
            <a:off x="5910570" y="621035"/>
            <a:ext cx="1536763" cy="315122"/>
            <a:chOff x="4169670" y="621035"/>
            <a:chExt cx="1536763" cy="315122"/>
          </a:xfrm>
        </p:grpSpPr>
        <p:grpSp>
          <p:nvGrpSpPr>
            <p:cNvPr id="1219" name="Google Shape;1219;p65"/>
            <p:cNvGrpSpPr/>
            <p:nvPr/>
          </p:nvGrpSpPr>
          <p:grpSpPr>
            <a:xfrm flipH="1">
              <a:off x="4169670" y="621035"/>
              <a:ext cx="989862" cy="241420"/>
              <a:chOff x="3673178" y="3472816"/>
              <a:chExt cx="1419768" cy="346321"/>
            </a:xfrm>
          </p:grpSpPr>
          <p:sp>
            <p:nvSpPr>
              <p:cNvPr id="1220" name="Google Shape;1220;p65"/>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5"/>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5"/>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 name="Google Shape;1223;p65"/>
            <p:cNvSpPr/>
            <p:nvPr/>
          </p:nvSpPr>
          <p:spPr>
            <a:xfrm flipH="1">
              <a:off x="5377342" y="811359"/>
              <a:ext cx="329091" cy="124799"/>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 name="Google Shape;1224;p65"/>
          <p:cNvSpPr/>
          <p:nvPr/>
        </p:nvSpPr>
        <p:spPr>
          <a:xfrm>
            <a:off x="4500055" y="4320759"/>
            <a:ext cx="329091" cy="124799"/>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8" name="Shape 1228"/>
        <p:cNvGrpSpPr/>
        <p:nvPr/>
      </p:nvGrpSpPr>
      <p:grpSpPr>
        <a:xfrm>
          <a:off x="0" y="0"/>
          <a:ext cx="0" cy="0"/>
          <a:chOff x="0" y="0"/>
          <a:chExt cx="0" cy="0"/>
        </a:xfrm>
      </p:grpSpPr>
      <p:sp>
        <p:nvSpPr>
          <p:cNvPr id="1229" name="Google Shape;1229;p66"/>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KOREAN WAR COMPARISON</a:t>
            </a:r>
            <a:endParaRPr/>
          </a:p>
        </p:txBody>
      </p:sp>
      <p:graphicFrame>
        <p:nvGraphicFramePr>
          <p:cNvPr id="1230" name="Google Shape;1230;p66"/>
          <p:cNvGraphicFramePr/>
          <p:nvPr/>
        </p:nvGraphicFramePr>
        <p:xfrm>
          <a:off x="713238" y="1280763"/>
          <a:ext cx="3000000" cy="3000000"/>
        </p:xfrm>
        <a:graphic>
          <a:graphicData uri="http://schemas.openxmlformats.org/drawingml/2006/table">
            <a:tbl>
              <a:tblPr>
                <a:noFill/>
                <a:tableStyleId>{2A842D73-386F-4109-B209-290159948CEF}</a:tableStyleId>
              </a:tblPr>
              <a:tblGrid>
                <a:gridCol w="1102500"/>
                <a:gridCol w="1102500"/>
                <a:gridCol w="1102500"/>
                <a:gridCol w="1102500"/>
                <a:gridCol w="1102500"/>
                <a:gridCol w="1102500"/>
                <a:gridCol w="1102500"/>
              </a:tblGrid>
              <a:tr h="362175">
                <a:tc>
                  <a:txBody>
                    <a:bodyPr/>
                    <a:lstStyle/>
                    <a:p>
                      <a:pPr indent="0" lvl="0" marL="0" rtl="0" algn="ctr">
                        <a:spcBef>
                          <a:spcPts val="0"/>
                        </a:spcBef>
                        <a:spcAft>
                          <a:spcPts val="0"/>
                        </a:spcAft>
                        <a:buNone/>
                      </a:pPr>
                      <a:r>
                        <a:t/>
                      </a:r>
                      <a:endParaRPr>
                        <a:solidFill>
                          <a:schemeClr val="dk1"/>
                        </a:solidFill>
                        <a:latin typeface="Roboto"/>
                        <a:ea typeface="Roboto"/>
                        <a:cs typeface="Roboto"/>
                        <a:sym typeface="Roboto"/>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gridSpan="2">
                  <a:txBody>
                    <a:bodyPr/>
                    <a:lstStyle/>
                    <a:p>
                      <a:pPr indent="0" lvl="0" marL="0" rtl="0" algn="ctr">
                        <a:spcBef>
                          <a:spcPts val="0"/>
                        </a:spcBef>
                        <a:spcAft>
                          <a:spcPts val="0"/>
                        </a:spcAft>
                        <a:buNone/>
                      </a:pPr>
                      <a:r>
                        <a:rPr lang="en" sz="1600">
                          <a:solidFill>
                            <a:schemeClr val="dk1"/>
                          </a:solidFill>
                          <a:latin typeface="Do Hyeon"/>
                          <a:ea typeface="Do Hyeon"/>
                          <a:cs typeface="Do Hyeon"/>
                          <a:sym typeface="Do Hyeon"/>
                        </a:rPr>
                        <a:t>PRELUDE</a:t>
                      </a:r>
                      <a:endParaRPr sz="16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c hMerge="1"/>
                <a:tc gridSpan="2">
                  <a:txBody>
                    <a:bodyPr/>
                    <a:lstStyle/>
                    <a:p>
                      <a:pPr indent="0" lvl="0" marL="0" rtl="0" algn="ctr">
                        <a:spcBef>
                          <a:spcPts val="0"/>
                        </a:spcBef>
                        <a:spcAft>
                          <a:spcPts val="0"/>
                        </a:spcAft>
                        <a:buNone/>
                      </a:pPr>
                      <a:r>
                        <a:rPr lang="en" sz="1600">
                          <a:solidFill>
                            <a:schemeClr val="dk1"/>
                          </a:solidFill>
                          <a:latin typeface="Do Hyeon"/>
                          <a:ea typeface="Do Hyeon"/>
                          <a:cs typeface="Do Hyeon"/>
                          <a:sym typeface="Do Hyeon"/>
                        </a:rPr>
                        <a:t>WAR</a:t>
                      </a:r>
                      <a:endParaRPr sz="16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hMerge="1"/>
                <a:tc gridSpan="2">
                  <a:txBody>
                    <a:bodyPr/>
                    <a:lstStyle/>
                    <a:p>
                      <a:pPr indent="0" lvl="0" marL="0" rtl="0" algn="ctr">
                        <a:spcBef>
                          <a:spcPts val="0"/>
                        </a:spcBef>
                        <a:spcAft>
                          <a:spcPts val="0"/>
                        </a:spcAft>
                        <a:buNone/>
                      </a:pPr>
                      <a:r>
                        <a:rPr lang="en" sz="1600">
                          <a:solidFill>
                            <a:schemeClr val="dk1"/>
                          </a:solidFill>
                          <a:latin typeface="Do Hyeon"/>
                          <a:ea typeface="Do Hyeon"/>
                          <a:cs typeface="Do Hyeon"/>
                          <a:sym typeface="Do Hyeon"/>
                        </a:rPr>
                        <a:t>POST WAR</a:t>
                      </a:r>
                      <a:endParaRPr sz="16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hMerge="1"/>
              </a:tr>
              <a:tr h="426725">
                <a:tc>
                  <a:txBody>
                    <a:bodyPr/>
                    <a:lstStyle/>
                    <a:p>
                      <a:pPr indent="0" lvl="0" marL="0" rtl="0" algn="ctr">
                        <a:spcBef>
                          <a:spcPts val="0"/>
                        </a:spcBef>
                        <a:spcAft>
                          <a:spcPts val="0"/>
                        </a:spcAft>
                        <a:buNone/>
                      </a:pPr>
                      <a:r>
                        <a:t/>
                      </a:r>
                      <a:endParaRPr>
                        <a:solidFill>
                          <a:schemeClr val="dk1"/>
                        </a:solidFill>
                        <a:latin typeface="Roboto"/>
                        <a:ea typeface="Roboto"/>
                        <a:cs typeface="Roboto"/>
                        <a:sym typeface="Roboto"/>
                      </a:endParaRPr>
                    </a:p>
                  </a:txBody>
                  <a:tcPr marT="0" marB="0"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Explanation</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Evidence</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Explanation</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Evidence</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Explanation</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Evidence</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16050">
                <a:tc>
                  <a:txBody>
                    <a:bodyPr/>
                    <a:lstStyle/>
                    <a:p>
                      <a:pPr indent="0" lvl="0" marL="0" rtl="0" algn="ctr">
                        <a:spcBef>
                          <a:spcPts val="0"/>
                        </a:spcBef>
                        <a:spcAft>
                          <a:spcPts val="0"/>
                        </a:spcAft>
                        <a:buClr>
                          <a:schemeClr val="accent6"/>
                        </a:buClr>
                        <a:buSzPts val="1100"/>
                        <a:buFont typeface="Arial"/>
                        <a:buNone/>
                      </a:pPr>
                      <a:r>
                        <a:rPr lang="en" sz="1600">
                          <a:solidFill>
                            <a:schemeClr val="dk1"/>
                          </a:solidFill>
                          <a:latin typeface="Do Hyeon"/>
                          <a:ea typeface="Do Hyeon"/>
                          <a:cs typeface="Do Hyeon"/>
                          <a:sym typeface="Do Hyeon"/>
                        </a:rPr>
                        <a:t>1910</a:t>
                      </a:r>
                      <a:endParaRPr sz="16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Neptune is an ice giant</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Mars is a cold planet</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16050">
                <a:tc>
                  <a:txBody>
                    <a:bodyPr/>
                    <a:lstStyle/>
                    <a:p>
                      <a:pPr indent="0" lvl="0" marL="0" rtl="0" algn="ctr">
                        <a:spcBef>
                          <a:spcPts val="0"/>
                        </a:spcBef>
                        <a:spcAft>
                          <a:spcPts val="0"/>
                        </a:spcAft>
                        <a:buNone/>
                      </a:pPr>
                      <a:r>
                        <a:rPr lang="en" sz="1600">
                          <a:solidFill>
                            <a:schemeClr val="dk1"/>
                          </a:solidFill>
                          <a:latin typeface="Do Hyeon"/>
                          <a:ea typeface="Do Hyeon"/>
                          <a:cs typeface="Do Hyeon"/>
                          <a:sym typeface="Do Hyeon"/>
                        </a:rPr>
                        <a:t>1943</a:t>
                      </a:r>
                      <a:endParaRPr sz="16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Mercury is a small planet</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accent6"/>
                        </a:buClr>
                        <a:buSzPts val="1100"/>
                        <a:buFont typeface="Arial"/>
                        <a:buNone/>
                      </a:pPr>
                      <a:r>
                        <a:rPr lang="en">
                          <a:solidFill>
                            <a:schemeClr val="dk1"/>
                          </a:solidFill>
                          <a:latin typeface="Roboto Condensed"/>
                          <a:ea typeface="Roboto Condensed"/>
                          <a:cs typeface="Roboto Condensed"/>
                          <a:sym typeface="Roboto Condensed"/>
                        </a:rPr>
                        <a:t>Jupiter is a big planet</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16050">
                <a:tc>
                  <a:txBody>
                    <a:bodyPr/>
                    <a:lstStyle/>
                    <a:p>
                      <a:pPr indent="0" lvl="0" marL="0" rtl="0" algn="ctr">
                        <a:spcBef>
                          <a:spcPts val="0"/>
                        </a:spcBef>
                        <a:spcAft>
                          <a:spcPts val="0"/>
                        </a:spcAft>
                        <a:buNone/>
                      </a:pPr>
                      <a:r>
                        <a:rPr lang="en" sz="1600">
                          <a:solidFill>
                            <a:schemeClr val="dk1"/>
                          </a:solidFill>
                          <a:latin typeface="Do Hyeon"/>
                          <a:ea typeface="Do Hyeon"/>
                          <a:cs typeface="Do Hyeon"/>
                          <a:sym typeface="Do Hyeon"/>
                        </a:rPr>
                        <a:t>1953</a:t>
                      </a:r>
                      <a:endParaRPr sz="1600">
                        <a:solidFill>
                          <a:schemeClr val="dk1"/>
                        </a:solidFill>
                        <a:latin typeface="Do Hyeon"/>
                        <a:ea typeface="Do Hyeon"/>
                        <a:cs typeface="Do Hyeon"/>
                        <a:sym typeface="Do Hyeon"/>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accent6"/>
                        </a:buClr>
                        <a:buSzPts val="1100"/>
                        <a:buFont typeface="Arial"/>
                        <a:buNone/>
                      </a:pPr>
                      <a:r>
                        <a:rPr lang="en">
                          <a:solidFill>
                            <a:schemeClr val="dk1"/>
                          </a:solidFill>
                          <a:latin typeface="Roboto Condensed"/>
                          <a:ea typeface="Roboto Condensed"/>
                          <a:cs typeface="Roboto Condensed"/>
                          <a:sym typeface="Roboto Condensed"/>
                        </a:rPr>
                        <a:t>Jupiter is a gas giant</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Condensed"/>
                          <a:ea typeface="Roboto Condensed"/>
                          <a:cs typeface="Roboto Condensed"/>
                          <a:sym typeface="Roboto Condensed"/>
                        </a:rPr>
                        <a:t>Saturn has several rings</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Roboto Condensed"/>
                        <a:ea typeface="Roboto Condensed"/>
                        <a:cs typeface="Roboto Condensed"/>
                        <a:sym typeface="Roboto Condensed"/>
                      </a:endParaRPr>
                    </a:p>
                  </a:txBody>
                  <a:tcPr marT="0" marB="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pSp>
        <p:nvGrpSpPr>
          <p:cNvPr id="1231" name="Google Shape;1231;p66"/>
          <p:cNvGrpSpPr/>
          <p:nvPr/>
        </p:nvGrpSpPr>
        <p:grpSpPr>
          <a:xfrm>
            <a:off x="2816797" y="4050714"/>
            <a:ext cx="2860221" cy="309122"/>
            <a:chOff x="1214072" y="900539"/>
            <a:chExt cx="2860221" cy="309122"/>
          </a:xfrm>
        </p:grpSpPr>
        <p:grpSp>
          <p:nvGrpSpPr>
            <p:cNvPr id="1232" name="Google Shape;1232;p66"/>
            <p:cNvGrpSpPr/>
            <p:nvPr/>
          </p:nvGrpSpPr>
          <p:grpSpPr>
            <a:xfrm>
              <a:off x="3379328" y="923077"/>
              <a:ext cx="694965" cy="264071"/>
              <a:chOff x="6661853" y="2422752"/>
              <a:chExt cx="694965" cy="264071"/>
            </a:xfrm>
          </p:grpSpPr>
          <p:sp>
            <p:nvSpPr>
              <p:cNvPr id="1233" name="Google Shape;1233;p66"/>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6"/>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66"/>
            <p:cNvGrpSpPr/>
            <p:nvPr/>
          </p:nvGrpSpPr>
          <p:grpSpPr>
            <a:xfrm>
              <a:off x="1214072" y="900539"/>
              <a:ext cx="1177321" cy="309122"/>
              <a:chOff x="2016222" y="1226514"/>
              <a:chExt cx="1177321" cy="309122"/>
            </a:xfrm>
          </p:grpSpPr>
          <p:sp>
            <p:nvSpPr>
              <p:cNvPr id="1236" name="Google Shape;1236;p66"/>
              <p:cNvSpPr/>
              <p:nvPr/>
            </p:nvSpPr>
            <p:spPr>
              <a:xfrm>
                <a:off x="2721517" y="12265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6"/>
              <p:cNvSpPr/>
              <p:nvPr/>
            </p:nvSpPr>
            <p:spPr>
              <a:xfrm>
                <a:off x="2016222" y="1356614"/>
                <a:ext cx="574827" cy="179023"/>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8" name="Google Shape;1238;p66"/>
          <p:cNvSpPr/>
          <p:nvPr/>
        </p:nvSpPr>
        <p:spPr>
          <a:xfrm>
            <a:off x="7480117" y="689089"/>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 name="Google Shape;1239;p66"/>
          <p:cNvGrpSpPr/>
          <p:nvPr/>
        </p:nvGrpSpPr>
        <p:grpSpPr>
          <a:xfrm>
            <a:off x="827197" y="689102"/>
            <a:ext cx="836521" cy="711785"/>
            <a:chOff x="827197" y="689102"/>
            <a:chExt cx="836521" cy="711785"/>
          </a:xfrm>
        </p:grpSpPr>
        <p:sp>
          <p:nvSpPr>
            <p:cNvPr id="1240" name="Google Shape;1240;p66"/>
            <p:cNvSpPr/>
            <p:nvPr/>
          </p:nvSpPr>
          <p:spPr>
            <a:xfrm>
              <a:off x="827197" y="1221864"/>
              <a:ext cx="574827" cy="179023"/>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6"/>
            <p:cNvSpPr/>
            <p:nvPr/>
          </p:nvSpPr>
          <p:spPr>
            <a:xfrm>
              <a:off x="1191692" y="68910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grpSp>
        <p:nvGrpSpPr>
          <p:cNvPr id="472" name="Google Shape;472;p40"/>
          <p:cNvGrpSpPr/>
          <p:nvPr/>
        </p:nvGrpSpPr>
        <p:grpSpPr>
          <a:xfrm>
            <a:off x="4426917" y="790402"/>
            <a:ext cx="3517176" cy="443096"/>
            <a:chOff x="4426917" y="790402"/>
            <a:chExt cx="3517176" cy="443096"/>
          </a:xfrm>
        </p:grpSpPr>
        <p:grpSp>
          <p:nvGrpSpPr>
            <p:cNvPr id="473" name="Google Shape;473;p40"/>
            <p:cNvGrpSpPr/>
            <p:nvPr/>
          </p:nvGrpSpPr>
          <p:grpSpPr>
            <a:xfrm>
              <a:off x="7249128" y="969427"/>
              <a:ext cx="694965" cy="264071"/>
              <a:chOff x="6661853" y="2422752"/>
              <a:chExt cx="694965" cy="264071"/>
            </a:xfrm>
          </p:grpSpPr>
          <p:sp>
            <p:nvSpPr>
              <p:cNvPr id="474" name="Google Shape;474;p40"/>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0"/>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 name="Google Shape;476;p40"/>
            <p:cNvSpPr/>
            <p:nvPr/>
          </p:nvSpPr>
          <p:spPr>
            <a:xfrm>
              <a:off x="4426917" y="79040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 name="Google Shape;477;p40"/>
          <p:cNvSpPr/>
          <p:nvPr/>
        </p:nvSpPr>
        <p:spPr>
          <a:xfrm flipH="1">
            <a:off x="6574244" y="2854023"/>
            <a:ext cx="1032379" cy="2282010"/>
          </a:xfrm>
          <a:custGeom>
            <a:rect b="b" l="l" r="r" t="t"/>
            <a:pathLst>
              <a:path extrusionOk="0" h="168042" w="76022">
                <a:moveTo>
                  <a:pt x="35092" y="14798"/>
                </a:moveTo>
                <a:cubicBezTo>
                  <a:pt x="35092" y="14798"/>
                  <a:pt x="35159" y="17167"/>
                  <a:pt x="35393" y="17600"/>
                </a:cubicBezTo>
                <a:cubicBezTo>
                  <a:pt x="35626" y="18034"/>
                  <a:pt x="37694" y="19569"/>
                  <a:pt x="37961" y="19869"/>
                </a:cubicBezTo>
                <a:cubicBezTo>
                  <a:pt x="38228" y="20202"/>
                  <a:pt x="38361" y="22270"/>
                  <a:pt x="38595" y="22571"/>
                </a:cubicBezTo>
                <a:cubicBezTo>
                  <a:pt x="38928" y="23104"/>
                  <a:pt x="39195" y="23705"/>
                  <a:pt x="39395" y="24305"/>
                </a:cubicBezTo>
                <a:cubicBezTo>
                  <a:pt x="39462" y="24639"/>
                  <a:pt x="39362" y="25673"/>
                  <a:pt x="39195" y="25740"/>
                </a:cubicBezTo>
                <a:lnTo>
                  <a:pt x="39229" y="25740"/>
                </a:lnTo>
                <a:cubicBezTo>
                  <a:pt x="39207" y="25748"/>
                  <a:pt x="39161" y="25752"/>
                  <a:pt x="39096" y="25752"/>
                </a:cubicBezTo>
                <a:cubicBezTo>
                  <a:pt x="38797" y="25752"/>
                  <a:pt x="38078" y="25678"/>
                  <a:pt x="37226" y="25678"/>
                </a:cubicBezTo>
                <a:cubicBezTo>
                  <a:pt x="36834" y="25678"/>
                  <a:pt x="36414" y="25694"/>
                  <a:pt x="35993" y="25740"/>
                </a:cubicBezTo>
                <a:cubicBezTo>
                  <a:pt x="35813" y="25758"/>
                  <a:pt x="35632" y="25765"/>
                  <a:pt x="35451" y="25765"/>
                </a:cubicBezTo>
                <a:cubicBezTo>
                  <a:pt x="34890" y="25765"/>
                  <a:pt x="34327" y="25697"/>
                  <a:pt x="33756" y="25697"/>
                </a:cubicBezTo>
                <a:cubicBezTo>
                  <a:pt x="33524" y="25697"/>
                  <a:pt x="33292" y="25708"/>
                  <a:pt x="33058" y="25740"/>
                </a:cubicBezTo>
                <a:cubicBezTo>
                  <a:pt x="32190" y="25940"/>
                  <a:pt x="31356" y="26240"/>
                  <a:pt x="30556" y="26707"/>
                </a:cubicBezTo>
                <a:cubicBezTo>
                  <a:pt x="29922" y="27041"/>
                  <a:pt x="29288" y="27374"/>
                  <a:pt x="28621" y="27708"/>
                </a:cubicBezTo>
                <a:cubicBezTo>
                  <a:pt x="27220" y="28408"/>
                  <a:pt x="25652" y="28175"/>
                  <a:pt x="24118" y="28508"/>
                </a:cubicBezTo>
                <a:cubicBezTo>
                  <a:pt x="23440" y="28600"/>
                  <a:pt x="22772" y="28651"/>
                  <a:pt x="22108" y="28651"/>
                </a:cubicBezTo>
                <a:cubicBezTo>
                  <a:pt x="21564" y="28651"/>
                  <a:pt x="21023" y="28617"/>
                  <a:pt x="20482" y="28542"/>
                </a:cubicBezTo>
                <a:cubicBezTo>
                  <a:pt x="19964" y="28498"/>
                  <a:pt x="19414" y="28437"/>
                  <a:pt x="18874" y="28437"/>
                </a:cubicBezTo>
                <a:cubicBezTo>
                  <a:pt x="18163" y="28437"/>
                  <a:pt x="17467" y="28544"/>
                  <a:pt x="16879" y="28942"/>
                </a:cubicBezTo>
                <a:cubicBezTo>
                  <a:pt x="16479" y="29242"/>
                  <a:pt x="15945" y="30109"/>
                  <a:pt x="15445" y="30109"/>
                </a:cubicBezTo>
                <a:cubicBezTo>
                  <a:pt x="15245" y="29676"/>
                  <a:pt x="15945" y="29009"/>
                  <a:pt x="16179" y="28642"/>
                </a:cubicBezTo>
                <a:cubicBezTo>
                  <a:pt x="16613" y="27941"/>
                  <a:pt x="17013" y="27207"/>
                  <a:pt x="17446" y="26507"/>
                </a:cubicBezTo>
                <a:cubicBezTo>
                  <a:pt x="17847" y="25906"/>
                  <a:pt x="18314" y="25306"/>
                  <a:pt x="18847" y="24772"/>
                </a:cubicBezTo>
                <a:cubicBezTo>
                  <a:pt x="19214" y="24372"/>
                  <a:pt x="20082" y="23171"/>
                  <a:pt x="20549" y="22871"/>
                </a:cubicBezTo>
                <a:cubicBezTo>
                  <a:pt x="20549" y="22871"/>
                  <a:pt x="20745" y="22878"/>
                  <a:pt x="21049" y="22878"/>
                </a:cubicBezTo>
                <a:cubicBezTo>
                  <a:pt x="21862" y="22878"/>
                  <a:pt x="23448" y="22825"/>
                  <a:pt x="24151" y="22437"/>
                </a:cubicBezTo>
                <a:cubicBezTo>
                  <a:pt x="25119" y="21937"/>
                  <a:pt x="25953" y="20769"/>
                  <a:pt x="26720" y="20636"/>
                </a:cubicBezTo>
                <a:cubicBezTo>
                  <a:pt x="27454" y="20469"/>
                  <a:pt x="31023" y="20002"/>
                  <a:pt x="31256" y="19468"/>
                </a:cubicBezTo>
                <a:cubicBezTo>
                  <a:pt x="31523" y="18968"/>
                  <a:pt x="31523" y="18101"/>
                  <a:pt x="30756" y="18001"/>
                </a:cubicBezTo>
                <a:cubicBezTo>
                  <a:pt x="29989" y="17867"/>
                  <a:pt x="28388" y="17767"/>
                  <a:pt x="28388" y="17567"/>
                </a:cubicBezTo>
                <a:cubicBezTo>
                  <a:pt x="28388" y="17400"/>
                  <a:pt x="28755" y="16767"/>
                  <a:pt x="29155" y="16733"/>
                </a:cubicBezTo>
                <a:cubicBezTo>
                  <a:pt x="29555" y="16700"/>
                  <a:pt x="32290" y="16333"/>
                  <a:pt x="33158" y="15899"/>
                </a:cubicBezTo>
                <a:cubicBezTo>
                  <a:pt x="33892" y="15532"/>
                  <a:pt x="35092" y="14798"/>
                  <a:pt x="35092" y="14798"/>
                </a:cubicBezTo>
                <a:close/>
                <a:moveTo>
                  <a:pt x="62045" y="66469"/>
                </a:moveTo>
                <a:cubicBezTo>
                  <a:pt x="62045" y="66469"/>
                  <a:pt x="63713" y="74675"/>
                  <a:pt x="63546" y="76176"/>
                </a:cubicBezTo>
                <a:cubicBezTo>
                  <a:pt x="63513" y="76443"/>
                  <a:pt x="63479" y="77076"/>
                  <a:pt x="63479" y="77910"/>
                </a:cubicBezTo>
                <a:cubicBezTo>
                  <a:pt x="63179" y="78144"/>
                  <a:pt x="62879" y="78411"/>
                  <a:pt x="62579" y="78644"/>
                </a:cubicBezTo>
                <a:lnTo>
                  <a:pt x="62579" y="78544"/>
                </a:lnTo>
                <a:cubicBezTo>
                  <a:pt x="62445" y="76543"/>
                  <a:pt x="62145" y="71339"/>
                  <a:pt x="62012" y="70238"/>
                </a:cubicBezTo>
                <a:cubicBezTo>
                  <a:pt x="61945" y="68971"/>
                  <a:pt x="61945" y="67703"/>
                  <a:pt x="62045" y="66469"/>
                </a:cubicBezTo>
                <a:close/>
                <a:moveTo>
                  <a:pt x="63479" y="79812"/>
                </a:moveTo>
                <a:cubicBezTo>
                  <a:pt x="63479" y="83548"/>
                  <a:pt x="63513" y="86583"/>
                  <a:pt x="63513" y="86583"/>
                </a:cubicBezTo>
                <a:cubicBezTo>
                  <a:pt x="63513" y="86583"/>
                  <a:pt x="62893" y="88020"/>
                  <a:pt x="62637" y="88020"/>
                </a:cubicBezTo>
                <a:cubicBezTo>
                  <a:pt x="62615" y="88020"/>
                  <a:pt x="62595" y="88009"/>
                  <a:pt x="62579" y="87984"/>
                </a:cubicBezTo>
                <a:cubicBezTo>
                  <a:pt x="62379" y="87684"/>
                  <a:pt x="62745" y="85916"/>
                  <a:pt x="62579" y="84915"/>
                </a:cubicBezTo>
                <a:cubicBezTo>
                  <a:pt x="62412" y="84181"/>
                  <a:pt x="62812" y="83381"/>
                  <a:pt x="62846" y="81646"/>
                </a:cubicBezTo>
                <a:cubicBezTo>
                  <a:pt x="63146" y="81379"/>
                  <a:pt x="63179" y="80079"/>
                  <a:pt x="63479" y="79812"/>
                </a:cubicBezTo>
                <a:close/>
                <a:moveTo>
                  <a:pt x="44032" y="110267"/>
                </a:moveTo>
                <a:lnTo>
                  <a:pt x="44032" y="110267"/>
                </a:lnTo>
                <a:cubicBezTo>
                  <a:pt x="44866" y="110600"/>
                  <a:pt x="45266" y="111568"/>
                  <a:pt x="45667" y="112335"/>
                </a:cubicBezTo>
                <a:cubicBezTo>
                  <a:pt x="46100" y="113202"/>
                  <a:pt x="45800" y="113803"/>
                  <a:pt x="45933" y="114737"/>
                </a:cubicBezTo>
                <a:cubicBezTo>
                  <a:pt x="46034" y="115637"/>
                  <a:pt x="46400" y="116505"/>
                  <a:pt x="46534" y="117439"/>
                </a:cubicBezTo>
                <a:cubicBezTo>
                  <a:pt x="46601" y="118139"/>
                  <a:pt x="46801" y="118806"/>
                  <a:pt x="47134" y="119440"/>
                </a:cubicBezTo>
                <a:cubicBezTo>
                  <a:pt x="46267" y="119674"/>
                  <a:pt x="46400" y="121875"/>
                  <a:pt x="46667" y="122542"/>
                </a:cubicBezTo>
                <a:cubicBezTo>
                  <a:pt x="46968" y="123243"/>
                  <a:pt x="47468" y="123243"/>
                  <a:pt x="47535" y="124010"/>
                </a:cubicBezTo>
                <a:cubicBezTo>
                  <a:pt x="47601" y="124610"/>
                  <a:pt x="47435" y="125244"/>
                  <a:pt x="47468" y="125878"/>
                </a:cubicBezTo>
                <a:cubicBezTo>
                  <a:pt x="47501" y="126478"/>
                  <a:pt x="47668" y="127045"/>
                  <a:pt x="47268" y="127646"/>
                </a:cubicBezTo>
                <a:cubicBezTo>
                  <a:pt x="46834" y="128246"/>
                  <a:pt x="46467" y="128380"/>
                  <a:pt x="46400" y="129280"/>
                </a:cubicBezTo>
                <a:cubicBezTo>
                  <a:pt x="46267" y="130515"/>
                  <a:pt x="45500" y="131549"/>
                  <a:pt x="45600" y="132816"/>
                </a:cubicBezTo>
                <a:cubicBezTo>
                  <a:pt x="45466" y="131582"/>
                  <a:pt x="44933" y="130415"/>
                  <a:pt x="44065" y="129481"/>
                </a:cubicBezTo>
                <a:cubicBezTo>
                  <a:pt x="43565" y="128913"/>
                  <a:pt x="43432" y="128947"/>
                  <a:pt x="43365" y="128180"/>
                </a:cubicBezTo>
                <a:cubicBezTo>
                  <a:pt x="43398" y="127646"/>
                  <a:pt x="43298" y="127146"/>
                  <a:pt x="43131" y="126645"/>
                </a:cubicBezTo>
                <a:cubicBezTo>
                  <a:pt x="42765" y="125945"/>
                  <a:pt x="42197" y="125644"/>
                  <a:pt x="42431" y="124811"/>
                </a:cubicBezTo>
                <a:lnTo>
                  <a:pt x="42464" y="124811"/>
                </a:lnTo>
                <a:cubicBezTo>
                  <a:pt x="42698" y="123977"/>
                  <a:pt x="43198" y="123510"/>
                  <a:pt x="43232" y="122542"/>
                </a:cubicBezTo>
                <a:cubicBezTo>
                  <a:pt x="43232" y="121775"/>
                  <a:pt x="43198" y="121275"/>
                  <a:pt x="43598" y="120608"/>
                </a:cubicBezTo>
                <a:cubicBezTo>
                  <a:pt x="43965" y="120074"/>
                  <a:pt x="44299" y="119774"/>
                  <a:pt x="44166" y="119006"/>
                </a:cubicBezTo>
                <a:cubicBezTo>
                  <a:pt x="43965" y="117972"/>
                  <a:pt x="43332" y="118606"/>
                  <a:pt x="42898" y="118006"/>
                </a:cubicBezTo>
                <a:cubicBezTo>
                  <a:pt x="42631" y="117639"/>
                  <a:pt x="42998" y="116238"/>
                  <a:pt x="43065" y="115837"/>
                </a:cubicBezTo>
                <a:cubicBezTo>
                  <a:pt x="43332" y="114070"/>
                  <a:pt x="44766" y="112168"/>
                  <a:pt x="44032" y="110267"/>
                </a:cubicBezTo>
                <a:close/>
                <a:moveTo>
                  <a:pt x="35059" y="146893"/>
                </a:moveTo>
                <a:cubicBezTo>
                  <a:pt x="34959" y="147260"/>
                  <a:pt x="34859" y="147627"/>
                  <a:pt x="34792" y="147994"/>
                </a:cubicBezTo>
                <a:cubicBezTo>
                  <a:pt x="34892" y="147627"/>
                  <a:pt x="34959" y="147260"/>
                  <a:pt x="35059" y="146893"/>
                </a:cubicBezTo>
                <a:close/>
                <a:moveTo>
                  <a:pt x="34792" y="147994"/>
                </a:moveTo>
                <a:cubicBezTo>
                  <a:pt x="34705" y="148308"/>
                  <a:pt x="34627" y="148627"/>
                  <a:pt x="34558" y="148949"/>
                </a:cubicBezTo>
                <a:lnTo>
                  <a:pt x="34558" y="148949"/>
                </a:lnTo>
                <a:cubicBezTo>
                  <a:pt x="34631" y="148629"/>
                  <a:pt x="34710" y="148310"/>
                  <a:pt x="34792" y="147994"/>
                </a:cubicBezTo>
                <a:close/>
                <a:moveTo>
                  <a:pt x="35426" y="148427"/>
                </a:moveTo>
                <a:lnTo>
                  <a:pt x="35426" y="148427"/>
                </a:lnTo>
                <a:cubicBezTo>
                  <a:pt x="35726" y="150029"/>
                  <a:pt x="35926" y="151663"/>
                  <a:pt x="36060" y="153298"/>
                </a:cubicBezTo>
                <a:cubicBezTo>
                  <a:pt x="36060" y="153398"/>
                  <a:pt x="36026" y="153531"/>
                  <a:pt x="35993" y="153665"/>
                </a:cubicBezTo>
                <a:cubicBezTo>
                  <a:pt x="35393" y="152897"/>
                  <a:pt x="35326" y="150529"/>
                  <a:pt x="35426" y="148427"/>
                </a:cubicBezTo>
                <a:close/>
                <a:moveTo>
                  <a:pt x="54473" y="149895"/>
                </a:moveTo>
                <a:cubicBezTo>
                  <a:pt x="54840" y="150629"/>
                  <a:pt x="55173" y="151363"/>
                  <a:pt x="55440" y="152130"/>
                </a:cubicBezTo>
                <a:cubicBezTo>
                  <a:pt x="55807" y="153231"/>
                  <a:pt x="56041" y="154799"/>
                  <a:pt x="54907" y="155599"/>
                </a:cubicBezTo>
                <a:cubicBezTo>
                  <a:pt x="54740" y="155699"/>
                  <a:pt x="54573" y="155766"/>
                  <a:pt x="54406" y="155799"/>
                </a:cubicBezTo>
                <a:cubicBezTo>
                  <a:pt x="54239" y="154065"/>
                  <a:pt x="54106" y="151463"/>
                  <a:pt x="54206" y="150929"/>
                </a:cubicBezTo>
                <a:cubicBezTo>
                  <a:pt x="54239" y="150762"/>
                  <a:pt x="54339" y="150396"/>
                  <a:pt x="54473" y="149895"/>
                </a:cubicBezTo>
                <a:close/>
                <a:moveTo>
                  <a:pt x="45733" y="139521"/>
                </a:moveTo>
                <a:cubicBezTo>
                  <a:pt x="46367" y="140322"/>
                  <a:pt x="46400" y="141022"/>
                  <a:pt x="47468" y="141456"/>
                </a:cubicBezTo>
                <a:cubicBezTo>
                  <a:pt x="47668" y="142657"/>
                  <a:pt x="48135" y="145192"/>
                  <a:pt x="47301" y="146159"/>
                </a:cubicBezTo>
                <a:lnTo>
                  <a:pt x="47334" y="146159"/>
                </a:lnTo>
                <a:cubicBezTo>
                  <a:pt x="46767" y="146760"/>
                  <a:pt x="46501" y="150262"/>
                  <a:pt x="46400" y="151330"/>
                </a:cubicBezTo>
                <a:cubicBezTo>
                  <a:pt x="46300" y="152430"/>
                  <a:pt x="46234" y="155599"/>
                  <a:pt x="46067" y="155899"/>
                </a:cubicBezTo>
                <a:cubicBezTo>
                  <a:pt x="45933" y="156200"/>
                  <a:pt x="45466" y="157734"/>
                  <a:pt x="45466" y="157734"/>
                </a:cubicBezTo>
                <a:cubicBezTo>
                  <a:pt x="45466" y="157734"/>
                  <a:pt x="44532" y="154899"/>
                  <a:pt x="44132" y="153731"/>
                </a:cubicBezTo>
                <a:cubicBezTo>
                  <a:pt x="43765" y="152564"/>
                  <a:pt x="43065" y="151029"/>
                  <a:pt x="43131" y="149562"/>
                </a:cubicBezTo>
                <a:cubicBezTo>
                  <a:pt x="43232" y="148094"/>
                  <a:pt x="43465" y="144625"/>
                  <a:pt x="43131" y="142757"/>
                </a:cubicBezTo>
                <a:cubicBezTo>
                  <a:pt x="43999" y="142657"/>
                  <a:pt x="44766" y="142156"/>
                  <a:pt x="45233" y="141422"/>
                </a:cubicBezTo>
                <a:cubicBezTo>
                  <a:pt x="45567" y="140855"/>
                  <a:pt x="45333" y="140055"/>
                  <a:pt x="45733" y="139521"/>
                </a:cubicBezTo>
                <a:close/>
                <a:moveTo>
                  <a:pt x="60364" y="0"/>
                </a:moveTo>
                <a:cubicBezTo>
                  <a:pt x="60168" y="0"/>
                  <a:pt x="59977" y="92"/>
                  <a:pt x="59977" y="288"/>
                </a:cubicBezTo>
                <a:cubicBezTo>
                  <a:pt x="59977" y="655"/>
                  <a:pt x="60244" y="13297"/>
                  <a:pt x="60244" y="13297"/>
                </a:cubicBezTo>
                <a:lnTo>
                  <a:pt x="60777" y="13397"/>
                </a:lnTo>
                <a:lnTo>
                  <a:pt x="60777" y="16800"/>
                </a:lnTo>
                <a:lnTo>
                  <a:pt x="58943" y="17067"/>
                </a:lnTo>
                <a:lnTo>
                  <a:pt x="58943" y="18134"/>
                </a:lnTo>
                <a:lnTo>
                  <a:pt x="59710" y="18134"/>
                </a:lnTo>
                <a:lnTo>
                  <a:pt x="59710" y="28708"/>
                </a:lnTo>
                <a:cubicBezTo>
                  <a:pt x="58809" y="27041"/>
                  <a:pt x="54339" y="26073"/>
                  <a:pt x="54339" y="26073"/>
                </a:cubicBezTo>
                <a:cubicBezTo>
                  <a:pt x="54339" y="26073"/>
                  <a:pt x="54573" y="24739"/>
                  <a:pt x="54339" y="24405"/>
                </a:cubicBezTo>
                <a:cubicBezTo>
                  <a:pt x="54106" y="24105"/>
                  <a:pt x="53239" y="22737"/>
                  <a:pt x="53239" y="22737"/>
                </a:cubicBezTo>
                <a:cubicBezTo>
                  <a:pt x="53939" y="22337"/>
                  <a:pt x="54506" y="20269"/>
                  <a:pt x="54506" y="20269"/>
                </a:cubicBezTo>
                <a:cubicBezTo>
                  <a:pt x="54506" y="20269"/>
                  <a:pt x="56274" y="19302"/>
                  <a:pt x="56608" y="18735"/>
                </a:cubicBezTo>
                <a:cubicBezTo>
                  <a:pt x="56908" y="18201"/>
                  <a:pt x="57642" y="13397"/>
                  <a:pt x="57008" y="11163"/>
                </a:cubicBezTo>
                <a:cubicBezTo>
                  <a:pt x="56374" y="8928"/>
                  <a:pt x="52538" y="2957"/>
                  <a:pt x="51437" y="2089"/>
                </a:cubicBezTo>
                <a:cubicBezTo>
                  <a:pt x="50750" y="1543"/>
                  <a:pt x="48494" y="1304"/>
                  <a:pt x="46251" y="1304"/>
                </a:cubicBezTo>
                <a:cubicBezTo>
                  <a:pt x="44794" y="1304"/>
                  <a:pt x="43343" y="1405"/>
                  <a:pt x="42331" y="1589"/>
                </a:cubicBezTo>
                <a:cubicBezTo>
                  <a:pt x="39796" y="2089"/>
                  <a:pt x="37361" y="6226"/>
                  <a:pt x="36327" y="7727"/>
                </a:cubicBezTo>
                <a:cubicBezTo>
                  <a:pt x="35293" y="9261"/>
                  <a:pt x="35259" y="12463"/>
                  <a:pt x="35259" y="12463"/>
                </a:cubicBezTo>
                <a:cubicBezTo>
                  <a:pt x="33691" y="12997"/>
                  <a:pt x="32124" y="13431"/>
                  <a:pt x="30522" y="13764"/>
                </a:cubicBezTo>
                <a:cubicBezTo>
                  <a:pt x="28654" y="14098"/>
                  <a:pt x="26019" y="14265"/>
                  <a:pt x="25486" y="14365"/>
                </a:cubicBezTo>
                <a:cubicBezTo>
                  <a:pt x="24952" y="14498"/>
                  <a:pt x="23217" y="15866"/>
                  <a:pt x="21850" y="16500"/>
                </a:cubicBezTo>
                <a:cubicBezTo>
                  <a:pt x="20482" y="17133"/>
                  <a:pt x="17480" y="18835"/>
                  <a:pt x="17480" y="18835"/>
                </a:cubicBezTo>
                <a:cubicBezTo>
                  <a:pt x="17283" y="18763"/>
                  <a:pt x="17077" y="18730"/>
                  <a:pt x="16866" y="18730"/>
                </a:cubicBezTo>
                <a:cubicBezTo>
                  <a:pt x="16684" y="18730"/>
                  <a:pt x="16498" y="18755"/>
                  <a:pt x="16312" y="18801"/>
                </a:cubicBezTo>
                <a:cubicBezTo>
                  <a:pt x="15779" y="19001"/>
                  <a:pt x="12643" y="22037"/>
                  <a:pt x="11943" y="22204"/>
                </a:cubicBezTo>
                <a:cubicBezTo>
                  <a:pt x="11209" y="22371"/>
                  <a:pt x="8707" y="22471"/>
                  <a:pt x="8707" y="22471"/>
                </a:cubicBezTo>
                <a:cubicBezTo>
                  <a:pt x="8707" y="22471"/>
                  <a:pt x="6439" y="23872"/>
                  <a:pt x="5905" y="24806"/>
                </a:cubicBezTo>
                <a:cubicBezTo>
                  <a:pt x="5405" y="25773"/>
                  <a:pt x="3703" y="28942"/>
                  <a:pt x="3436" y="29509"/>
                </a:cubicBezTo>
                <a:cubicBezTo>
                  <a:pt x="2636" y="30676"/>
                  <a:pt x="1769" y="31811"/>
                  <a:pt x="835" y="32878"/>
                </a:cubicBezTo>
                <a:cubicBezTo>
                  <a:pt x="268" y="33445"/>
                  <a:pt x="1" y="36647"/>
                  <a:pt x="201" y="37681"/>
                </a:cubicBezTo>
                <a:cubicBezTo>
                  <a:pt x="401" y="38749"/>
                  <a:pt x="5238" y="41851"/>
                  <a:pt x="7406" y="42618"/>
                </a:cubicBezTo>
                <a:cubicBezTo>
                  <a:pt x="9356" y="43289"/>
                  <a:pt x="13169" y="43903"/>
                  <a:pt x="14756" y="43903"/>
                </a:cubicBezTo>
                <a:cubicBezTo>
                  <a:pt x="14907" y="43903"/>
                  <a:pt x="15038" y="43898"/>
                  <a:pt x="15145" y="43886"/>
                </a:cubicBezTo>
                <a:cubicBezTo>
                  <a:pt x="16051" y="43791"/>
                  <a:pt x="20129" y="43542"/>
                  <a:pt x="22478" y="43542"/>
                </a:cubicBezTo>
                <a:cubicBezTo>
                  <a:pt x="23414" y="43542"/>
                  <a:pt x="24075" y="43581"/>
                  <a:pt x="24151" y="43686"/>
                </a:cubicBezTo>
                <a:cubicBezTo>
                  <a:pt x="24418" y="44053"/>
                  <a:pt x="27053" y="47522"/>
                  <a:pt x="27153" y="48122"/>
                </a:cubicBezTo>
                <a:cubicBezTo>
                  <a:pt x="27253" y="48723"/>
                  <a:pt x="28354" y="53226"/>
                  <a:pt x="28421" y="53526"/>
                </a:cubicBezTo>
                <a:cubicBezTo>
                  <a:pt x="28521" y="53860"/>
                  <a:pt x="28921" y="55361"/>
                  <a:pt x="28588" y="56028"/>
                </a:cubicBezTo>
                <a:cubicBezTo>
                  <a:pt x="28288" y="56662"/>
                  <a:pt x="27087" y="62499"/>
                  <a:pt x="26920" y="63133"/>
                </a:cubicBezTo>
                <a:cubicBezTo>
                  <a:pt x="26786" y="63767"/>
                  <a:pt x="25819" y="64834"/>
                  <a:pt x="25452" y="65435"/>
                </a:cubicBezTo>
                <a:cubicBezTo>
                  <a:pt x="25085" y="66035"/>
                  <a:pt x="24051" y="74808"/>
                  <a:pt x="24151" y="75242"/>
                </a:cubicBezTo>
                <a:cubicBezTo>
                  <a:pt x="24285" y="75675"/>
                  <a:pt x="27420" y="78044"/>
                  <a:pt x="27554" y="78544"/>
                </a:cubicBezTo>
                <a:cubicBezTo>
                  <a:pt x="27720" y="79011"/>
                  <a:pt x="27454" y="80479"/>
                  <a:pt x="27220" y="81179"/>
                </a:cubicBezTo>
                <a:cubicBezTo>
                  <a:pt x="26853" y="82614"/>
                  <a:pt x="26586" y="84115"/>
                  <a:pt x="26453" y="85616"/>
                </a:cubicBezTo>
                <a:cubicBezTo>
                  <a:pt x="26420" y="86450"/>
                  <a:pt x="26953" y="91620"/>
                  <a:pt x="26887" y="94255"/>
                </a:cubicBezTo>
                <a:cubicBezTo>
                  <a:pt x="26786" y="96891"/>
                  <a:pt x="26920" y="105397"/>
                  <a:pt x="26887" y="106364"/>
                </a:cubicBezTo>
                <a:cubicBezTo>
                  <a:pt x="26853" y="107331"/>
                  <a:pt x="27520" y="108132"/>
                  <a:pt x="27320" y="108799"/>
                </a:cubicBezTo>
                <a:cubicBezTo>
                  <a:pt x="27120" y="109466"/>
                  <a:pt x="27153" y="110534"/>
                  <a:pt x="27153" y="111634"/>
                </a:cubicBezTo>
                <a:cubicBezTo>
                  <a:pt x="27153" y="112769"/>
                  <a:pt x="30522" y="113536"/>
                  <a:pt x="30889" y="114036"/>
                </a:cubicBezTo>
                <a:cubicBezTo>
                  <a:pt x="31256" y="114570"/>
                  <a:pt x="31190" y="117138"/>
                  <a:pt x="31156" y="117639"/>
                </a:cubicBezTo>
                <a:cubicBezTo>
                  <a:pt x="31123" y="118172"/>
                  <a:pt x="30556" y="119573"/>
                  <a:pt x="30589" y="120374"/>
                </a:cubicBezTo>
                <a:cubicBezTo>
                  <a:pt x="30756" y="121375"/>
                  <a:pt x="31090" y="122309"/>
                  <a:pt x="31590" y="123209"/>
                </a:cubicBezTo>
                <a:cubicBezTo>
                  <a:pt x="31857" y="123476"/>
                  <a:pt x="31923" y="125311"/>
                  <a:pt x="31857" y="125678"/>
                </a:cubicBezTo>
                <a:cubicBezTo>
                  <a:pt x="31757" y="126045"/>
                  <a:pt x="30589" y="126612"/>
                  <a:pt x="30522" y="127412"/>
                </a:cubicBezTo>
                <a:cubicBezTo>
                  <a:pt x="30456" y="128213"/>
                  <a:pt x="30956" y="134517"/>
                  <a:pt x="30956" y="135251"/>
                </a:cubicBezTo>
                <a:cubicBezTo>
                  <a:pt x="30956" y="135952"/>
                  <a:pt x="31557" y="136719"/>
                  <a:pt x="31723" y="137386"/>
                </a:cubicBezTo>
                <a:cubicBezTo>
                  <a:pt x="32024" y="138954"/>
                  <a:pt x="32224" y="140522"/>
                  <a:pt x="32324" y="142090"/>
                </a:cubicBezTo>
                <a:cubicBezTo>
                  <a:pt x="32290" y="142890"/>
                  <a:pt x="34092" y="143491"/>
                  <a:pt x="34092" y="143491"/>
                </a:cubicBezTo>
                <a:cubicBezTo>
                  <a:pt x="33992" y="143824"/>
                  <a:pt x="34592" y="145792"/>
                  <a:pt x="35059" y="146826"/>
                </a:cubicBezTo>
                <a:lnTo>
                  <a:pt x="35059" y="146893"/>
                </a:lnTo>
                <a:cubicBezTo>
                  <a:pt x="35192" y="147260"/>
                  <a:pt x="35293" y="147627"/>
                  <a:pt x="35359" y="147994"/>
                </a:cubicBezTo>
                <a:cubicBezTo>
                  <a:pt x="35159" y="150362"/>
                  <a:pt x="35126" y="153231"/>
                  <a:pt x="35893" y="153965"/>
                </a:cubicBezTo>
                <a:cubicBezTo>
                  <a:pt x="35760" y="154398"/>
                  <a:pt x="35526" y="154899"/>
                  <a:pt x="35293" y="155466"/>
                </a:cubicBezTo>
                <a:cubicBezTo>
                  <a:pt x="34292" y="154899"/>
                  <a:pt x="34192" y="152464"/>
                  <a:pt x="34225" y="151696"/>
                </a:cubicBezTo>
                <a:cubicBezTo>
                  <a:pt x="34250" y="150785"/>
                  <a:pt x="34365" y="149856"/>
                  <a:pt x="34558" y="148949"/>
                </a:cubicBezTo>
                <a:lnTo>
                  <a:pt x="34558" y="148949"/>
                </a:lnTo>
                <a:cubicBezTo>
                  <a:pt x="34216" y="150452"/>
                  <a:pt x="34005" y="151991"/>
                  <a:pt x="34225" y="153531"/>
                </a:cubicBezTo>
                <a:cubicBezTo>
                  <a:pt x="34325" y="154298"/>
                  <a:pt x="34659" y="155232"/>
                  <a:pt x="35226" y="155633"/>
                </a:cubicBezTo>
                <a:cubicBezTo>
                  <a:pt x="34659" y="156867"/>
                  <a:pt x="33892" y="158268"/>
                  <a:pt x="33291" y="158768"/>
                </a:cubicBezTo>
                <a:cubicBezTo>
                  <a:pt x="32124" y="159736"/>
                  <a:pt x="30089" y="161270"/>
                  <a:pt x="30055" y="163238"/>
                </a:cubicBezTo>
                <a:cubicBezTo>
                  <a:pt x="29989" y="165239"/>
                  <a:pt x="30156" y="167208"/>
                  <a:pt x="33525" y="167408"/>
                </a:cubicBezTo>
                <a:cubicBezTo>
                  <a:pt x="33882" y="167432"/>
                  <a:pt x="34224" y="167444"/>
                  <a:pt x="34550" y="167444"/>
                </a:cubicBezTo>
                <a:cubicBezTo>
                  <a:pt x="37302" y="167444"/>
                  <a:pt x="38979" y="166619"/>
                  <a:pt x="39963" y="165873"/>
                </a:cubicBezTo>
                <a:cubicBezTo>
                  <a:pt x="41097" y="165006"/>
                  <a:pt x="40530" y="162871"/>
                  <a:pt x="40997" y="162404"/>
                </a:cubicBezTo>
                <a:cubicBezTo>
                  <a:pt x="41497" y="161970"/>
                  <a:pt x="42631" y="162104"/>
                  <a:pt x="43565" y="161670"/>
                </a:cubicBezTo>
                <a:cubicBezTo>
                  <a:pt x="44266" y="161237"/>
                  <a:pt x="44899" y="160703"/>
                  <a:pt x="45400" y="160069"/>
                </a:cubicBezTo>
                <a:cubicBezTo>
                  <a:pt x="45667" y="161270"/>
                  <a:pt x="47401" y="161570"/>
                  <a:pt x="47601" y="162071"/>
                </a:cubicBezTo>
                <a:cubicBezTo>
                  <a:pt x="47801" y="162538"/>
                  <a:pt x="47668" y="164772"/>
                  <a:pt x="48002" y="165540"/>
                </a:cubicBezTo>
                <a:cubicBezTo>
                  <a:pt x="48369" y="166307"/>
                  <a:pt x="50503" y="168008"/>
                  <a:pt x="53272" y="168041"/>
                </a:cubicBezTo>
                <a:cubicBezTo>
                  <a:pt x="56007" y="168041"/>
                  <a:pt x="57108" y="167808"/>
                  <a:pt x="57742" y="167341"/>
                </a:cubicBezTo>
                <a:cubicBezTo>
                  <a:pt x="58376" y="166907"/>
                  <a:pt x="58142" y="163238"/>
                  <a:pt x="57742" y="162171"/>
                </a:cubicBezTo>
                <a:cubicBezTo>
                  <a:pt x="57308" y="161070"/>
                  <a:pt x="54673" y="157968"/>
                  <a:pt x="54573" y="157401"/>
                </a:cubicBezTo>
                <a:cubicBezTo>
                  <a:pt x="54540" y="157234"/>
                  <a:pt x="54473" y="156700"/>
                  <a:pt x="54406" y="156000"/>
                </a:cubicBezTo>
                <a:cubicBezTo>
                  <a:pt x="55040" y="155933"/>
                  <a:pt x="55607" y="155499"/>
                  <a:pt x="55841" y="154932"/>
                </a:cubicBezTo>
                <a:cubicBezTo>
                  <a:pt x="56608" y="153298"/>
                  <a:pt x="55640" y="151163"/>
                  <a:pt x="54673" y="149328"/>
                </a:cubicBezTo>
                <a:cubicBezTo>
                  <a:pt x="55207" y="147493"/>
                  <a:pt x="56041" y="144825"/>
                  <a:pt x="56041" y="144825"/>
                </a:cubicBezTo>
                <a:lnTo>
                  <a:pt x="56207" y="144825"/>
                </a:lnTo>
                <a:cubicBezTo>
                  <a:pt x="56541" y="144825"/>
                  <a:pt x="57975" y="144091"/>
                  <a:pt x="58009" y="143557"/>
                </a:cubicBezTo>
                <a:cubicBezTo>
                  <a:pt x="58042" y="143024"/>
                  <a:pt x="57408" y="141689"/>
                  <a:pt x="57008" y="141156"/>
                </a:cubicBezTo>
                <a:cubicBezTo>
                  <a:pt x="56608" y="140655"/>
                  <a:pt x="56941" y="139254"/>
                  <a:pt x="57208" y="138787"/>
                </a:cubicBezTo>
                <a:cubicBezTo>
                  <a:pt x="57508" y="138354"/>
                  <a:pt x="57508" y="137720"/>
                  <a:pt x="57375" y="136786"/>
                </a:cubicBezTo>
                <a:cubicBezTo>
                  <a:pt x="57242" y="135885"/>
                  <a:pt x="56908" y="134751"/>
                  <a:pt x="56941" y="134551"/>
                </a:cubicBezTo>
                <a:cubicBezTo>
                  <a:pt x="57008" y="134351"/>
                  <a:pt x="58075" y="132483"/>
                  <a:pt x="58209" y="131849"/>
                </a:cubicBezTo>
                <a:cubicBezTo>
                  <a:pt x="58476" y="130448"/>
                  <a:pt x="58643" y="129014"/>
                  <a:pt x="58743" y="127613"/>
                </a:cubicBezTo>
                <a:cubicBezTo>
                  <a:pt x="58709" y="126779"/>
                  <a:pt x="59210" y="126011"/>
                  <a:pt x="59376" y="124277"/>
                </a:cubicBezTo>
                <a:cubicBezTo>
                  <a:pt x="59543" y="122542"/>
                  <a:pt x="59110" y="119507"/>
                  <a:pt x="59009" y="119140"/>
                </a:cubicBezTo>
                <a:cubicBezTo>
                  <a:pt x="58943" y="118806"/>
                  <a:pt x="58609" y="113736"/>
                  <a:pt x="58609" y="113736"/>
                </a:cubicBezTo>
                <a:cubicBezTo>
                  <a:pt x="58609" y="113736"/>
                  <a:pt x="60811" y="112802"/>
                  <a:pt x="61244" y="112402"/>
                </a:cubicBezTo>
                <a:cubicBezTo>
                  <a:pt x="61678" y="112001"/>
                  <a:pt x="63046" y="111067"/>
                  <a:pt x="63246" y="110467"/>
                </a:cubicBezTo>
                <a:cubicBezTo>
                  <a:pt x="63513" y="109366"/>
                  <a:pt x="63579" y="108232"/>
                  <a:pt x="63479" y="107098"/>
                </a:cubicBezTo>
                <a:cubicBezTo>
                  <a:pt x="63379" y="105830"/>
                  <a:pt x="63046" y="101127"/>
                  <a:pt x="62912" y="99626"/>
                </a:cubicBezTo>
                <a:cubicBezTo>
                  <a:pt x="62812" y="98091"/>
                  <a:pt x="62445" y="90820"/>
                  <a:pt x="62445" y="90820"/>
                </a:cubicBezTo>
                <a:lnTo>
                  <a:pt x="62445" y="90820"/>
                </a:lnTo>
                <a:cubicBezTo>
                  <a:pt x="62445" y="90820"/>
                  <a:pt x="63846" y="92087"/>
                  <a:pt x="64313" y="92454"/>
                </a:cubicBezTo>
                <a:cubicBezTo>
                  <a:pt x="64774" y="92792"/>
                  <a:pt x="66875" y="94120"/>
                  <a:pt x="67700" y="94120"/>
                </a:cubicBezTo>
                <a:cubicBezTo>
                  <a:pt x="67771" y="94120"/>
                  <a:pt x="67832" y="94110"/>
                  <a:pt x="67882" y="94089"/>
                </a:cubicBezTo>
                <a:cubicBezTo>
                  <a:pt x="69217" y="93355"/>
                  <a:pt x="70451" y="92487"/>
                  <a:pt x="71618" y="91520"/>
                </a:cubicBezTo>
                <a:cubicBezTo>
                  <a:pt x="71885" y="91186"/>
                  <a:pt x="72319" y="86516"/>
                  <a:pt x="72319" y="86516"/>
                </a:cubicBezTo>
                <a:cubicBezTo>
                  <a:pt x="72519" y="86083"/>
                  <a:pt x="72786" y="85683"/>
                  <a:pt x="73086" y="85316"/>
                </a:cubicBezTo>
                <a:cubicBezTo>
                  <a:pt x="73653" y="85015"/>
                  <a:pt x="74020" y="84415"/>
                  <a:pt x="74054" y="83781"/>
                </a:cubicBezTo>
                <a:cubicBezTo>
                  <a:pt x="74187" y="82680"/>
                  <a:pt x="74254" y="79311"/>
                  <a:pt x="74254" y="79311"/>
                </a:cubicBezTo>
                <a:cubicBezTo>
                  <a:pt x="74420" y="78911"/>
                  <a:pt x="75054" y="78611"/>
                  <a:pt x="75388" y="78277"/>
                </a:cubicBezTo>
                <a:cubicBezTo>
                  <a:pt x="76022" y="77610"/>
                  <a:pt x="75721" y="76443"/>
                  <a:pt x="75688" y="75575"/>
                </a:cubicBezTo>
                <a:cubicBezTo>
                  <a:pt x="75588" y="73474"/>
                  <a:pt x="75521" y="71439"/>
                  <a:pt x="75221" y="69371"/>
                </a:cubicBezTo>
                <a:cubicBezTo>
                  <a:pt x="75088" y="68270"/>
                  <a:pt x="75088" y="67002"/>
                  <a:pt x="74487" y="66002"/>
                </a:cubicBezTo>
                <a:cubicBezTo>
                  <a:pt x="74220" y="65568"/>
                  <a:pt x="74154" y="65201"/>
                  <a:pt x="73887" y="64801"/>
                </a:cubicBezTo>
                <a:cubicBezTo>
                  <a:pt x="73587" y="64434"/>
                  <a:pt x="73353" y="64034"/>
                  <a:pt x="73153" y="63633"/>
                </a:cubicBezTo>
                <a:cubicBezTo>
                  <a:pt x="73053" y="63100"/>
                  <a:pt x="73019" y="62566"/>
                  <a:pt x="73086" y="62066"/>
                </a:cubicBezTo>
                <a:cubicBezTo>
                  <a:pt x="73086" y="61265"/>
                  <a:pt x="73086" y="60498"/>
                  <a:pt x="73120" y="59697"/>
                </a:cubicBezTo>
                <a:cubicBezTo>
                  <a:pt x="73220" y="57429"/>
                  <a:pt x="73987" y="55061"/>
                  <a:pt x="73019" y="52892"/>
                </a:cubicBezTo>
                <a:cubicBezTo>
                  <a:pt x="72152" y="50924"/>
                  <a:pt x="73053" y="48623"/>
                  <a:pt x="72653" y="46588"/>
                </a:cubicBezTo>
                <a:cubicBezTo>
                  <a:pt x="72519" y="45921"/>
                  <a:pt x="72152" y="45320"/>
                  <a:pt x="71585" y="44887"/>
                </a:cubicBezTo>
                <a:cubicBezTo>
                  <a:pt x="71118" y="44586"/>
                  <a:pt x="70851" y="44053"/>
                  <a:pt x="70851" y="43519"/>
                </a:cubicBezTo>
                <a:cubicBezTo>
                  <a:pt x="70785" y="42618"/>
                  <a:pt x="70785" y="41417"/>
                  <a:pt x="70351" y="40584"/>
                </a:cubicBezTo>
                <a:cubicBezTo>
                  <a:pt x="69584" y="39283"/>
                  <a:pt x="68516" y="38082"/>
                  <a:pt x="67582" y="36881"/>
                </a:cubicBezTo>
                <a:cubicBezTo>
                  <a:pt x="66848" y="35947"/>
                  <a:pt x="66115" y="35013"/>
                  <a:pt x="65414" y="34079"/>
                </a:cubicBezTo>
                <a:lnTo>
                  <a:pt x="65047" y="28842"/>
                </a:lnTo>
                <a:lnTo>
                  <a:pt x="64380" y="28708"/>
                </a:lnTo>
                <a:cubicBezTo>
                  <a:pt x="64380" y="28708"/>
                  <a:pt x="64180" y="16800"/>
                  <a:pt x="63846" y="16800"/>
                </a:cubicBezTo>
                <a:lnTo>
                  <a:pt x="62946" y="16800"/>
                </a:lnTo>
                <a:lnTo>
                  <a:pt x="62879" y="12630"/>
                </a:lnTo>
                <a:lnTo>
                  <a:pt x="63446" y="12630"/>
                </a:lnTo>
                <a:cubicBezTo>
                  <a:pt x="63613" y="12630"/>
                  <a:pt x="63646" y="12030"/>
                  <a:pt x="63446" y="11996"/>
                </a:cubicBezTo>
                <a:cubicBezTo>
                  <a:pt x="63279" y="11963"/>
                  <a:pt x="61511" y="11963"/>
                  <a:pt x="61511" y="11963"/>
                </a:cubicBezTo>
                <a:cubicBezTo>
                  <a:pt x="61511" y="11963"/>
                  <a:pt x="60777" y="655"/>
                  <a:pt x="60777" y="288"/>
                </a:cubicBezTo>
                <a:cubicBezTo>
                  <a:pt x="60777" y="101"/>
                  <a:pt x="60568" y="0"/>
                  <a:pt x="60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0"/>
          <p:cNvSpPr/>
          <p:nvPr/>
        </p:nvSpPr>
        <p:spPr>
          <a:xfrm>
            <a:off x="7269124" y="1382652"/>
            <a:ext cx="1349578" cy="7108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0"/>
          <p:cNvSpPr/>
          <p:nvPr/>
        </p:nvSpPr>
        <p:spPr>
          <a:xfrm>
            <a:off x="870731" y="2142285"/>
            <a:ext cx="1190700" cy="5952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0"/>
          <p:cNvSpPr/>
          <p:nvPr/>
        </p:nvSpPr>
        <p:spPr>
          <a:xfrm>
            <a:off x="870725" y="1329059"/>
            <a:ext cx="1190700" cy="5952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0"/>
          <p:cNvSpPr/>
          <p:nvPr/>
        </p:nvSpPr>
        <p:spPr>
          <a:xfrm>
            <a:off x="870750" y="2955511"/>
            <a:ext cx="1190700" cy="5952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0"/>
          <p:cNvSpPr/>
          <p:nvPr/>
        </p:nvSpPr>
        <p:spPr>
          <a:xfrm>
            <a:off x="870731" y="3768737"/>
            <a:ext cx="1190700" cy="5952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0"/>
          <p:cNvSpPr txBox="1"/>
          <p:nvPr>
            <p:ph idx="15"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84" name="Google Shape;484;p40"/>
          <p:cNvSpPr txBox="1"/>
          <p:nvPr>
            <p:ph idx="1" type="subTitle"/>
          </p:nvPr>
        </p:nvSpPr>
        <p:spPr>
          <a:xfrm>
            <a:off x="2163350" y="1639999"/>
            <a:ext cx="3666600" cy="2964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You can describe the topic of the section here</a:t>
            </a:r>
            <a:endParaRPr/>
          </a:p>
        </p:txBody>
      </p:sp>
      <p:sp>
        <p:nvSpPr>
          <p:cNvPr id="485" name="Google Shape;485;p40"/>
          <p:cNvSpPr txBox="1"/>
          <p:nvPr>
            <p:ph idx="2" type="subTitle"/>
          </p:nvPr>
        </p:nvSpPr>
        <p:spPr>
          <a:xfrm>
            <a:off x="2163350" y="1233500"/>
            <a:ext cx="3666600" cy="3630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BACKGROUND</a:t>
            </a:r>
            <a:endParaRPr/>
          </a:p>
        </p:txBody>
      </p:sp>
      <p:sp>
        <p:nvSpPr>
          <p:cNvPr id="486" name="Google Shape;486;p40"/>
          <p:cNvSpPr txBox="1"/>
          <p:nvPr>
            <p:ph type="title"/>
          </p:nvPr>
        </p:nvSpPr>
        <p:spPr>
          <a:xfrm>
            <a:off x="1017901" y="1370581"/>
            <a:ext cx="896400" cy="42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87" name="Google Shape;487;p40"/>
          <p:cNvSpPr txBox="1"/>
          <p:nvPr>
            <p:ph idx="3" type="subTitle"/>
          </p:nvPr>
        </p:nvSpPr>
        <p:spPr>
          <a:xfrm>
            <a:off x="2163350" y="4070800"/>
            <a:ext cx="3666600" cy="2964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You can describe the topic of the section here</a:t>
            </a:r>
            <a:endParaRPr/>
          </a:p>
        </p:txBody>
      </p:sp>
      <p:sp>
        <p:nvSpPr>
          <p:cNvPr id="488" name="Google Shape;488;p40"/>
          <p:cNvSpPr txBox="1"/>
          <p:nvPr>
            <p:ph idx="4" type="subTitle"/>
          </p:nvPr>
        </p:nvSpPr>
        <p:spPr>
          <a:xfrm>
            <a:off x="2163350" y="3664302"/>
            <a:ext cx="3666600" cy="3630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ACTIVITIES</a:t>
            </a:r>
            <a:endParaRPr/>
          </a:p>
        </p:txBody>
      </p:sp>
      <p:sp>
        <p:nvSpPr>
          <p:cNvPr id="489" name="Google Shape;489;p40"/>
          <p:cNvSpPr txBox="1"/>
          <p:nvPr>
            <p:ph idx="5" type="title"/>
          </p:nvPr>
        </p:nvSpPr>
        <p:spPr>
          <a:xfrm>
            <a:off x="1017900" y="3802619"/>
            <a:ext cx="896400" cy="42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90" name="Google Shape;490;p40"/>
          <p:cNvSpPr txBox="1"/>
          <p:nvPr>
            <p:ph idx="6" type="subTitle"/>
          </p:nvPr>
        </p:nvSpPr>
        <p:spPr>
          <a:xfrm>
            <a:off x="2163350" y="2450266"/>
            <a:ext cx="3666600" cy="2964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You can describe the topic of the section here</a:t>
            </a:r>
            <a:endParaRPr/>
          </a:p>
        </p:txBody>
      </p:sp>
      <p:sp>
        <p:nvSpPr>
          <p:cNvPr id="491" name="Google Shape;491;p40"/>
          <p:cNvSpPr txBox="1"/>
          <p:nvPr>
            <p:ph idx="7" type="subTitle"/>
          </p:nvPr>
        </p:nvSpPr>
        <p:spPr>
          <a:xfrm>
            <a:off x="2163350" y="2043767"/>
            <a:ext cx="3666600" cy="3630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COURSE OF WAR</a:t>
            </a:r>
            <a:endParaRPr/>
          </a:p>
        </p:txBody>
      </p:sp>
      <p:sp>
        <p:nvSpPr>
          <p:cNvPr id="492" name="Google Shape;492;p40"/>
          <p:cNvSpPr txBox="1"/>
          <p:nvPr>
            <p:ph idx="8" type="title"/>
          </p:nvPr>
        </p:nvSpPr>
        <p:spPr>
          <a:xfrm>
            <a:off x="1017901" y="2181260"/>
            <a:ext cx="896400" cy="42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93" name="Google Shape;493;p40"/>
          <p:cNvSpPr txBox="1"/>
          <p:nvPr>
            <p:ph idx="9" type="subTitle"/>
          </p:nvPr>
        </p:nvSpPr>
        <p:spPr>
          <a:xfrm>
            <a:off x="2163350" y="3260533"/>
            <a:ext cx="3666600" cy="2964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You can describe the topic of the section here</a:t>
            </a:r>
            <a:endParaRPr/>
          </a:p>
        </p:txBody>
      </p:sp>
      <p:sp>
        <p:nvSpPr>
          <p:cNvPr id="494" name="Google Shape;494;p40"/>
          <p:cNvSpPr txBox="1"/>
          <p:nvPr>
            <p:ph idx="13" type="subTitle"/>
          </p:nvPr>
        </p:nvSpPr>
        <p:spPr>
          <a:xfrm>
            <a:off x="2163350" y="2854035"/>
            <a:ext cx="3666600" cy="3630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CHARACTERISTICS</a:t>
            </a:r>
            <a:endParaRPr/>
          </a:p>
        </p:txBody>
      </p:sp>
      <p:sp>
        <p:nvSpPr>
          <p:cNvPr id="495" name="Google Shape;495;p40"/>
          <p:cNvSpPr txBox="1"/>
          <p:nvPr>
            <p:ph idx="14" type="title"/>
          </p:nvPr>
        </p:nvSpPr>
        <p:spPr>
          <a:xfrm>
            <a:off x="1017901" y="2991940"/>
            <a:ext cx="896400" cy="42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 name="Shape 1245"/>
        <p:cNvGrpSpPr/>
        <p:nvPr/>
      </p:nvGrpSpPr>
      <p:grpSpPr>
        <a:xfrm>
          <a:off x="0" y="0"/>
          <a:ext cx="0" cy="0"/>
          <a:chOff x="0" y="0"/>
          <a:chExt cx="0" cy="0"/>
        </a:xfrm>
      </p:grpSpPr>
      <p:sp>
        <p:nvSpPr>
          <p:cNvPr id="1246" name="Google Shape;1246;p67"/>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REVIEWING CONCEPTS</a:t>
            </a:r>
            <a:endParaRPr/>
          </a:p>
        </p:txBody>
      </p:sp>
      <p:sp>
        <p:nvSpPr>
          <p:cNvPr id="1247" name="Google Shape;1247;p67"/>
          <p:cNvSpPr txBox="1"/>
          <p:nvPr>
            <p:ph idx="4294967295" type="title"/>
          </p:nvPr>
        </p:nvSpPr>
        <p:spPr>
          <a:xfrm>
            <a:off x="1056166" y="1507550"/>
            <a:ext cx="1692600" cy="4782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1945</a:t>
            </a:r>
            <a:endParaRPr i="0"/>
          </a:p>
        </p:txBody>
      </p:sp>
      <p:sp>
        <p:nvSpPr>
          <p:cNvPr id="1248" name="Google Shape;1248;p67"/>
          <p:cNvSpPr txBox="1"/>
          <p:nvPr/>
        </p:nvSpPr>
        <p:spPr>
          <a:xfrm>
            <a:off x="4413155" y="1507558"/>
            <a:ext cx="3674700" cy="47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Mercury is </a:t>
            </a:r>
            <a:r>
              <a:rPr lang="en">
                <a:solidFill>
                  <a:schemeClr val="dk1"/>
                </a:solidFill>
                <a:latin typeface="Roboto Condensed"/>
                <a:ea typeface="Roboto Condensed"/>
                <a:cs typeface="Roboto Condensed"/>
                <a:sym typeface="Roboto Condensed"/>
              </a:rPr>
              <a:t>the closest planet to the Sun and the smallest one in the Solar System</a:t>
            </a:r>
            <a:endParaRPr>
              <a:solidFill>
                <a:schemeClr val="dk1"/>
              </a:solidFill>
              <a:latin typeface="Roboto Condensed"/>
              <a:ea typeface="Roboto Condensed"/>
              <a:cs typeface="Roboto Condensed"/>
              <a:sym typeface="Roboto Condensed"/>
            </a:endParaRPr>
          </a:p>
        </p:txBody>
      </p:sp>
      <p:sp>
        <p:nvSpPr>
          <p:cNvPr id="1249" name="Google Shape;1249;p67"/>
          <p:cNvSpPr txBox="1"/>
          <p:nvPr>
            <p:ph idx="4294967295" type="title"/>
          </p:nvPr>
        </p:nvSpPr>
        <p:spPr>
          <a:xfrm>
            <a:off x="1056166" y="2106106"/>
            <a:ext cx="1692600" cy="4782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1950</a:t>
            </a:r>
            <a:endParaRPr i="0"/>
          </a:p>
        </p:txBody>
      </p:sp>
      <p:sp>
        <p:nvSpPr>
          <p:cNvPr id="1250" name="Google Shape;1250;p67"/>
          <p:cNvSpPr txBox="1"/>
          <p:nvPr/>
        </p:nvSpPr>
        <p:spPr>
          <a:xfrm>
            <a:off x="4413155" y="2106114"/>
            <a:ext cx="3674700" cy="47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Venus</a:t>
            </a:r>
            <a:r>
              <a:rPr lang="en">
                <a:solidFill>
                  <a:schemeClr val="dk1"/>
                </a:solidFill>
                <a:latin typeface="Roboto Condensed"/>
                <a:ea typeface="Roboto Condensed"/>
                <a:cs typeface="Roboto Condensed"/>
                <a:sym typeface="Roboto Condensed"/>
              </a:rPr>
              <a:t> has a beautiful name and is the second planet from the Sun</a:t>
            </a:r>
            <a:endParaRPr>
              <a:solidFill>
                <a:schemeClr val="dk1"/>
              </a:solidFill>
              <a:latin typeface="Roboto Condensed"/>
              <a:ea typeface="Roboto Condensed"/>
              <a:cs typeface="Roboto Condensed"/>
              <a:sym typeface="Roboto Condensed"/>
            </a:endParaRPr>
          </a:p>
        </p:txBody>
      </p:sp>
      <p:sp>
        <p:nvSpPr>
          <p:cNvPr id="1251" name="Google Shape;1251;p67"/>
          <p:cNvSpPr txBox="1"/>
          <p:nvPr>
            <p:ph idx="4294967295" type="title"/>
          </p:nvPr>
        </p:nvSpPr>
        <p:spPr>
          <a:xfrm>
            <a:off x="1056145" y="2704662"/>
            <a:ext cx="1692600" cy="4782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1951</a:t>
            </a:r>
            <a:endParaRPr i="0"/>
          </a:p>
        </p:txBody>
      </p:sp>
      <p:sp>
        <p:nvSpPr>
          <p:cNvPr id="1252" name="Google Shape;1252;p67"/>
          <p:cNvSpPr txBox="1"/>
          <p:nvPr/>
        </p:nvSpPr>
        <p:spPr>
          <a:xfrm>
            <a:off x="4413134" y="2704670"/>
            <a:ext cx="3674700" cy="47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Despite being red, Mars is actually a cold place. It's full of iron oxide dust</a:t>
            </a:r>
            <a:endParaRPr>
              <a:solidFill>
                <a:schemeClr val="dk1"/>
              </a:solidFill>
              <a:latin typeface="Roboto Condensed"/>
              <a:ea typeface="Roboto Condensed"/>
              <a:cs typeface="Roboto Condensed"/>
              <a:sym typeface="Roboto Condensed"/>
            </a:endParaRPr>
          </a:p>
        </p:txBody>
      </p:sp>
      <p:sp>
        <p:nvSpPr>
          <p:cNvPr id="1253" name="Google Shape;1253;p67"/>
          <p:cNvSpPr txBox="1"/>
          <p:nvPr>
            <p:ph idx="4294967295" type="title"/>
          </p:nvPr>
        </p:nvSpPr>
        <p:spPr>
          <a:xfrm>
            <a:off x="1056166" y="3303219"/>
            <a:ext cx="1692600" cy="4782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1953</a:t>
            </a:r>
            <a:endParaRPr i="0"/>
          </a:p>
        </p:txBody>
      </p:sp>
      <p:sp>
        <p:nvSpPr>
          <p:cNvPr id="1254" name="Google Shape;1254;p67"/>
          <p:cNvSpPr txBox="1"/>
          <p:nvPr/>
        </p:nvSpPr>
        <p:spPr>
          <a:xfrm>
            <a:off x="4413155" y="3303226"/>
            <a:ext cx="3674700" cy="47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Saturn is </a:t>
            </a:r>
            <a:r>
              <a:rPr lang="en">
                <a:solidFill>
                  <a:schemeClr val="dk1"/>
                </a:solidFill>
                <a:latin typeface="Roboto Condensed"/>
                <a:ea typeface="Roboto Condensed"/>
                <a:cs typeface="Roboto Condensed"/>
                <a:sym typeface="Roboto Condensed"/>
              </a:rPr>
              <a:t>a gas giant and has several rings. It's composed mostly of hydrogen and helium</a:t>
            </a:r>
            <a:endParaRPr>
              <a:solidFill>
                <a:schemeClr val="dk1"/>
              </a:solidFill>
              <a:latin typeface="Roboto Condensed"/>
              <a:ea typeface="Roboto Condensed"/>
              <a:cs typeface="Roboto Condensed"/>
              <a:sym typeface="Roboto Condensed"/>
            </a:endParaRPr>
          </a:p>
        </p:txBody>
      </p:sp>
      <p:sp>
        <p:nvSpPr>
          <p:cNvPr id="1255" name="Google Shape;1255;p67"/>
          <p:cNvSpPr txBox="1"/>
          <p:nvPr>
            <p:ph idx="4294967295" type="title"/>
          </p:nvPr>
        </p:nvSpPr>
        <p:spPr>
          <a:xfrm>
            <a:off x="1056166" y="3901775"/>
            <a:ext cx="1692600" cy="478200"/>
          </a:xfrm>
          <a:prstGeom prst="rect">
            <a:avLst/>
          </a:prstGeom>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1957</a:t>
            </a:r>
            <a:endParaRPr i="0"/>
          </a:p>
        </p:txBody>
      </p:sp>
      <p:sp>
        <p:nvSpPr>
          <p:cNvPr id="1256" name="Google Shape;1256;p67"/>
          <p:cNvSpPr txBox="1"/>
          <p:nvPr/>
        </p:nvSpPr>
        <p:spPr>
          <a:xfrm>
            <a:off x="4413155" y="3901783"/>
            <a:ext cx="3674700" cy="47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Condensed"/>
                <a:ea typeface="Roboto Condensed"/>
                <a:cs typeface="Roboto Condensed"/>
                <a:sym typeface="Roboto Condensed"/>
              </a:rPr>
              <a:t>Neptune is</a:t>
            </a:r>
            <a:r>
              <a:rPr lang="en">
                <a:solidFill>
                  <a:schemeClr val="dk1"/>
                </a:solidFill>
                <a:latin typeface="Roboto Condensed"/>
                <a:ea typeface="Roboto Condensed"/>
                <a:cs typeface="Roboto Condensed"/>
                <a:sym typeface="Roboto Condensed"/>
              </a:rPr>
              <a:t> the farthest planet from the Sun. It's also the fourth-largest object by diameter</a:t>
            </a:r>
            <a:endParaRPr>
              <a:solidFill>
                <a:schemeClr val="dk1"/>
              </a:solidFill>
              <a:latin typeface="Roboto Condensed"/>
              <a:ea typeface="Roboto Condensed"/>
              <a:cs typeface="Roboto Condensed"/>
              <a:sym typeface="Roboto Condensed"/>
            </a:endParaRPr>
          </a:p>
        </p:txBody>
      </p:sp>
      <p:cxnSp>
        <p:nvCxnSpPr>
          <p:cNvPr id="1257" name="Google Shape;1257;p67"/>
          <p:cNvCxnSpPr>
            <a:stCxn id="1247" idx="3"/>
            <a:endCxn id="1254" idx="1"/>
          </p:cNvCxnSpPr>
          <p:nvPr/>
        </p:nvCxnSpPr>
        <p:spPr>
          <a:xfrm>
            <a:off x="2748766" y="1746650"/>
            <a:ext cx="1664400" cy="1795800"/>
          </a:xfrm>
          <a:prstGeom prst="curvedConnector3">
            <a:avLst>
              <a:gd fmla="val 50000" name="adj1"/>
            </a:avLst>
          </a:prstGeom>
          <a:noFill/>
          <a:ln cap="flat" cmpd="sng" w="19050">
            <a:solidFill>
              <a:schemeClr val="dk1"/>
            </a:solidFill>
            <a:prstDash val="solid"/>
            <a:round/>
            <a:headEnd len="med" w="med" type="none"/>
            <a:tailEnd len="med" w="med" type="stealth"/>
          </a:ln>
        </p:spPr>
      </p:cxnSp>
      <p:cxnSp>
        <p:nvCxnSpPr>
          <p:cNvPr id="1258" name="Google Shape;1258;p67"/>
          <p:cNvCxnSpPr>
            <a:stCxn id="1249" idx="3"/>
            <a:endCxn id="1256" idx="1"/>
          </p:cNvCxnSpPr>
          <p:nvPr/>
        </p:nvCxnSpPr>
        <p:spPr>
          <a:xfrm>
            <a:off x="2748766" y="2345206"/>
            <a:ext cx="1664400" cy="1795800"/>
          </a:xfrm>
          <a:prstGeom prst="curvedConnector3">
            <a:avLst>
              <a:gd fmla="val 50000" name="adj1"/>
            </a:avLst>
          </a:prstGeom>
          <a:noFill/>
          <a:ln cap="flat" cmpd="sng" w="19050">
            <a:solidFill>
              <a:schemeClr val="dk1"/>
            </a:solidFill>
            <a:prstDash val="solid"/>
            <a:round/>
            <a:headEnd len="med" w="med" type="none"/>
            <a:tailEnd len="med" w="med" type="stealth"/>
          </a:ln>
        </p:spPr>
      </p:cxnSp>
      <p:cxnSp>
        <p:nvCxnSpPr>
          <p:cNvPr id="1259" name="Google Shape;1259;p67"/>
          <p:cNvCxnSpPr>
            <a:stCxn id="1251" idx="3"/>
            <a:endCxn id="1248" idx="1"/>
          </p:cNvCxnSpPr>
          <p:nvPr/>
        </p:nvCxnSpPr>
        <p:spPr>
          <a:xfrm flipH="1" rot="10800000">
            <a:off x="2748745" y="1746762"/>
            <a:ext cx="1664400" cy="1197000"/>
          </a:xfrm>
          <a:prstGeom prst="curvedConnector3">
            <a:avLst>
              <a:gd fmla="val 50000" name="adj1"/>
            </a:avLst>
          </a:prstGeom>
          <a:noFill/>
          <a:ln cap="flat" cmpd="sng" w="19050">
            <a:solidFill>
              <a:schemeClr val="dk1"/>
            </a:solidFill>
            <a:prstDash val="solid"/>
            <a:round/>
            <a:headEnd len="med" w="med" type="none"/>
            <a:tailEnd len="med" w="med" type="stealth"/>
          </a:ln>
        </p:spPr>
      </p:cxnSp>
      <p:cxnSp>
        <p:nvCxnSpPr>
          <p:cNvPr id="1260" name="Google Shape;1260;p67"/>
          <p:cNvCxnSpPr>
            <a:stCxn id="1253" idx="3"/>
            <a:endCxn id="1250" idx="1"/>
          </p:cNvCxnSpPr>
          <p:nvPr/>
        </p:nvCxnSpPr>
        <p:spPr>
          <a:xfrm flipH="1" rot="10800000">
            <a:off x="2748766" y="2345319"/>
            <a:ext cx="1664400" cy="1197000"/>
          </a:xfrm>
          <a:prstGeom prst="curvedConnector3">
            <a:avLst>
              <a:gd fmla="val 50000" name="adj1"/>
            </a:avLst>
          </a:prstGeom>
          <a:noFill/>
          <a:ln cap="flat" cmpd="sng" w="19050">
            <a:solidFill>
              <a:schemeClr val="dk1"/>
            </a:solidFill>
            <a:prstDash val="solid"/>
            <a:round/>
            <a:headEnd len="med" w="med" type="none"/>
            <a:tailEnd len="med" w="med" type="stealth"/>
          </a:ln>
        </p:spPr>
      </p:cxnSp>
      <p:cxnSp>
        <p:nvCxnSpPr>
          <p:cNvPr id="1261" name="Google Shape;1261;p67"/>
          <p:cNvCxnSpPr>
            <a:stCxn id="1255" idx="3"/>
            <a:endCxn id="1252" idx="1"/>
          </p:cNvCxnSpPr>
          <p:nvPr/>
        </p:nvCxnSpPr>
        <p:spPr>
          <a:xfrm flipH="1" rot="10800000">
            <a:off x="2748766" y="2943875"/>
            <a:ext cx="1664400" cy="1197000"/>
          </a:xfrm>
          <a:prstGeom prst="curvedConnector3">
            <a:avLst>
              <a:gd fmla="val 49999" name="adj1"/>
            </a:avLst>
          </a:prstGeom>
          <a:noFill/>
          <a:ln cap="flat" cmpd="sng" w="19050">
            <a:solidFill>
              <a:schemeClr val="dk1"/>
            </a:solidFill>
            <a:prstDash val="solid"/>
            <a:round/>
            <a:headEnd len="med" w="med" type="none"/>
            <a:tailEnd len="med" w="med" type="stealth"/>
          </a:ln>
        </p:spPr>
      </p:cxnSp>
      <p:sp>
        <p:nvSpPr>
          <p:cNvPr id="1262" name="Google Shape;1262;p67"/>
          <p:cNvSpPr txBox="1"/>
          <p:nvPr/>
        </p:nvSpPr>
        <p:spPr>
          <a:xfrm>
            <a:off x="713250" y="1093900"/>
            <a:ext cx="7717500" cy="2826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a:solidFill>
                  <a:schemeClr val="dk1"/>
                </a:solidFill>
                <a:latin typeface="Roboto Condensed"/>
                <a:ea typeface="Roboto Condensed"/>
                <a:cs typeface="Roboto Condensed"/>
                <a:sym typeface="Roboto Condensed"/>
              </a:rPr>
              <a:t>Match the year with the correct event</a:t>
            </a:r>
            <a:endParaRPr>
              <a:solidFill>
                <a:schemeClr val="dk1"/>
              </a:solidFill>
              <a:latin typeface="Roboto Condensed"/>
              <a:ea typeface="Roboto Condensed"/>
              <a:cs typeface="Roboto Condensed"/>
              <a:sym typeface="Roboto Condense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6" name="Shape 1266"/>
        <p:cNvGrpSpPr/>
        <p:nvPr/>
      </p:nvGrpSpPr>
      <p:grpSpPr>
        <a:xfrm>
          <a:off x="0" y="0"/>
          <a:ext cx="0" cy="0"/>
          <a:chOff x="0" y="0"/>
          <a:chExt cx="0" cy="0"/>
        </a:xfrm>
      </p:grpSpPr>
      <p:sp>
        <p:nvSpPr>
          <p:cNvPr id="1267" name="Google Shape;1267;p68"/>
          <p:cNvSpPr txBox="1"/>
          <p:nvPr>
            <p:ph idx="3" type="subTitle"/>
          </p:nvPr>
        </p:nvSpPr>
        <p:spPr>
          <a:xfrm>
            <a:off x="2831012" y="3731200"/>
            <a:ext cx="22053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1268" name="Google Shape;1268;p68"/>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269" name="Google Shape;1269;p68"/>
          <p:cNvSpPr txBox="1"/>
          <p:nvPr>
            <p:ph idx="1" type="subTitle"/>
          </p:nvPr>
        </p:nvSpPr>
        <p:spPr>
          <a:xfrm>
            <a:off x="2831012" y="1990733"/>
            <a:ext cx="22053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1270" name="Google Shape;1270;p68"/>
          <p:cNvSpPr txBox="1"/>
          <p:nvPr>
            <p:ph idx="2" type="subTitle"/>
          </p:nvPr>
        </p:nvSpPr>
        <p:spPr>
          <a:xfrm>
            <a:off x="2831012" y="1543725"/>
            <a:ext cx="2205300" cy="37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SUSAN BONES</a:t>
            </a:r>
            <a:endParaRPr/>
          </a:p>
        </p:txBody>
      </p:sp>
      <p:sp>
        <p:nvSpPr>
          <p:cNvPr id="1271" name="Google Shape;1271;p68"/>
          <p:cNvSpPr txBox="1"/>
          <p:nvPr>
            <p:ph idx="4" type="subTitle"/>
          </p:nvPr>
        </p:nvSpPr>
        <p:spPr>
          <a:xfrm flipH="1">
            <a:off x="2830840" y="3284195"/>
            <a:ext cx="2205300" cy="37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JIMMY SMITH</a:t>
            </a:r>
            <a:endParaRPr/>
          </a:p>
        </p:txBody>
      </p:sp>
      <p:sp>
        <p:nvSpPr>
          <p:cNvPr id="1272" name="Google Shape;1272;p68"/>
          <p:cNvSpPr/>
          <p:nvPr/>
        </p:nvSpPr>
        <p:spPr>
          <a:xfrm>
            <a:off x="1022169" y="1256478"/>
            <a:ext cx="1499700" cy="1499700"/>
          </a:xfrm>
          <a:prstGeom prst="roundRect">
            <a:avLst>
              <a:gd fmla="val 21431" name="adj"/>
            </a:avLst>
          </a:prstGeom>
          <a:gradFill>
            <a:gsLst>
              <a:gs pos="0">
                <a:schemeClr val="dk2"/>
              </a:gs>
              <a:gs pos="24000">
                <a:srgbClr val="7797AA"/>
              </a:gs>
              <a:gs pos="68000">
                <a:srgbClr val="C6CDDA"/>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3" name="Google Shape;1273;p68"/>
          <p:cNvPicPr preferRelativeResize="0"/>
          <p:nvPr/>
        </p:nvPicPr>
        <p:blipFill rotWithShape="1">
          <a:blip r:embed="rId3">
            <a:alphaModFix amt="76000"/>
          </a:blip>
          <a:srcRect b="43757" l="6887" r="61474" t="0"/>
          <a:stretch/>
        </p:blipFill>
        <p:spPr>
          <a:xfrm>
            <a:off x="1020219" y="1254528"/>
            <a:ext cx="1503600" cy="1503600"/>
          </a:xfrm>
          <a:prstGeom prst="roundRect">
            <a:avLst>
              <a:gd fmla="val 21547" name="adj"/>
            </a:avLst>
          </a:prstGeom>
          <a:noFill/>
          <a:ln>
            <a:noFill/>
          </a:ln>
        </p:spPr>
      </p:pic>
      <p:sp>
        <p:nvSpPr>
          <p:cNvPr id="1274" name="Google Shape;1274;p68"/>
          <p:cNvSpPr/>
          <p:nvPr/>
        </p:nvSpPr>
        <p:spPr>
          <a:xfrm>
            <a:off x="1020225" y="2995000"/>
            <a:ext cx="1499700" cy="1499700"/>
          </a:xfrm>
          <a:prstGeom prst="roundRect">
            <a:avLst>
              <a:gd fmla="val 21626" name="adj"/>
            </a:avLst>
          </a:prstGeom>
          <a:gradFill>
            <a:gsLst>
              <a:gs pos="0">
                <a:schemeClr val="dk2"/>
              </a:gs>
              <a:gs pos="24000">
                <a:srgbClr val="7797AA"/>
              </a:gs>
              <a:gs pos="68000">
                <a:srgbClr val="C6CDDA"/>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5" name="Google Shape;1275;p68"/>
          <p:cNvPicPr preferRelativeResize="0"/>
          <p:nvPr/>
        </p:nvPicPr>
        <p:blipFill rotWithShape="1">
          <a:blip r:embed="rId4">
            <a:alphaModFix amt="76000"/>
          </a:blip>
          <a:srcRect b="40212" l="50762" r="14492" t="7657"/>
          <a:stretch/>
        </p:blipFill>
        <p:spPr>
          <a:xfrm>
            <a:off x="1020214" y="2994963"/>
            <a:ext cx="1503600" cy="1503600"/>
          </a:xfrm>
          <a:prstGeom prst="roundRect">
            <a:avLst>
              <a:gd fmla="val 21531" name="adj"/>
            </a:avLst>
          </a:prstGeom>
          <a:noFill/>
          <a:ln>
            <a:noFill/>
          </a:ln>
        </p:spPr>
      </p:pic>
      <p:grpSp>
        <p:nvGrpSpPr>
          <p:cNvPr id="1276" name="Google Shape;1276;p68"/>
          <p:cNvGrpSpPr/>
          <p:nvPr/>
        </p:nvGrpSpPr>
        <p:grpSpPr>
          <a:xfrm>
            <a:off x="4645402" y="0"/>
            <a:ext cx="4498614" cy="5143521"/>
            <a:chOff x="4645402" y="0"/>
            <a:chExt cx="4498614" cy="5143521"/>
          </a:xfrm>
        </p:grpSpPr>
        <p:sp>
          <p:nvSpPr>
            <p:cNvPr id="1277" name="Google Shape;1277;p68"/>
            <p:cNvSpPr/>
            <p:nvPr/>
          </p:nvSpPr>
          <p:spPr>
            <a:xfrm>
              <a:off x="6556525" y="1365350"/>
              <a:ext cx="568775" cy="3777558"/>
            </a:xfrm>
            <a:custGeom>
              <a:rect b="b" l="l" r="r" t="t"/>
              <a:pathLst>
                <a:path extrusionOk="0" h="129557" w="19507">
                  <a:moveTo>
                    <a:pt x="19507" y="71350"/>
                  </a:moveTo>
                  <a:lnTo>
                    <a:pt x="18222" y="71350"/>
                  </a:lnTo>
                  <a:cubicBezTo>
                    <a:pt x="18222" y="71350"/>
                    <a:pt x="17185" y="74542"/>
                    <a:pt x="16398" y="75765"/>
                  </a:cubicBezTo>
                  <a:cubicBezTo>
                    <a:pt x="15631" y="76967"/>
                    <a:pt x="13661" y="79123"/>
                    <a:pt x="13661" y="79123"/>
                  </a:cubicBezTo>
                  <a:lnTo>
                    <a:pt x="13661" y="79123"/>
                  </a:lnTo>
                  <a:cubicBezTo>
                    <a:pt x="13724" y="69422"/>
                    <a:pt x="14573" y="50973"/>
                    <a:pt x="14511" y="42764"/>
                  </a:cubicBezTo>
                  <a:cubicBezTo>
                    <a:pt x="14428" y="33084"/>
                    <a:pt x="14470" y="0"/>
                    <a:pt x="14470" y="0"/>
                  </a:cubicBezTo>
                  <a:lnTo>
                    <a:pt x="5950" y="0"/>
                  </a:lnTo>
                  <a:cubicBezTo>
                    <a:pt x="5950" y="0"/>
                    <a:pt x="6199" y="2736"/>
                    <a:pt x="6468" y="6737"/>
                  </a:cubicBezTo>
                  <a:lnTo>
                    <a:pt x="6468" y="6737"/>
                  </a:lnTo>
                  <a:cubicBezTo>
                    <a:pt x="6468" y="6737"/>
                    <a:pt x="2924" y="3379"/>
                    <a:pt x="2323" y="2591"/>
                  </a:cubicBezTo>
                  <a:cubicBezTo>
                    <a:pt x="1721" y="1824"/>
                    <a:pt x="685" y="705"/>
                    <a:pt x="685" y="705"/>
                  </a:cubicBezTo>
                  <a:lnTo>
                    <a:pt x="1" y="705"/>
                  </a:lnTo>
                  <a:cubicBezTo>
                    <a:pt x="1" y="705"/>
                    <a:pt x="1473" y="3711"/>
                    <a:pt x="2157" y="4333"/>
                  </a:cubicBezTo>
                  <a:cubicBezTo>
                    <a:pt x="2841" y="4934"/>
                    <a:pt x="6614" y="8706"/>
                    <a:pt x="6696" y="9764"/>
                  </a:cubicBezTo>
                  <a:cubicBezTo>
                    <a:pt x="7215" y="17558"/>
                    <a:pt x="7774" y="28067"/>
                    <a:pt x="7422" y="33602"/>
                  </a:cubicBezTo>
                  <a:cubicBezTo>
                    <a:pt x="6821" y="43096"/>
                    <a:pt x="6137" y="71267"/>
                    <a:pt x="5950" y="76097"/>
                  </a:cubicBezTo>
                  <a:cubicBezTo>
                    <a:pt x="5784" y="80926"/>
                    <a:pt x="7422" y="129557"/>
                    <a:pt x="7422" y="129557"/>
                  </a:cubicBezTo>
                  <a:lnTo>
                    <a:pt x="15278" y="129557"/>
                  </a:lnTo>
                  <a:cubicBezTo>
                    <a:pt x="15278" y="129557"/>
                    <a:pt x="14117" y="91975"/>
                    <a:pt x="13744" y="83808"/>
                  </a:cubicBezTo>
                  <a:cubicBezTo>
                    <a:pt x="14325" y="81901"/>
                    <a:pt x="16709" y="78377"/>
                    <a:pt x="17268" y="77485"/>
                  </a:cubicBezTo>
                  <a:cubicBezTo>
                    <a:pt x="17869" y="76532"/>
                    <a:pt x="19507" y="71350"/>
                    <a:pt x="19507" y="713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8"/>
            <p:cNvSpPr/>
            <p:nvPr/>
          </p:nvSpPr>
          <p:spPr>
            <a:xfrm>
              <a:off x="6010145" y="1365350"/>
              <a:ext cx="831105" cy="3777558"/>
            </a:xfrm>
            <a:custGeom>
              <a:rect b="b" l="l" r="r" t="t"/>
              <a:pathLst>
                <a:path extrusionOk="0" h="129557" w="28504">
                  <a:moveTo>
                    <a:pt x="26762" y="37934"/>
                  </a:moveTo>
                  <a:cubicBezTo>
                    <a:pt x="26762" y="37934"/>
                    <a:pt x="23135" y="42764"/>
                    <a:pt x="21580" y="45003"/>
                  </a:cubicBezTo>
                  <a:cubicBezTo>
                    <a:pt x="20689" y="46309"/>
                    <a:pt x="17704" y="49004"/>
                    <a:pt x="15382" y="51056"/>
                  </a:cubicBezTo>
                  <a:cubicBezTo>
                    <a:pt x="16315" y="46309"/>
                    <a:pt x="17185" y="41044"/>
                    <a:pt x="17786" y="38971"/>
                  </a:cubicBezTo>
                  <a:cubicBezTo>
                    <a:pt x="18636" y="35861"/>
                    <a:pt x="19859" y="24979"/>
                    <a:pt x="20543" y="19610"/>
                  </a:cubicBezTo>
                  <a:cubicBezTo>
                    <a:pt x="21248" y="14262"/>
                    <a:pt x="24689" y="0"/>
                    <a:pt x="24689" y="0"/>
                  </a:cubicBezTo>
                  <a:lnTo>
                    <a:pt x="17268" y="0"/>
                  </a:lnTo>
                  <a:cubicBezTo>
                    <a:pt x="17268" y="0"/>
                    <a:pt x="13806" y="20128"/>
                    <a:pt x="13288" y="23590"/>
                  </a:cubicBezTo>
                  <a:cubicBezTo>
                    <a:pt x="12770" y="27031"/>
                    <a:pt x="10531" y="31011"/>
                    <a:pt x="9495" y="28938"/>
                  </a:cubicBezTo>
                  <a:cubicBezTo>
                    <a:pt x="8458" y="26865"/>
                    <a:pt x="1286" y="11152"/>
                    <a:pt x="1286" y="11152"/>
                  </a:cubicBezTo>
                  <a:cubicBezTo>
                    <a:pt x="1286" y="11152"/>
                    <a:pt x="1" y="12189"/>
                    <a:pt x="1" y="13225"/>
                  </a:cubicBezTo>
                  <a:cubicBezTo>
                    <a:pt x="1" y="14262"/>
                    <a:pt x="8624" y="36027"/>
                    <a:pt x="8624" y="40505"/>
                  </a:cubicBezTo>
                  <a:cubicBezTo>
                    <a:pt x="8624" y="45003"/>
                    <a:pt x="4997" y="65048"/>
                    <a:pt x="4665" y="75413"/>
                  </a:cubicBezTo>
                  <a:cubicBezTo>
                    <a:pt x="4313" y="85777"/>
                    <a:pt x="2924" y="129557"/>
                    <a:pt x="2924" y="129557"/>
                  </a:cubicBezTo>
                  <a:lnTo>
                    <a:pt x="12335" y="129557"/>
                  </a:lnTo>
                  <a:cubicBezTo>
                    <a:pt x="12335" y="129557"/>
                    <a:pt x="10697" y="86461"/>
                    <a:pt x="10345" y="81113"/>
                  </a:cubicBezTo>
                  <a:cubicBezTo>
                    <a:pt x="10096" y="77050"/>
                    <a:pt x="11506" y="68344"/>
                    <a:pt x="12832" y="62167"/>
                  </a:cubicBezTo>
                  <a:cubicBezTo>
                    <a:pt x="12832" y="62084"/>
                    <a:pt x="12853" y="62001"/>
                    <a:pt x="12874" y="61918"/>
                  </a:cubicBezTo>
                  <a:cubicBezTo>
                    <a:pt x="13703" y="57793"/>
                    <a:pt x="22098" y="47926"/>
                    <a:pt x="22969" y="46889"/>
                  </a:cubicBezTo>
                  <a:cubicBezTo>
                    <a:pt x="23819" y="45853"/>
                    <a:pt x="28503" y="37934"/>
                    <a:pt x="28503" y="379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8"/>
            <p:cNvSpPr/>
            <p:nvPr/>
          </p:nvSpPr>
          <p:spPr>
            <a:xfrm>
              <a:off x="6973562" y="1365350"/>
              <a:ext cx="833525" cy="3777558"/>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8"/>
            <p:cNvSpPr/>
            <p:nvPr/>
          </p:nvSpPr>
          <p:spPr>
            <a:xfrm>
              <a:off x="5589492" y="1365933"/>
              <a:ext cx="674559" cy="3776975"/>
            </a:xfrm>
            <a:custGeom>
              <a:rect b="b" l="l" r="r" t="t"/>
              <a:pathLst>
                <a:path extrusionOk="0" h="129537" w="23135">
                  <a:moveTo>
                    <a:pt x="22616" y="34100"/>
                  </a:moveTo>
                  <a:cubicBezTo>
                    <a:pt x="22616" y="34100"/>
                    <a:pt x="18740" y="36360"/>
                    <a:pt x="18988" y="35489"/>
                  </a:cubicBezTo>
                  <a:cubicBezTo>
                    <a:pt x="19258" y="34618"/>
                    <a:pt x="22201" y="27633"/>
                    <a:pt x="22201" y="27633"/>
                  </a:cubicBezTo>
                  <a:lnTo>
                    <a:pt x="21331" y="27633"/>
                  </a:lnTo>
                  <a:cubicBezTo>
                    <a:pt x="21331" y="27633"/>
                    <a:pt x="19424" y="32110"/>
                    <a:pt x="18470" y="34017"/>
                  </a:cubicBezTo>
                  <a:cubicBezTo>
                    <a:pt x="17952" y="35095"/>
                    <a:pt x="16584" y="37645"/>
                    <a:pt x="15485" y="39676"/>
                  </a:cubicBezTo>
                  <a:cubicBezTo>
                    <a:pt x="15651" y="30763"/>
                    <a:pt x="15444" y="20461"/>
                    <a:pt x="15153" y="14760"/>
                  </a:cubicBezTo>
                  <a:cubicBezTo>
                    <a:pt x="14925" y="9827"/>
                    <a:pt x="15071" y="4893"/>
                    <a:pt x="15547" y="1"/>
                  </a:cubicBezTo>
                  <a:lnTo>
                    <a:pt x="6986" y="1"/>
                  </a:lnTo>
                  <a:cubicBezTo>
                    <a:pt x="6986" y="1"/>
                    <a:pt x="8023" y="21621"/>
                    <a:pt x="8023" y="35365"/>
                  </a:cubicBezTo>
                  <a:cubicBezTo>
                    <a:pt x="8023" y="43822"/>
                    <a:pt x="7256" y="55244"/>
                    <a:pt x="6509" y="65463"/>
                  </a:cubicBezTo>
                  <a:cubicBezTo>
                    <a:pt x="5535" y="63743"/>
                    <a:pt x="4520" y="61836"/>
                    <a:pt x="4229" y="60882"/>
                  </a:cubicBezTo>
                  <a:cubicBezTo>
                    <a:pt x="3628" y="58892"/>
                    <a:pt x="954" y="53026"/>
                    <a:pt x="954" y="53026"/>
                  </a:cubicBezTo>
                  <a:lnTo>
                    <a:pt x="1" y="53461"/>
                  </a:lnTo>
                  <a:cubicBezTo>
                    <a:pt x="1" y="53461"/>
                    <a:pt x="3359" y="61400"/>
                    <a:pt x="3877" y="63121"/>
                  </a:cubicBezTo>
                  <a:cubicBezTo>
                    <a:pt x="4395" y="64841"/>
                    <a:pt x="6240" y="69174"/>
                    <a:pt x="6116" y="71226"/>
                  </a:cubicBezTo>
                  <a:lnTo>
                    <a:pt x="6116" y="71226"/>
                  </a:lnTo>
                  <a:cubicBezTo>
                    <a:pt x="5825" y="75330"/>
                    <a:pt x="5577" y="79082"/>
                    <a:pt x="5432" y="82109"/>
                  </a:cubicBezTo>
                  <a:cubicBezTo>
                    <a:pt x="4913" y="93655"/>
                    <a:pt x="3359" y="129537"/>
                    <a:pt x="3359" y="129537"/>
                  </a:cubicBezTo>
                  <a:lnTo>
                    <a:pt x="11277" y="129537"/>
                  </a:lnTo>
                  <a:cubicBezTo>
                    <a:pt x="11277" y="129537"/>
                    <a:pt x="10614" y="103625"/>
                    <a:pt x="11277" y="89882"/>
                  </a:cubicBezTo>
                  <a:cubicBezTo>
                    <a:pt x="11920" y="76159"/>
                    <a:pt x="14511" y="58312"/>
                    <a:pt x="15153" y="48569"/>
                  </a:cubicBezTo>
                  <a:cubicBezTo>
                    <a:pt x="15547" y="43947"/>
                    <a:pt x="17703" y="39200"/>
                    <a:pt x="18574" y="37977"/>
                  </a:cubicBezTo>
                  <a:cubicBezTo>
                    <a:pt x="19424" y="36774"/>
                    <a:pt x="23134" y="35054"/>
                    <a:pt x="23134"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8"/>
            <p:cNvSpPr/>
            <p:nvPr/>
          </p:nvSpPr>
          <p:spPr>
            <a:xfrm>
              <a:off x="6343793" y="1365933"/>
              <a:ext cx="497456" cy="3776975"/>
            </a:xfrm>
            <a:custGeom>
              <a:rect b="b" l="l" r="r" t="t"/>
              <a:pathLst>
                <a:path extrusionOk="0" h="129537" w="17061">
                  <a:moveTo>
                    <a:pt x="16501" y="13889"/>
                  </a:moveTo>
                  <a:cubicBezTo>
                    <a:pt x="16501" y="13889"/>
                    <a:pt x="13453" y="16045"/>
                    <a:pt x="12977" y="16833"/>
                  </a:cubicBezTo>
                  <a:lnTo>
                    <a:pt x="11028" y="20025"/>
                  </a:lnTo>
                  <a:cubicBezTo>
                    <a:pt x="11339" y="18118"/>
                    <a:pt x="11588" y="16481"/>
                    <a:pt x="11692" y="15278"/>
                  </a:cubicBezTo>
                  <a:cubicBezTo>
                    <a:pt x="12085" y="10448"/>
                    <a:pt x="12230" y="1"/>
                    <a:pt x="12230" y="1"/>
                  </a:cubicBezTo>
                  <a:lnTo>
                    <a:pt x="8333" y="1"/>
                  </a:lnTo>
                  <a:cubicBezTo>
                    <a:pt x="8333" y="1"/>
                    <a:pt x="7940" y="12003"/>
                    <a:pt x="7546" y="14594"/>
                  </a:cubicBezTo>
                  <a:cubicBezTo>
                    <a:pt x="7131" y="17185"/>
                    <a:pt x="4768" y="33934"/>
                    <a:pt x="4436" y="37562"/>
                  </a:cubicBezTo>
                  <a:cubicBezTo>
                    <a:pt x="4271" y="39158"/>
                    <a:pt x="4229" y="45771"/>
                    <a:pt x="4229" y="53047"/>
                  </a:cubicBezTo>
                  <a:cubicBezTo>
                    <a:pt x="3400" y="52280"/>
                    <a:pt x="2135" y="51119"/>
                    <a:pt x="1907" y="50766"/>
                  </a:cubicBezTo>
                  <a:cubicBezTo>
                    <a:pt x="1576" y="50248"/>
                    <a:pt x="747" y="49046"/>
                    <a:pt x="747" y="49046"/>
                  </a:cubicBezTo>
                  <a:lnTo>
                    <a:pt x="0" y="49999"/>
                  </a:lnTo>
                  <a:cubicBezTo>
                    <a:pt x="0" y="49999"/>
                    <a:pt x="1223" y="52155"/>
                    <a:pt x="1638" y="52839"/>
                  </a:cubicBezTo>
                  <a:cubicBezTo>
                    <a:pt x="2032" y="53544"/>
                    <a:pt x="4229" y="55265"/>
                    <a:pt x="4229" y="58022"/>
                  </a:cubicBezTo>
                  <a:cubicBezTo>
                    <a:pt x="4250" y="65629"/>
                    <a:pt x="4333" y="72905"/>
                    <a:pt x="4416" y="75040"/>
                  </a:cubicBezTo>
                  <a:cubicBezTo>
                    <a:pt x="4602" y="79704"/>
                    <a:pt x="4416" y="129537"/>
                    <a:pt x="4416" y="129537"/>
                  </a:cubicBezTo>
                  <a:lnTo>
                    <a:pt x="10054" y="129537"/>
                  </a:lnTo>
                  <a:cubicBezTo>
                    <a:pt x="10054" y="129537"/>
                    <a:pt x="8955" y="84721"/>
                    <a:pt x="8416" y="74356"/>
                  </a:cubicBezTo>
                  <a:cubicBezTo>
                    <a:pt x="7877" y="63992"/>
                    <a:pt x="8292" y="47242"/>
                    <a:pt x="8416" y="39635"/>
                  </a:cubicBezTo>
                  <a:cubicBezTo>
                    <a:pt x="8479" y="36836"/>
                    <a:pt x="8872" y="33437"/>
                    <a:pt x="9391" y="30037"/>
                  </a:cubicBezTo>
                  <a:cubicBezTo>
                    <a:pt x="9391" y="29996"/>
                    <a:pt x="9391" y="29975"/>
                    <a:pt x="9391" y="29934"/>
                  </a:cubicBezTo>
                  <a:cubicBezTo>
                    <a:pt x="9411" y="29892"/>
                    <a:pt x="9411" y="29789"/>
                    <a:pt x="9432" y="29706"/>
                  </a:cubicBezTo>
                  <a:lnTo>
                    <a:pt x="9453" y="29519"/>
                  </a:lnTo>
                  <a:cubicBezTo>
                    <a:pt x="10116" y="25560"/>
                    <a:pt x="12666" y="20585"/>
                    <a:pt x="13246" y="18823"/>
                  </a:cubicBezTo>
                  <a:cubicBezTo>
                    <a:pt x="13868" y="17019"/>
                    <a:pt x="17060" y="15112"/>
                    <a:pt x="17060"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8"/>
            <p:cNvSpPr/>
            <p:nvPr/>
          </p:nvSpPr>
          <p:spPr>
            <a:xfrm>
              <a:off x="7218950" y="1365933"/>
              <a:ext cx="631639" cy="3777587"/>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8"/>
            <p:cNvSpPr/>
            <p:nvPr/>
          </p:nvSpPr>
          <p:spPr>
            <a:xfrm>
              <a:off x="7771978" y="1365350"/>
              <a:ext cx="445497" cy="3777558"/>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8"/>
            <p:cNvSpPr/>
            <p:nvPr/>
          </p:nvSpPr>
          <p:spPr>
            <a:xfrm>
              <a:off x="4645402" y="516143"/>
              <a:ext cx="2319158" cy="12215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8"/>
            <p:cNvSpPr/>
            <p:nvPr/>
          </p:nvSpPr>
          <p:spPr>
            <a:xfrm>
              <a:off x="6302093" y="0"/>
              <a:ext cx="2841923" cy="2081000"/>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 name="Google Shape;1286;p68"/>
          <p:cNvSpPr/>
          <p:nvPr/>
        </p:nvSpPr>
        <p:spPr>
          <a:xfrm>
            <a:off x="7979298" y="3284201"/>
            <a:ext cx="902951" cy="1995919"/>
          </a:xfrm>
          <a:custGeom>
            <a:rect b="b" l="l" r="r" t="t"/>
            <a:pathLst>
              <a:path extrusionOk="0" h="168042" w="76022">
                <a:moveTo>
                  <a:pt x="35092" y="14798"/>
                </a:moveTo>
                <a:cubicBezTo>
                  <a:pt x="35092" y="14798"/>
                  <a:pt x="35159" y="17167"/>
                  <a:pt x="35393" y="17600"/>
                </a:cubicBezTo>
                <a:cubicBezTo>
                  <a:pt x="35626" y="18034"/>
                  <a:pt x="37694" y="19569"/>
                  <a:pt x="37961" y="19869"/>
                </a:cubicBezTo>
                <a:cubicBezTo>
                  <a:pt x="38228" y="20202"/>
                  <a:pt x="38361" y="22270"/>
                  <a:pt x="38595" y="22571"/>
                </a:cubicBezTo>
                <a:cubicBezTo>
                  <a:pt x="38928" y="23104"/>
                  <a:pt x="39195" y="23705"/>
                  <a:pt x="39395" y="24305"/>
                </a:cubicBezTo>
                <a:cubicBezTo>
                  <a:pt x="39462" y="24639"/>
                  <a:pt x="39362" y="25673"/>
                  <a:pt x="39195" y="25740"/>
                </a:cubicBezTo>
                <a:lnTo>
                  <a:pt x="39229" y="25740"/>
                </a:lnTo>
                <a:cubicBezTo>
                  <a:pt x="39207" y="25748"/>
                  <a:pt x="39161" y="25752"/>
                  <a:pt x="39096" y="25752"/>
                </a:cubicBezTo>
                <a:cubicBezTo>
                  <a:pt x="38797" y="25752"/>
                  <a:pt x="38078" y="25678"/>
                  <a:pt x="37226" y="25678"/>
                </a:cubicBezTo>
                <a:cubicBezTo>
                  <a:pt x="36834" y="25678"/>
                  <a:pt x="36414" y="25694"/>
                  <a:pt x="35993" y="25740"/>
                </a:cubicBezTo>
                <a:cubicBezTo>
                  <a:pt x="35813" y="25758"/>
                  <a:pt x="35632" y="25765"/>
                  <a:pt x="35451" y="25765"/>
                </a:cubicBezTo>
                <a:cubicBezTo>
                  <a:pt x="34890" y="25765"/>
                  <a:pt x="34327" y="25697"/>
                  <a:pt x="33756" y="25697"/>
                </a:cubicBezTo>
                <a:cubicBezTo>
                  <a:pt x="33524" y="25697"/>
                  <a:pt x="33292" y="25708"/>
                  <a:pt x="33058" y="25740"/>
                </a:cubicBezTo>
                <a:cubicBezTo>
                  <a:pt x="32190" y="25940"/>
                  <a:pt x="31356" y="26240"/>
                  <a:pt x="30556" y="26707"/>
                </a:cubicBezTo>
                <a:cubicBezTo>
                  <a:pt x="29922" y="27041"/>
                  <a:pt x="29288" y="27374"/>
                  <a:pt x="28621" y="27708"/>
                </a:cubicBezTo>
                <a:cubicBezTo>
                  <a:pt x="27220" y="28408"/>
                  <a:pt x="25652" y="28175"/>
                  <a:pt x="24118" y="28508"/>
                </a:cubicBezTo>
                <a:cubicBezTo>
                  <a:pt x="23440" y="28600"/>
                  <a:pt x="22772" y="28651"/>
                  <a:pt x="22108" y="28651"/>
                </a:cubicBezTo>
                <a:cubicBezTo>
                  <a:pt x="21564" y="28651"/>
                  <a:pt x="21023" y="28617"/>
                  <a:pt x="20482" y="28542"/>
                </a:cubicBezTo>
                <a:cubicBezTo>
                  <a:pt x="19964" y="28498"/>
                  <a:pt x="19414" y="28437"/>
                  <a:pt x="18874" y="28437"/>
                </a:cubicBezTo>
                <a:cubicBezTo>
                  <a:pt x="18163" y="28437"/>
                  <a:pt x="17467" y="28544"/>
                  <a:pt x="16879" y="28942"/>
                </a:cubicBezTo>
                <a:cubicBezTo>
                  <a:pt x="16479" y="29242"/>
                  <a:pt x="15945" y="30109"/>
                  <a:pt x="15445" y="30109"/>
                </a:cubicBezTo>
                <a:cubicBezTo>
                  <a:pt x="15245" y="29676"/>
                  <a:pt x="15945" y="29009"/>
                  <a:pt x="16179" y="28642"/>
                </a:cubicBezTo>
                <a:cubicBezTo>
                  <a:pt x="16613" y="27941"/>
                  <a:pt x="17013" y="27207"/>
                  <a:pt x="17446" y="26507"/>
                </a:cubicBezTo>
                <a:cubicBezTo>
                  <a:pt x="17847" y="25906"/>
                  <a:pt x="18314" y="25306"/>
                  <a:pt x="18847" y="24772"/>
                </a:cubicBezTo>
                <a:cubicBezTo>
                  <a:pt x="19214" y="24372"/>
                  <a:pt x="20082" y="23171"/>
                  <a:pt x="20549" y="22871"/>
                </a:cubicBezTo>
                <a:cubicBezTo>
                  <a:pt x="20549" y="22871"/>
                  <a:pt x="20745" y="22878"/>
                  <a:pt x="21049" y="22878"/>
                </a:cubicBezTo>
                <a:cubicBezTo>
                  <a:pt x="21862" y="22878"/>
                  <a:pt x="23448" y="22825"/>
                  <a:pt x="24151" y="22437"/>
                </a:cubicBezTo>
                <a:cubicBezTo>
                  <a:pt x="25119" y="21937"/>
                  <a:pt x="25953" y="20769"/>
                  <a:pt x="26720" y="20636"/>
                </a:cubicBezTo>
                <a:cubicBezTo>
                  <a:pt x="27454" y="20469"/>
                  <a:pt x="31023" y="20002"/>
                  <a:pt x="31256" y="19468"/>
                </a:cubicBezTo>
                <a:cubicBezTo>
                  <a:pt x="31523" y="18968"/>
                  <a:pt x="31523" y="18101"/>
                  <a:pt x="30756" y="18001"/>
                </a:cubicBezTo>
                <a:cubicBezTo>
                  <a:pt x="29989" y="17867"/>
                  <a:pt x="28388" y="17767"/>
                  <a:pt x="28388" y="17567"/>
                </a:cubicBezTo>
                <a:cubicBezTo>
                  <a:pt x="28388" y="17400"/>
                  <a:pt x="28755" y="16767"/>
                  <a:pt x="29155" y="16733"/>
                </a:cubicBezTo>
                <a:cubicBezTo>
                  <a:pt x="29555" y="16700"/>
                  <a:pt x="32290" y="16333"/>
                  <a:pt x="33158" y="15899"/>
                </a:cubicBezTo>
                <a:cubicBezTo>
                  <a:pt x="33892" y="15532"/>
                  <a:pt x="35092" y="14798"/>
                  <a:pt x="35092" y="14798"/>
                </a:cubicBezTo>
                <a:close/>
                <a:moveTo>
                  <a:pt x="62045" y="66469"/>
                </a:moveTo>
                <a:cubicBezTo>
                  <a:pt x="62045" y="66469"/>
                  <a:pt x="63713" y="74675"/>
                  <a:pt x="63546" y="76176"/>
                </a:cubicBezTo>
                <a:cubicBezTo>
                  <a:pt x="63513" y="76443"/>
                  <a:pt x="63479" y="77076"/>
                  <a:pt x="63479" y="77910"/>
                </a:cubicBezTo>
                <a:cubicBezTo>
                  <a:pt x="63179" y="78144"/>
                  <a:pt x="62879" y="78411"/>
                  <a:pt x="62579" y="78644"/>
                </a:cubicBezTo>
                <a:lnTo>
                  <a:pt x="62579" y="78544"/>
                </a:lnTo>
                <a:cubicBezTo>
                  <a:pt x="62445" y="76543"/>
                  <a:pt x="62145" y="71339"/>
                  <a:pt x="62012" y="70238"/>
                </a:cubicBezTo>
                <a:cubicBezTo>
                  <a:pt x="61945" y="68971"/>
                  <a:pt x="61945" y="67703"/>
                  <a:pt x="62045" y="66469"/>
                </a:cubicBezTo>
                <a:close/>
                <a:moveTo>
                  <a:pt x="63479" y="79812"/>
                </a:moveTo>
                <a:cubicBezTo>
                  <a:pt x="63479" y="83548"/>
                  <a:pt x="63513" y="86583"/>
                  <a:pt x="63513" y="86583"/>
                </a:cubicBezTo>
                <a:cubicBezTo>
                  <a:pt x="63513" y="86583"/>
                  <a:pt x="62893" y="88020"/>
                  <a:pt x="62637" y="88020"/>
                </a:cubicBezTo>
                <a:cubicBezTo>
                  <a:pt x="62615" y="88020"/>
                  <a:pt x="62595" y="88009"/>
                  <a:pt x="62579" y="87984"/>
                </a:cubicBezTo>
                <a:cubicBezTo>
                  <a:pt x="62379" y="87684"/>
                  <a:pt x="62745" y="85916"/>
                  <a:pt x="62579" y="84915"/>
                </a:cubicBezTo>
                <a:cubicBezTo>
                  <a:pt x="62412" y="84181"/>
                  <a:pt x="62812" y="83381"/>
                  <a:pt x="62846" y="81646"/>
                </a:cubicBezTo>
                <a:cubicBezTo>
                  <a:pt x="63146" y="81379"/>
                  <a:pt x="63179" y="80079"/>
                  <a:pt x="63479" y="79812"/>
                </a:cubicBezTo>
                <a:close/>
                <a:moveTo>
                  <a:pt x="44032" y="110267"/>
                </a:moveTo>
                <a:lnTo>
                  <a:pt x="44032" y="110267"/>
                </a:lnTo>
                <a:cubicBezTo>
                  <a:pt x="44866" y="110600"/>
                  <a:pt x="45266" y="111568"/>
                  <a:pt x="45667" y="112335"/>
                </a:cubicBezTo>
                <a:cubicBezTo>
                  <a:pt x="46100" y="113202"/>
                  <a:pt x="45800" y="113803"/>
                  <a:pt x="45933" y="114737"/>
                </a:cubicBezTo>
                <a:cubicBezTo>
                  <a:pt x="46034" y="115637"/>
                  <a:pt x="46400" y="116505"/>
                  <a:pt x="46534" y="117439"/>
                </a:cubicBezTo>
                <a:cubicBezTo>
                  <a:pt x="46601" y="118139"/>
                  <a:pt x="46801" y="118806"/>
                  <a:pt x="47134" y="119440"/>
                </a:cubicBezTo>
                <a:cubicBezTo>
                  <a:pt x="46267" y="119674"/>
                  <a:pt x="46400" y="121875"/>
                  <a:pt x="46667" y="122542"/>
                </a:cubicBezTo>
                <a:cubicBezTo>
                  <a:pt x="46968" y="123243"/>
                  <a:pt x="47468" y="123243"/>
                  <a:pt x="47535" y="124010"/>
                </a:cubicBezTo>
                <a:cubicBezTo>
                  <a:pt x="47601" y="124610"/>
                  <a:pt x="47435" y="125244"/>
                  <a:pt x="47468" y="125878"/>
                </a:cubicBezTo>
                <a:cubicBezTo>
                  <a:pt x="47501" y="126478"/>
                  <a:pt x="47668" y="127045"/>
                  <a:pt x="47268" y="127646"/>
                </a:cubicBezTo>
                <a:cubicBezTo>
                  <a:pt x="46834" y="128246"/>
                  <a:pt x="46467" y="128380"/>
                  <a:pt x="46400" y="129280"/>
                </a:cubicBezTo>
                <a:cubicBezTo>
                  <a:pt x="46267" y="130515"/>
                  <a:pt x="45500" y="131549"/>
                  <a:pt x="45600" y="132816"/>
                </a:cubicBezTo>
                <a:cubicBezTo>
                  <a:pt x="45466" y="131582"/>
                  <a:pt x="44933" y="130415"/>
                  <a:pt x="44065" y="129481"/>
                </a:cubicBezTo>
                <a:cubicBezTo>
                  <a:pt x="43565" y="128913"/>
                  <a:pt x="43432" y="128947"/>
                  <a:pt x="43365" y="128180"/>
                </a:cubicBezTo>
                <a:cubicBezTo>
                  <a:pt x="43398" y="127646"/>
                  <a:pt x="43298" y="127146"/>
                  <a:pt x="43131" y="126645"/>
                </a:cubicBezTo>
                <a:cubicBezTo>
                  <a:pt x="42765" y="125945"/>
                  <a:pt x="42197" y="125644"/>
                  <a:pt x="42431" y="124811"/>
                </a:cubicBezTo>
                <a:lnTo>
                  <a:pt x="42464" y="124811"/>
                </a:lnTo>
                <a:cubicBezTo>
                  <a:pt x="42698" y="123977"/>
                  <a:pt x="43198" y="123510"/>
                  <a:pt x="43232" y="122542"/>
                </a:cubicBezTo>
                <a:cubicBezTo>
                  <a:pt x="43232" y="121775"/>
                  <a:pt x="43198" y="121275"/>
                  <a:pt x="43598" y="120608"/>
                </a:cubicBezTo>
                <a:cubicBezTo>
                  <a:pt x="43965" y="120074"/>
                  <a:pt x="44299" y="119774"/>
                  <a:pt x="44166" y="119006"/>
                </a:cubicBezTo>
                <a:cubicBezTo>
                  <a:pt x="43965" y="117972"/>
                  <a:pt x="43332" y="118606"/>
                  <a:pt x="42898" y="118006"/>
                </a:cubicBezTo>
                <a:cubicBezTo>
                  <a:pt x="42631" y="117639"/>
                  <a:pt x="42998" y="116238"/>
                  <a:pt x="43065" y="115837"/>
                </a:cubicBezTo>
                <a:cubicBezTo>
                  <a:pt x="43332" y="114070"/>
                  <a:pt x="44766" y="112168"/>
                  <a:pt x="44032" y="110267"/>
                </a:cubicBezTo>
                <a:close/>
                <a:moveTo>
                  <a:pt x="35059" y="146893"/>
                </a:moveTo>
                <a:cubicBezTo>
                  <a:pt x="34959" y="147260"/>
                  <a:pt x="34859" y="147627"/>
                  <a:pt x="34792" y="147994"/>
                </a:cubicBezTo>
                <a:cubicBezTo>
                  <a:pt x="34892" y="147627"/>
                  <a:pt x="34959" y="147260"/>
                  <a:pt x="35059" y="146893"/>
                </a:cubicBezTo>
                <a:close/>
                <a:moveTo>
                  <a:pt x="34792" y="147994"/>
                </a:moveTo>
                <a:cubicBezTo>
                  <a:pt x="34705" y="148308"/>
                  <a:pt x="34627" y="148627"/>
                  <a:pt x="34558" y="148949"/>
                </a:cubicBezTo>
                <a:lnTo>
                  <a:pt x="34558" y="148949"/>
                </a:lnTo>
                <a:cubicBezTo>
                  <a:pt x="34631" y="148629"/>
                  <a:pt x="34710" y="148310"/>
                  <a:pt x="34792" y="147994"/>
                </a:cubicBezTo>
                <a:close/>
                <a:moveTo>
                  <a:pt x="35426" y="148427"/>
                </a:moveTo>
                <a:lnTo>
                  <a:pt x="35426" y="148427"/>
                </a:lnTo>
                <a:cubicBezTo>
                  <a:pt x="35726" y="150029"/>
                  <a:pt x="35926" y="151663"/>
                  <a:pt x="36060" y="153298"/>
                </a:cubicBezTo>
                <a:cubicBezTo>
                  <a:pt x="36060" y="153398"/>
                  <a:pt x="36026" y="153531"/>
                  <a:pt x="35993" y="153665"/>
                </a:cubicBezTo>
                <a:cubicBezTo>
                  <a:pt x="35393" y="152897"/>
                  <a:pt x="35326" y="150529"/>
                  <a:pt x="35426" y="148427"/>
                </a:cubicBezTo>
                <a:close/>
                <a:moveTo>
                  <a:pt x="54473" y="149895"/>
                </a:moveTo>
                <a:cubicBezTo>
                  <a:pt x="54840" y="150629"/>
                  <a:pt x="55173" y="151363"/>
                  <a:pt x="55440" y="152130"/>
                </a:cubicBezTo>
                <a:cubicBezTo>
                  <a:pt x="55807" y="153231"/>
                  <a:pt x="56041" y="154799"/>
                  <a:pt x="54907" y="155599"/>
                </a:cubicBezTo>
                <a:cubicBezTo>
                  <a:pt x="54740" y="155699"/>
                  <a:pt x="54573" y="155766"/>
                  <a:pt x="54406" y="155799"/>
                </a:cubicBezTo>
                <a:cubicBezTo>
                  <a:pt x="54239" y="154065"/>
                  <a:pt x="54106" y="151463"/>
                  <a:pt x="54206" y="150929"/>
                </a:cubicBezTo>
                <a:cubicBezTo>
                  <a:pt x="54239" y="150762"/>
                  <a:pt x="54339" y="150396"/>
                  <a:pt x="54473" y="149895"/>
                </a:cubicBezTo>
                <a:close/>
                <a:moveTo>
                  <a:pt x="45733" y="139521"/>
                </a:moveTo>
                <a:cubicBezTo>
                  <a:pt x="46367" y="140322"/>
                  <a:pt x="46400" y="141022"/>
                  <a:pt x="47468" y="141456"/>
                </a:cubicBezTo>
                <a:cubicBezTo>
                  <a:pt x="47668" y="142657"/>
                  <a:pt x="48135" y="145192"/>
                  <a:pt x="47301" y="146159"/>
                </a:cubicBezTo>
                <a:lnTo>
                  <a:pt x="47334" y="146159"/>
                </a:lnTo>
                <a:cubicBezTo>
                  <a:pt x="46767" y="146760"/>
                  <a:pt x="46501" y="150262"/>
                  <a:pt x="46400" y="151330"/>
                </a:cubicBezTo>
                <a:cubicBezTo>
                  <a:pt x="46300" y="152430"/>
                  <a:pt x="46234" y="155599"/>
                  <a:pt x="46067" y="155899"/>
                </a:cubicBezTo>
                <a:cubicBezTo>
                  <a:pt x="45933" y="156200"/>
                  <a:pt x="45466" y="157734"/>
                  <a:pt x="45466" y="157734"/>
                </a:cubicBezTo>
                <a:cubicBezTo>
                  <a:pt x="45466" y="157734"/>
                  <a:pt x="44532" y="154899"/>
                  <a:pt x="44132" y="153731"/>
                </a:cubicBezTo>
                <a:cubicBezTo>
                  <a:pt x="43765" y="152564"/>
                  <a:pt x="43065" y="151029"/>
                  <a:pt x="43131" y="149562"/>
                </a:cubicBezTo>
                <a:cubicBezTo>
                  <a:pt x="43232" y="148094"/>
                  <a:pt x="43465" y="144625"/>
                  <a:pt x="43131" y="142757"/>
                </a:cubicBezTo>
                <a:cubicBezTo>
                  <a:pt x="43999" y="142657"/>
                  <a:pt x="44766" y="142156"/>
                  <a:pt x="45233" y="141422"/>
                </a:cubicBezTo>
                <a:cubicBezTo>
                  <a:pt x="45567" y="140855"/>
                  <a:pt x="45333" y="140055"/>
                  <a:pt x="45733" y="139521"/>
                </a:cubicBezTo>
                <a:close/>
                <a:moveTo>
                  <a:pt x="60364" y="0"/>
                </a:moveTo>
                <a:cubicBezTo>
                  <a:pt x="60168" y="0"/>
                  <a:pt x="59977" y="92"/>
                  <a:pt x="59977" y="288"/>
                </a:cubicBezTo>
                <a:cubicBezTo>
                  <a:pt x="59977" y="655"/>
                  <a:pt x="60244" y="13297"/>
                  <a:pt x="60244" y="13297"/>
                </a:cubicBezTo>
                <a:lnTo>
                  <a:pt x="60777" y="13397"/>
                </a:lnTo>
                <a:lnTo>
                  <a:pt x="60777" y="16800"/>
                </a:lnTo>
                <a:lnTo>
                  <a:pt x="58943" y="17067"/>
                </a:lnTo>
                <a:lnTo>
                  <a:pt x="58943" y="18134"/>
                </a:lnTo>
                <a:lnTo>
                  <a:pt x="59710" y="18134"/>
                </a:lnTo>
                <a:lnTo>
                  <a:pt x="59710" y="28708"/>
                </a:lnTo>
                <a:cubicBezTo>
                  <a:pt x="58809" y="27041"/>
                  <a:pt x="54339" y="26073"/>
                  <a:pt x="54339" y="26073"/>
                </a:cubicBezTo>
                <a:cubicBezTo>
                  <a:pt x="54339" y="26073"/>
                  <a:pt x="54573" y="24739"/>
                  <a:pt x="54339" y="24405"/>
                </a:cubicBezTo>
                <a:cubicBezTo>
                  <a:pt x="54106" y="24105"/>
                  <a:pt x="53239" y="22737"/>
                  <a:pt x="53239" y="22737"/>
                </a:cubicBezTo>
                <a:cubicBezTo>
                  <a:pt x="53939" y="22337"/>
                  <a:pt x="54506" y="20269"/>
                  <a:pt x="54506" y="20269"/>
                </a:cubicBezTo>
                <a:cubicBezTo>
                  <a:pt x="54506" y="20269"/>
                  <a:pt x="56274" y="19302"/>
                  <a:pt x="56608" y="18735"/>
                </a:cubicBezTo>
                <a:cubicBezTo>
                  <a:pt x="56908" y="18201"/>
                  <a:pt x="57642" y="13397"/>
                  <a:pt x="57008" y="11163"/>
                </a:cubicBezTo>
                <a:cubicBezTo>
                  <a:pt x="56374" y="8928"/>
                  <a:pt x="52538" y="2957"/>
                  <a:pt x="51437" y="2089"/>
                </a:cubicBezTo>
                <a:cubicBezTo>
                  <a:pt x="50750" y="1543"/>
                  <a:pt x="48494" y="1304"/>
                  <a:pt x="46251" y="1304"/>
                </a:cubicBezTo>
                <a:cubicBezTo>
                  <a:pt x="44794" y="1304"/>
                  <a:pt x="43343" y="1405"/>
                  <a:pt x="42331" y="1589"/>
                </a:cubicBezTo>
                <a:cubicBezTo>
                  <a:pt x="39796" y="2089"/>
                  <a:pt x="37361" y="6226"/>
                  <a:pt x="36327" y="7727"/>
                </a:cubicBezTo>
                <a:cubicBezTo>
                  <a:pt x="35293" y="9261"/>
                  <a:pt x="35259" y="12463"/>
                  <a:pt x="35259" y="12463"/>
                </a:cubicBezTo>
                <a:cubicBezTo>
                  <a:pt x="33691" y="12997"/>
                  <a:pt x="32124" y="13431"/>
                  <a:pt x="30522" y="13764"/>
                </a:cubicBezTo>
                <a:cubicBezTo>
                  <a:pt x="28654" y="14098"/>
                  <a:pt x="26019" y="14265"/>
                  <a:pt x="25486" y="14365"/>
                </a:cubicBezTo>
                <a:cubicBezTo>
                  <a:pt x="24952" y="14498"/>
                  <a:pt x="23217" y="15866"/>
                  <a:pt x="21850" y="16500"/>
                </a:cubicBezTo>
                <a:cubicBezTo>
                  <a:pt x="20482" y="17133"/>
                  <a:pt x="17480" y="18835"/>
                  <a:pt x="17480" y="18835"/>
                </a:cubicBezTo>
                <a:cubicBezTo>
                  <a:pt x="17283" y="18763"/>
                  <a:pt x="17077" y="18730"/>
                  <a:pt x="16866" y="18730"/>
                </a:cubicBezTo>
                <a:cubicBezTo>
                  <a:pt x="16684" y="18730"/>
                  <a:pt x="16498" y="18755"/>
                  <a:pt x="16312" y="18801"/>
                </a:cubicBezTo>
                <a:cubicBezTo>
                  <a:pt x="15779" y="19001"/>
                  <a:pt x="12643" y="22037"/>
                  <a:pt x="11943" y="22204"/>
                </a:cubicBezTo>
                <a:cubicBezTo>
                  <a:pt x="11209" y="22371"/>
                  <a:pt x="8707" y="22471"/>
                  <a:pt x="8707" y="22471"/>
                </a:cubicBezTo>
                <a:cubicBezTo>
                  <a:pt x="8707" y="22471"/>
                  <a:pt x="6439" y="23872"/>
                  <a:pt x="5905" y="24806"/>
                </a:cubicBezTo>
                <a:cubicBezTo>
                  <a:pt x="5405" y="25773"/>
                  <a:pt x="3703" y="28942"/>
                  <a:pt x="3436" y="29509"/>
                </a:cubicBezTo>
                <a:cubicBezTo>
                  <a:pt x="2636" y="30676"/>
                  <a:pt x="1769" y="31811"/>
                  <a:pt x="835" y="32878"/>
                </a:cubicBezTo>
                <a:cubicBezTo>
                  <a:pt x="268" y="33445"/>
                  <a:pt x="1" y="36647"/>
                  <a:pt x="201" y="37681"/>
                </a:cubicBezTo>
                <a:cubicBezTo>
                  <a:pt x="401" y="38749"/>
                  <a:pt x="5238" y="41851"/>
                  <a:pt x="7406" y="42618"/>
                </a:cubicBezTo>
                <a:cubicBezTo>
                  <a:pt x="9356" y="43289"/>
                  <a:pt x="13169" y="43903"/>
                  <a:pt x="14756" y="43903"/>
                </a:cubicBezTo>
                <a:cubicBezTo>
                  <a:pt x="14907" y="43903"/>
                  <a:pt x="15038" y="43898"/>
                  <a:pt x="15145" y="43886"/>
                </a:cubicBezTo>
                <a:cubicBezTo>
                  <a:pt x="16051" y="43791"/>
                  <a:pt x="20129" y="43542"/>
                  <a:pt x="22478" y="43542"/>
                </a:cubicBezTo>
                <a:cubicBezTo>
                  <a:pt x="23414" y="43542"/>
                  <a:pt x="24075" y="43581"/>
                  <a:pt x="24151" y="43686"/>
                </a:cubicBezTo>
                <a:cubicBezTo>
                  <a:pt x="24418" y="44053"/>
                  <a:pt x="27053" y="47522"/>
                  <a:pt x="27153" y="48122"/>
                </a:cubicBezTo>
                <a:cubicBezTo>
                  <a:pt x="27253" y="48723"/>
                  <a:pt x="28354" y="53226"/>
                  <a:pt x="28421" y="53526"/>
                </a:cubicBezTo>
                <a:cubicBezTo>
                  <a:pt x="28521" y="53860"/>
                  <a:pt x="28921" y="55361"/>
                  <a:pt x="28588" y="56028"/>
                </a:cubicBezTo>
                <a:cubicBezTo>
                  <a:pt x="28288" y="56662"/>
                  <a:pt x="27087" y="62499"/>
                  <a:pt x="26920" y="63133"/>
                </a:cubicBezTo>
                <a:cubicBezTo>
                  <a:pt x="26786" y="63767"/>
                  <a:pt x="25819" y="64834"/>
                  <a:pt x="25452" y="65435"/>
                </a:cubicBezTo>
                <a:cubicBezTo>
                  <a:pt x="25085" y="66035"/>
                  <a:pt x="24051" y="74808"/>
                  <a:pt x="24151" y="75242"/>
                </a:cubicBezTo>
                <a:cubicBezTo>
                  <a:pt x="24285" y="75675"/>
                  <a:pt x="27420" y="78044"/>
                  <a:pt x="27554" y="78544"/>
                </a:cubicBezTo>
                <a:cubicBezTo>
                  <a:pt x="27720" y="79011"/>
                  <a:pt x="27454" y="80479"/>
                  <a:pt x="27220" y="81179"/>
                </a:cubicBezTo>
                <a:cubicBezTo>
                  <a:pt x="26853" y="82614"/>
                  <a:pt x="26586" y="84115"/>
                  <a:pt x="26453" y="85616"/>
                </a:cubicBezTo>
                <a:cubicBezTo>
                  <a:pt x="26420" y="86450"/>
                  <a:pt x="26953" y="91620"/>
                  <a:pt x="26887" y="94255"/>
                </a:cubicBezTo>
                <a:cubicBezTo>
                  <a:pt x="26786" y="96891"/>
                  <a:pt x="26920" y="105397"/>
                  <a:pt x="26887" y="106364"/>
                </a:cubicBezTo>
                <a:cubicBezTo>
                  <a:pt x="26853" y="107331"/>
                  <a:pt x="27520" y="108132"/>
                  <a:pt x="27320" y="108799"/>
                </a:cubicBezTo>
                <a:cubicBezTo>
                  <a:pt x="27120" y="109466"/>
                  <a:pt x="27153" y="110534"/>
                  <a:pt x="27153" y="111634"/>
                </a:cubicBezTo>
                <a:cubicBezTo>
                  <a:pt x="27153" y="112769"/>
                  <a:pt x="30522" y="113536"/>
                  <a:pt x="30889" y="114036"/>
                </a:cubicBezTo>
                <a:cubicBezTo>
                  <a:pt x="31256" y="114570"/>
                  <a:pt x="31190" y="117138"/>
                  <a:pt x="31156" y="117639"/>
                </a:cubicBezTo>
                <a:cubicBezTo>
                  <a:pt x="31123" y="118172"/>
                  <a:pt x="30556" y="119573"/>
                  <a:pt x="30589" y="120374"/>
                </a:cubicBezTo>
                <a:cubicBezTo>
                  <a:pt x="30756" y="121375"/>
                  <a:pt x="31090" y="122309"/>
                  <a:pt x="31590" y="123209"/>
                </a:cubicBezTo>
                <a:cubicBezTo>
                  <a:pt x="31857" y="123476"/>
                  <a:pt x="31923" y="125311"/>
                  <a:pt x="31857" y="125678"/>
                </a:cubicBezTo>
                <a:cubicBezTo>
                  <a:pt x="31757" y="126045"/>
                  <a:pt x="30589" y="126612"/>
                  <a:pt x="30522" y="127412"/>
                </a:cubicBezTo>
                <a:cubicBezTo>
                  <a:pt x="30456" y="128213"/>
                  <a:pt x="30956" y="134517"/>
                  <a:pt x="30956" y="135251"/>
                </a:cubicBezTo>
                <a:cubicBezTo>
                  <a:pt x="30956" y="135952"/>
                  <a:pt x="31557" y="136719"/>
                  <a:pt x="31723" y="137386"/>
                </a:cubicBezTo>
                <a:cubicBezTo>
                  <a:pt x="32024" y="138954"/>
                  <a:pt x="32224" y="140522"/>
                  <a:pt x="32324" y="142090"/>
                </a:cubicBezTo>
                <a:cubicBezTo>
                  <a:pt x="32290" y="142890"/>
                  <a:pt x="34092" y="143491"/>
                  <a:pt x="34092" y="143491"/>
                </a:cubicBezTo>
                <a:cubicBezTo>
                  <a:pt x="33992" y="143824"/>
                  <a:pt x="34592" y="145792"/>
                  <a:pt x="35059" y="146826"/>
                </a:cubicBezTo>
                <a:lnTo>
                  <a:pt x="35059" y="146893"/>
                </a:lnTo>
                <a:cubicBezTo>
                  <a:pt x="35192" y="147260"/>
                  <a:pt x="35293" y="147627"/>
                  <a:pt x="35359" y="147994"/>
                </a:cubicBezTo>
                <a:cubicBezTo>
                  <a:pt x="35159" y="150362"/>
                  <a:pt x="35126" y="153231"/>
                  <a:pt x="35893" y="153965"/>
                </a:cubicBezTo>
                <a:cubicBezTo>
                  <a:pt x="35760" y="154398"/>
                  <a:pt x="35526" y="154899"/>
                  <a:pt x="35293" y="155466"/>
                </a:cubicBezTo>
                <a:cubicBezTo>
                  <a:pt x="34292" y="154899"/>
                  <a:pt x="34192" y="152464"/>
                  <a:pt x="34225" y="151696"/>
                </a:cubicBezTo>
                <a:cubicBezTo>
                  <a:pt x="34250" y="150785"/>
                  <a:pt x="34365" y="149856"/>
                  <a:pt x="34558" y="148949"/>
                </a:cubicBezTo>
                <a:lnTo>
                  <a:pt x="34558" y="148949"/>
                </a:lnTo>
                <a:cubicBezTo>
                  <a:pt x="34216" y="150452"/>
                  <a:pt x="34005" y="151991"/>
                  <a:pt x="34225" y="153531"/>
                </a:cubicBezTo>
                <a:cubicBezTo>
                  <a:pt x="34325" y="154298"/>
                  <a:pt x="34659" y="155232"/>
                  <a:pt x="35226" y="155633"/>
                </a:cubicBezTo>
                <a:cubicBezTo>
                  <a:pt x="34659" y="156867"/>
                  <a:pt x="33892" y="158268"/>
                  <a:pt x="33291" y="158768"/>
                </a:cubicBezTo>
                <a:cubicBezTo>
                  <a:pt x="32124" y="159736"/>
                  <a:pt x="30089" y="161270"/>
                  <a:pt x="30055" y="163238"/>
                </a:cubicBezTo>
                <a:cubicBezTo>
                  <a:pt x="29989" y="165239"/>
                  <a:pt x="30156" y="167208"/>
                  <a:pt x="33525" y="167408"/>
                </a:cubicBezTo>
                <a:cubicBezTo>
                  <a:pt x="33882" y="167432"/>
                  <a:pt x="34224" y="167444"/>
                  <a:pt x="34550" y="167444"/>
                </a:cubicBezTo>
                <a:cubicBezTo>
                  <a:pt x="37302" y="167444"/>
                  <a:pt x="38979" y="166619"/>
                  <a:pt x="39963" y="165873"/>
                </a:cubicBezTo>
                <a:cubicBezTo>
                  <a:pt x="41097" y="165006"/>
                  <a:pt x="40530" y="162871"/>
                  <a:pt x="40997" y="162404"/>
                </a:cubicBezTo>
                <a:cubicBezTo>
                  <a:pt x="41497" y="161970"/>
                  <a:pt x="42631" y="162104"/>
                  <a:pt x="43565" y="161670"/>
                </a:cubicBezTo>
                <a:cubicBezTo>
                  <a:pt x="44266" y="161237"/>
                  <a:pt x="44899" y="160703"/>
                  <a:pt x="45400" y="160069"/>
                </a:cubicBezTo>
                <a:cubicBezTo>
                  <a:pt x="45667" y="161270"/>
                  <a:pt x="47401" y="161570"/>
                  <a:pt x="47601" y="162071"/>
                </a:cubicBezTo>
                <a:cubicBezTo>
                  <a:pt x="47801" y="162538"/>
                  <a:pt x="47668" y="164772"/>
                  <a:pt x="48002" y="165540"/>
                </a:cubicBezTo>
                <a:cubicBezTo>
                  <a:pt x="48369" y="166307"/>
                  <a:pt x="50503" y="168008"/>
                  <a:pt x="53272" y="168041"/>
                </a:cubicBezTo>
                <a:cubicBezTo>
                  <a:pt x="56007" y="168041"/>
                  <a:pt x="57108" y="167808"/>
                  <a:pt x="57742" y="167341"/>
                </a:cubicBezTo>
                <a:cubicBezTo>
                  <a:pt x="58376" y="166907"/>
                  <a:pt x="58142" y="163238"/>
                  <a:pt x="57742" y="162171"/>
                </a:cubicBezTo>
                <a:cubicBezTo>
                  <a:pt x="57308" y="161070"/>
                  <a:pt x="54673" y="157968"/>
                  <a:pt x="54573" y="157401"/>
                </a:cubicBezTo>
                <a:cubicBezTo>
                  <a:pt x="54540" y="157234"/>
                  <a:pt x="54473" y="156700"/>
                  <a:pt x="54406" y="156000"/>
                </a:cubicBezTo>
                <a:cubicBezTo>
                  <a:pt x="55040" y="155933"/>
                  <a:pt x="55607" y="155499"/>
                  <a:pt x="55841" y="154932"/>
                </a:cubicBezTo>
                <a:cubicBezTo>
                  <a:pt x="56608" y="153298"/>
                  <a:pt x="55640" y="151163"/>
                  <a:pt x="54673" y="149328"/>
                </a:cubicBezTo>
                <a:cubicBezTo>
                  <a:pt x="55207" y="147493"/>
                  <a:pt x="56041" y="144825"/>
                  <a:pt x="56041" y="144825"/>
                </a:cubicBezTo>
                <a:lnTo>
                  <a:pt x="56207" y="144825"/>
                </a:lnTo>
                <a:cubicBezTo>
                  <a:pt x="56541" y="144825"/>
                  <a:pt x="57975" y="144091"/>
                  <a:pt x="58009" y="143557"/>
                </a:cubicBezTo>
                <a:cubicBezTo>
                  <a:pt x="58042" y="143024"/>
                  <a:pt x="57408" y="141689"/>
                  <a:pt x="57008" y="141156"/>
                </a:cubicBezTo>
                <a:cubicBezTo>
                  <a:pt x="56608" y="140655"/>
                  <a:pt x="56941" y="139254"/>
                  <a:pt x="57208" y="138787"/>
                </a:cubicBezTo>
                <a:cubicBezTo>
                  <a:pt x="57508" y="138354"/>
                  <a:pt x="57508" y="137720"/>
                  <a:pt x="57375" y="136786"/>
                </a:cubicBezTo>
                <a:cubicBezTo>
                  <a:pt x="57242" y="135885"/>
                  <a:pt x="56908" y="134751"/>
                  <a:pt x="56941" y="134551"/>
                </a:cubicBezTo>
                <a:cubicBezTo>
                  <a:pt x="57008" y="134351"/>
                  <a:pt x="58075" y="132483"/>
                  <a:pt x="58209" y="131849"/>
                </a:cubicBezTo>
                <a:cubicBezTo>
                  <a:pt x="58476" y="130448"/>
                  <a:pt x="58643" y="129014"/>
                  <a:pt x="58743" y="127613"/>
                </a:cubicBezTo>
                <a:cubicBezTo>
                  <a:pt x="58709" y="126779"/>
                  <a:pt x="59210" y="126011"/>
                  <a:pt x="59376" y="124277"/>
                </a:cubicBezTo>
                <a:cubicBezTo>
                  <a:pt x="59543" y="122542"/>
                  <a:pt x="59110" y="119507"/>
                  <a:pt x="59009" y="119140"/>
                </a:cubicBezTo>
                <a:cubicBezTo>
                  <a:pt x="58943" y="118806"/>
                  <a:pt x="58609" y="113736"/>
                  <a:pt x="58609" y="113736"/>
                </a:cubicBezTo>
                <a:cubicBezTo>
                  <a:pt x="58609" y="113736"/>
                  <a:pt x="60811" y="112802"/>
                  <a:pt x="61244" y="112402"/>
                </a:cubicBezTo>
                <a:cubicBezTo>
                  <a:pt x="61678" y="112001"/>
                  <a:pt x="63046" y="111067"/>
                  <a:pt x="63246" y="110467"/>
                </a:cubicBezTo>
                <a:cubicBezTo>
                  <a:pt x="63513" y="109366"/>
                  <a:pt x="63579" y="108232"/>
                  <a:pt x="63479" y="107098"/>
                </a:cubicBezTo>
                <a:cubicBezTo>
                  <a:pt x="63379" y="105830"/>
                  <a:pt x="63046" y="101127"/>
                  <a:pt x="62912" y="99626"/>
                </a:cubicBezTo>
                <a:cubicBezTo>
                  <a:pt x="62812" y="98091"/>
                  <a:pt x="62445" y="90820"/>
                  <a:pt x="62445" y="90820"/>
                </a:cubicBezTo>
                <a:lnTo>
                  <a:pt x="62445" y="90820"/>
                </a:lnTo>
                <a:cubicBezTo>
                  <a:pt x="62445" y="90820"/>
                  <a:pt x="63846" y="92087"/>
                  <a:pt x="64313" y="92454"/>
                </a:cubicBezTo>
                <a:cubicBezTo>
                  <a:pt x="64774" y="92792"/>
                  <a:pt x="66875" y="94120"/>
                  <a:pt x="67700" y="94120"/>
                </a:cubicBezTo>
                <a:cubicBezTo>
                  <a:pt x="67771" y="94120"/>
                  <a:pt x="67832" y="94110"/>
                  <a:pt x="67882" y="94089"/>
                </a:cubicBezTo>
                <a:cubicBezTo>
                  <a:pt x="69217" y="93355"/>
                  <a:pt x="70451" y="92487"/>
                  <a:pt x="71618" y="91520"/>
                </a:cubicBezTo>
                <a:cubicBezTo>
                  <a:pt x="71885" y="91186"/>
                  <a:pt x="72319" y="86516"/>
                  <a:pt x="72319" y="86516"/>
                </a:cubicBezTo>
                <a:cubicBezTo>
                  <a:pt x="72519" y="86083"/>
                  <a:pt x="72786" y="85683"/>
                  <a:pt x="73086" y="85316"/>
                </a:cubicBezTo>
                <a:cubicBezTo>
                  <a:pt x="73653" y="85015"/>
                  <a:pt x="74020" y="84415"/>
                  <a:pt x="74054" y="83781"/>
                </a:cubicBezTo>
                <a:cubicBezTo>
                  <a:pt x="74187" y="82680"/>
                  <a:pt x="74254" y="79311"/>
                  <a:pt x="74254" y="79311"/>
                </a:cubicBezTo>
                <a:cubicBezTo>
                  <a:pt x="74420" y="78911"/>
                  <a:pt x="75054" y="78611"/>
                  <a:pt x="75388" y="78277"/>
                </a:cubicBezTo>
                <a:cubicBezTo>
                  <a:pt x="76022" y="77610"/>
                  <a:pt x="75721" y="76443"/>
                  <a:pt x="75688" y="75575"/>
                </a:cubicBezTo>
                <a:cubicBezTo>
                  <a:pt x="75588" y="73474"/>
                  <a:pt x="75521" y="71439"/>
                  <a:pt x="75221" y="69371"/>
                </a:cubicBezTo>
                <a:cubicBezTo>
                  <a:pt x="75088" y="68270"/>
                  <a:pt x="75088" y="67002"/>
                  <a:pt x="74487" y="66002"/>
                </a:cubicBezTo>
                <a:cubicBezTo>
                  <a:pt x="74220" y="65568"/>
                  <a:pt x="74154" y="65201"/>
                  <a:pt x="73887" y="64801"/>
                </a:cubicBezTo>
                <a:cubicBezTo>
                  <a:pt x="73587" y="64434"/>
                  <a:pt x="73353" y="64034"/>
                  <a:pt x="73153" y="63633"/>
                </a:cubicBezTo>
                <a:cubicBezTo>
                  <a:pt x="73053" y="63100"/>
                  <a:pt x="73019" y="62566"/>
                  <a:pt x="73086" y="62066"/>
                </a:cubicBezTo>
                <a:cubicBezTo>
                  <a:pt x="73086" y="61265"/>
                  <a:pt x="73086" y="60498"/>
                  <a:pt x="73120" y="59697"/>
                </a:cubicBezTo>
                <a:cubicBezTo>
                  <a:pt x="73220" y="57429"/>
                  <a:pt x="73987" y="55061"/>
                  <a:pt x="73019" y="52892"/>
                </a:cubicBezTo>
                <a:cubicBezTo>
                  <a:pt x="72152" y="50924"/>
                  <a:pt x="73053" y="48623"/>
                  <a:pt x="72653" y="46588"/>
                </a:cubicBezTo>
                <a:cubicBezTo>
                  <a:pt x="72519" y="45921"/>
                  <a:pt x="72152" y="45320"/>
                  <a:pt x="71585" y="44887"/>
                </a:cubicBezTo>
                <a:cubicBezTo>
                  <a:pt x="71118" y="44586"/>
                  <a:pt x="70851" y="44053"/>
                  <a:pt x="70851" y="43519"/>
                </a:cubicBezTo>
                <a:cubicBezTo>
                  <a:pt x="70785" y="42618"/>
                  <a:pt x="70785" y="41417"/>
                  <a:pt x="70351" y="40584"/>
                </a:cubicBezTo>
                <a:cubicBezTo>
                  <a:pt x="69584" y="39283"/>
                  <a:pt x="68516" y="38082"/>
                  <a:pt x="67582" y="36881"/>
                </a:cubicBezTo>
                <a:cubicBezTo>
                  <a:pt x="66848" y="35947"/>
                  <a:pt x="66115" y="35013"/>
                  <a:pt x="65414" y="34079"/>
                </a:cubicBezTo>
                <a:lnTo>
                  <a:pt x="65047" y="28842"/>
                </a:lnTo>
                <a:lnTo>
                  <a:pt x="64380" y="28708"/>
                </a:lnTo>
                <a:cubicBezTo>
                  <a:pt x="64380" y="28708"/>
                  <a:pt x="64180" y="16800"/>
                  <a:pt x="63846" y="16800"/>
                </a:cubicBezTo>
                <a:lnTo>
                  <a:pt x="62946" y="16800"/>
                </a:lnTo>
                <a:lnTo>
                  <a:pt x="62879" y="12630"/>
                </a:lnTo>
                <a:lnTo>
                  <a:pt x="63446" y="12630"/>
                </a:lnTo>
                <a:cubicBezTo>
                  <a:pt x="63613" y="12630"/>
                  <a:pt x="63646" y="12030"/>
                  <a:pt x="63446" y="11996"/>
                </a:cubicBezTo>
                <a:cubicBezTo>
                  <a:pt x="63279" y="11963"/>
                  <a:pt x="61511" y="11963"/>
                  <a:pt x="61511" y="11963"/>
                </a:cubicBezTo>
                <a:cubicBezTo>
                  <a:pt x="61511" y="11963"/>
                  <a:pt x="60777" y="655"/>
                  <a:pt x="60777" y="288"/>
                </a:cubicBezTo>
                <a:cubicBezTo>
                  <a:pt x="60777" y="101"/>
                  <a:pt x="60568" y="0"/>
                  <a:pt x="60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 name="Google Shape;1287;p68"/>
          <p:cNvGrpSpPr/>
          <p:nvPr/>
        </p:nvGrpSpPr>
        <p:grpSpPr>
          <a:xfrm>
            <a:off x="878028" y="2755848"/>
            <a:ext cx="3960630" cy="241420"/>
            <a:chOff x="878028" y="2755848"/>
            <a:chExt cx="3960630" cy="241420"/>
          </a:xfrm>
        </p:grpSpPr>
        <p:grpSp>
          <p:nvGrpSpPr>
            <p:cNvPr id="1288" name="Google Shape;1288;p68"/>
            <p:cNvGrpSpPr/>
            <p:nvPr/>
          </p:nvGrpSpPr>
          <p:grpSpPr>
            <a:xfrm>
              <a:off x="3848796" y="2755848"/>
              <a:ext cx="989862" cy="241420"/>
              <a:chOff x="3673178" y="3472816"/>
              <a:chExt cx="1419768" cy="346321"/>
            </a:xfrm>
          </p:grpSpPr>
          <p:sp>
            <p:nvSpPr>
              <p:cNvPr id="1289" name="Google Shape;1289;p68"/>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8"/>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8"/>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 name="Google Shape;1292;p68"/>
            <p:cNvSpPr/>
            <p:nvPr/>
          </p:nvSpPr>
          <p:spPr>
            <a:xfrm>
              <a:off x="878028" y="28340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6" name="Shape 1296"/>
        <p:cNvGrpSpPr/>
        <p:nvPr/>
      </p:nvGrpSpPr>
      <p:grpSpPr>
        <a:xfrm>
          <a:off x="0" y="0"/>
          <a:ext cx="0" cy="0"/>
          <a:chOff x="0" y="0"/>
          <a:chExt cx="0" cy="0"/>
        </a:xfrm>
      </p:grpSpPr>
      <p:sp>
        <p:nvSpPr>
          <p:cNvPr id="1297" name="Google Shape;1297;p69"/>
          <p:cNvSpPr txBox="1"/>
          <p:nvPr>
            <p:ph type="title"/>
          </p:nvPr>
        </p:nvSpPr>
        <p:spPr>
          <a:xfrm flipH="1">
            <a:off x="6422275" y="1802950"/>
            <a:ext cx="2008500" cy="1251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DESKTOP COMPUTER</a:t>
            </a:r>
            <a:endParaRPr/>
          </a:p>
        </p:txBody>
      </p:sp>
      <p:sp>
        <p:nvSpPr>
          <p:cNvPr id="1298" name="Google Shape;1298;p69"/>
          <p:cNvSpPr txBox="1"/>
          <p:nvPr>
            <p:ph idx="1" type="subTitle"/>
          </p:nvPr>
        </p:nvSpPr>
        <p:spPr>
          <a:xfrm flipH="1">
            <a:off x="5375875" y="3054717"/>
            <a:ext cx="3054900" cy="905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1299" name="Google Shape;1299;p69"/>
          <p:cNvGrpSpPr/>
          <p:nvPr/>
        </p:nvGrpSpPr>
        <p:grpSpPr>
          <a:xfrm>
            <a:off x="-6" y="-330"/>
            <a:ext cx="1889815" cy="5143438"/>
            <a:chOff x="490000" y="423124"/>
            <a:chExt cx="1734253" cy="4720050"/>
          </a:xfrm>
        </p:grpSpPr>
        <p:sp>
          <p:nvSpPr>
            <p:cNvPr id="1300" name="Google Shape;1300;p69"/>
            <p:cNvSpPr/>
            <p:nvPr/>
          </p:nvSpPr>
          <p:spPr>
            <a:xfrm>
              <a:off x="742605" y="1240269"/>
              <a:ext cx="1057237" cy="3902905"/>
            </a:xfrm>
            <a:custGeom>
              <a:rect b="b" l="l" r="r" t="t"/>
              <a:pathLst>
                <a:path extrusionOk="0" h="129557" w="35095">
                  <a:moveTo>
                    <a:pt x="34079" y="38494"/>
                  </a:moveTo>
                  <a:lnTo>
                    <a:pt x="23880" y="47034"/>
                  </a:lnTo>
                  <a:cubicBezTo>
                    <a:pt x="24896" y="37084"/>
                    <a:pt x="25974" y="22844"/>
                    <a:pt x="26948" y="17019"/>
                  </a:cubicBezTo>
                  <a:cubicBezTo>
                    <a:pt x="28150" y="9764"/>
                    <a:pt x="28316" y="0"/>
                    <a:pt x="28316" y="0"/>
                  </a:cubicBezTo>
                  <a:lnTo>
                    <a:pt x="15195" y="0"/>
                  </a:lnTo>
                  <a:cubicBezTo>
                    <a:pt x="15195" y="0"/>
                    <a:pt x="14428" y="9204"/>
                    <a:pt x="13433" y="18760"/>
                  </a:cubicBezTo>
                  <a:cubicBezTo>
                    <a:pt x="11878" y="16231"/>
                    <a:pt x="9266" y="12002"/>
                    <a:pt x="8541" y="11007"/>
                  </a:cubicBezTo>
                  <a:cubicBezTo>
                    <a:pt x="7504" y="9598"/>
                    <a:pt x="6737" y="5825"/>
                    <a:pt x="6737" y="5825"/>
                  </a:cubicBezTo>
                  <a:lnTo>
                    <a:pt x="5576" y="5825"/>
                  </a:lnTo>
                  <a:cubicBezTo>
                    <a:pt x="5576" y="5825"/>
                    <a:pt x="6343" y="10489"/>
                    <a:pt x="6737" y="11671"/>
                  </a:cubicBezTo>
                  <a:cubicBezTo>
                    <a:pt x="7131" y="12831"/>
                    <a:pt x="912" y="7380"/>
                    <a:pt x="912" y="7380"/>
                  </a:cubicBezTo>
                  <a:lnTo>
                    <a:pt x="0" y="8686"/>
                  </a:lnTo>
                  <a:cubicBezTo>
                    <a:pt x="0" y="8686"/>
                    <a:pt x="5576" y="12956"/>
                    <a:pt x="7318" y="16335"/>
                  </a:cubicBezTo>
                  <a:cubicBezTo>
                    <a:pt x="9059" y="19693"/>
                    <a:pt x="12603" y="27653"/>
                    <a:pt x="11795" y="32669"/>
                  </a:cubicBezTo>
                  <a:cubicBezTo>
                    <a:pt x="11608" y="34058"/>
                    <a:pt x="11422" y="35323"/>
                    <a:pt x="11215" y="36359"/>
                  </a:cubicBezTo>
                  <a:cubicBezTo>
                    <a:pt x="9494" y="46039"/>
                    <a:pt x="7421" y="69007"/>
                    <a:pt x="8105" y="74894"/>
                  </a:cubicBezTo>
                  <a:cubicBezTo>
                    <a:pt x="8810" y="80761"/>
                    <a:pt x="10489" y="124312"/>
                    <a:pt x="8810" y="129557"/>
                  </a:cubicBezTo>
                  <a:lnTo>
                    <a:pt x="25207" y="129557"/>
                  </a:lnTo>
                  <a:cubicBezTo>
                    <a:pt x="25207" y="129557"/>
                    <a:pt x="23901" y="94773"/>
                    <a:pt x="23134" y="85777"/>
                  </a:cubicBezTo>
                  <a:cubicBezTo>
                    <a:pt x="22533" y="78252"/>
                    <a:pt x="22305" y="70707"/>
                    <a:pt x="22450" y="63162"/>
                  </a:cubicBezTo>
                  <a:cubicBezTo>
                    <a:pt x="22553" y="59679"/>
                    <a:pt x="23383" y="52175"/>
                    <a:pt x="25248" y="49750"/>
                  </a:cubicBezTo>
                  <a:cubicBezTo>
                    <a:pt x="27217" y="47221"/>
                    <a:pt x="35094" y="39779"/>
                    <a:pt x="35094" y="397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9"/>
            <p:cNvSpPr/>
            <p:nvPr/>
          </p:nvSpPr>
          <p:spPr>
            <a:xfrm>
              <a:off x="1382223" y="2060553"/>
              <a:ext cx="719549" cy="416762"/>
            </a:xfrm>
            <a:custGeom>
              <a:rect b="b" l="l" r="r" t="t"/>
              <a:pathLst>
                <a:path extrusionOk="0" h="39345" w="67930">
                  <a:moveTo>
                    <a:pt x="1224" y="16771"/>
                  </a:moveTo>
                  <a:cubicBezTo>
                    <a:pt x="1141" y="17517"/>
                    <a:pt x="2032" y="17704"/>
                    <a:pt x="2592" y="17807"/>
                  </a:cubicBezTo>
                  <a:cubicBezTo>
                    <a:pt x="2529" y="17932"/>
                    <a:pt x="2509" y="18097"/>
                    <a:pt x="2509" y="18243"/>
                  </a:cubicBezTo>
                  <a:cubicBezTo>
                    <a:pt x="2529" y="18325"/>
                    <a:pt x="2529" y="18408"/>
                    <a:pt x="2550" y="18512"/>
                  </a:cubicBezTo>
                  <a:cubicBezTo>
                    <a:pt x="2488" y="18512"/>
                    <a:pt x="2426" y="18553"/>
                    <a:pt x="2384" y="18616"/>
                  </a:cubicBezTo>
                  <a:cubicBezTo>
                    <a:pt x="2281" y="18699"/>
                    <a:pt x="2239" y="18823"/>
                    <a:pt x="2156" y="18927"/>
                  </a:cubicBezTo>
                  <a:cubicBezTo>
                    <a:pt x="2032" y="18906"/>
                    <a:pt x="1908" y="18947"/>
                    <a:pt x="1804" y="19009"/>
                  </a:cubicBezTo>
                  <a:cubicBezTo>
                    <a:pt x="1659" y="19134"/>
                    <a:pt x="1555" y="19258"/>
                    <a:pt x="1472" y="19403"/>
                  </a:cubicBezTo>
                  <a:cubicBezTo>
                    <a:pt x="1410" y="19486"/>
                    <a:pt x="1327" y="19528"/>
                    <a:pt x="1244" y="19569"/>
                  </a:cubicBezTo>
                  <a:cubicBezTo>
                    <a:pt x="1203" y="19590"/>
                    <a:pt x="1161" y="19590"/>
                    <a:pt x="1099" y="19611"/>
                  </a:cubicBezTo>
                  <a:cubicBezTo>
                    <a:pt x="996" y="19611"/>
                    <a:pt x="1016" y="19735"/>
                    <a:pt x="996" y="19839"/>
                  </a:cubicBezTo>
                  <a:cubicBezTo>
                    <a:pt x="954" y="20087"/>
                    <a:pt x="1016" y="20357"/>
                    <a:pt x="1203" y="20543"/>
                  </a:cubicBezTo>
                  <a:cubicBezTo>
                    <a:pt x="1286" y="20606"/>
                    <a:pt x="1306" y="20647"/>
                    <a:pt x="1389" y="20585"/>
                  </a:cubicBezTo>
                  <a:lnTo>
                    <a:pt x="1576" y="20461"/>
                  </a:lnTo>
                  <a:cubicBezTo>
                    <a:pt x="1721" y="20357"/>
                    <a:pt x="1887" y="20253"/>
                    <a:pt x="2032" y="20150"/>
                  </a:cubicBezTo>
                  <a:cubicBezTo>
                    <a:pt x="2281" y="20004"/>
                    <a:pt x="2509" y="19797"/>
                    <a:pt x="2695" y="19548"/>
                  </a:cubicBezTo>
                  <a:cubicBezTo>
                    <a:pt x="2758" y="19445"/>
                    <a:pt x="2820" y="19362"/>
                    <a:pt x="2903" y="19279"/>
                  </a:cubicBezTo>
                  <a:cubicBezTo>
                    <a:pt x="3048" y="19155"/>
                    <a:pt x="3151" y="19009"/>
                    <a:pt x="3234" y="18844"/>
                  </a:cubicBezTo>
                  <a:cubicBezTo>
                    <a:pt x="3110" y="18802"/>
                    <a:pt x="3027" y="18885"/>
                    <a:pt x="2986" y="18740"/>
                  </a:cubicBezTo>
                  <a:cubicBezTo>
                    <a:pt x="3131" y="18781"/>
                    <a:pt x="3276" y="18802"/>
                    <a:pt x="3421" y="18823"/>
                  </a:cubicBezTo>
                  <a:cubicBezTo>
                    <a:pt x="3296" y="18927"/>
                    <a:pt x="3276" y="19092"/>
                    <a:pt x="3338" y="19258"/>
                  </a:cubicBezTo>
                  <a:cubicBezTo>
                    <a:pt x="3359" y="19383"/>
                    <a:pt x="3214" y="19383"/>
                    <a:pt x="3110" y="19424"/>
                  </a:cubicBezTo>
                  <a:cubicBezTo>
                    <a:pt x="2986" y="19466"/>
                    <a:pt x="3048" y="19548"/>
                    <a:pt x="3027" y="19673"/>
                  </a:cubicBezTo>
                  <a:cubicBezTo>
                    <a:pt x="2965" y="19942"/>
                    <a:pt x="2592" y="19942"/>
                    <a:pt x="2384" y="20046"/>
                  </a:cubicBezTo>
                  <a:cubicBezTo>
                    <a:pt x="2239" y="20129"/>
                    <a:pt x="2115" y="20253"/>
                    <a:pt x="2053" y="20419"/>
                  </a:cubicBezTo>
                  <a:cubicBezTo>
                    <a:pt x="2115" y="20585"/>
                    <a:pt x="2239" y="20709"/>
                    <a:pt x="2405" y="20792"/>
                  </a:cubicBezTo>
                  <a:cubicBezTo>
                    <a:pt x="2695" y="20937"/>
                    <a:pt x="3048" y="20771"/>
                    <a:pt x="3131" y="20461"/>
                  </a:cubicBezTo>
                  <a:cubicBezTo>
                    <a:pt x="3172" y="20502"/>
                    <a:pt x="3193" y="20543"/>
                    <a:pt x="3234" y="20564"/>
                  </a:cubicBezTo>
                  <a:cubicBezTo>
                    <a:pt x="3317" y="20626"/>
                    <a:pt x="3359" y="20585"/>
                    <a:pt x="3317" y="20689"/>
                  </a:cubicBezTo>
                  <a:cubicBezTo>
                    <a:pt x="3483" y="20751"/>
                    <a:pt x="3690" y="20709"/>
                    <a:pt x="3545" y="20979"/>
                  </a:cubicBezTo>
                  <a:cubicBezTo>
                    <a:pt x="3732" y="21062"/>
                    <a:pt x="3960" y="20979"/>
                    <a:pt x="4063" y="20813"/>
                  </a:cubicBezTo>
                  <a:cubicBezTo>
                    <a:pt x="4105" y="20751"/>
                    <a:pt x="4167" y="20689"/>
                    <a:pt x="4250" y="20668"/>
                  </a:cubicBezTo>
                  <a:cubicBezTo>
                    <a:pt x="4354" y="20606"/>
                    <a:pt x="4478" y="20668"/>
                    <a:pt x="4582" y="20606"/>
                  </a:cubicBezTo>
                  <a:cubicBezTo>
                    <a:pt x="4623" y="20730"/>
                    <a:pt x="4685" y="20834"/>
                    <a:pt x="4768" y="20937"/>
                  </a:cubicBezTo>
                  <a:lnTo>
                    <a:pt x="4499" y="20937"/>
                  </a:lnTo>
                  <a:cubicBezTo>
                    <a:pt x="4333" y="20937"/>
                    <a:pt x="4333" y="20937"/>
                    <a:pt x="4271" y="21082"/>
                  </a:cubicBezTo>
                  <a:cubicBezTo>
                    <a:pt x="4250" y="21186"/>
                    <a:pt x="4146" y="21248"/>
                    <a:pt x="4043" y="21269"/>
                  </a:cubicBezTo>
                  <a:cubicBezTo>
                    <a:pt x="3753" y="21290"/>
                    <a:pt x="3483" y="21227"/>
                    <a:pt x="3276" y="21476"/>
                  </a:cubicBezTo>
                  <a:cubicBezTo>
                    <a:pt x="3193" y="21310"/>
                    <a:pt x="3048" y="21186"/>
                    <a:pt x="2882" y="21124"/>
                  </a:cubicBezTo>
                  <a:cubicBezTo>
                    <a:pt x="2758" y="21082"/>
                    <a:pt x="2737" y="21207"/>
                    <a:pt x="2654" y="21290"/>
                  </a:cubicBezTo>
                  <a:cubicBezTo>
                    <a:pt x="2592" y="21393"/>
                    <a:pt x="2488" y="21518"/>
                    <a:pt x="2405" y="21621"/>
                  </a:cubicBezTo>
                  <a:cubicBezTo>
                    <a:pt x="2136" y="21932"/>
                    <a:pt x="1825" y="22305"/>
                    <a:pt x="1825" y="22741"/>
                  </a:cubicBezTo>
                  <a:cubicBezTo>
                    <a:pt x="1928" y="22741"/>
                    <a:pt x="2032" y="22679"/>
                    <a:pt x="2136" y="22679"/>
                  </a:cubicBezTo>
                  <a:cubicBezTo>
                    <a:pt x="2343" y="22679"/>
                    <a:pt x="2364" y="22886"/>
                    <a:pt x="2343" y="23031"/>
                  </a:cubicBezTo>
                  <a:cubicBezTo>
                    <a:pt x="2654" y="23031"/>
                    <a:pt x="2923" y="22803"/>
                    <a:pt x="3006" y="22513"/>
                  </a:cubicBezTo>
                  <a:cubicBezTo>
                    <a:pt x="3027" y="22388"/>
                    <a:pt x="3068" y="22285"/>
                    <a:pt x="3131" y="22181"/>
                  </a:cubicBezTo>
                  <a:cubicBezTo>
                    <a:pt x="3151" y="22140"/>
                    <a:pt x="3214" y="22077"/>
                    <a:pt x="3276" y="22036"/>
                  </a:cubicBezTo>
                  <a:cubicBezTo>
                    <a:pt x="3379" y="21974"/>
                    <a:pt x="3400" y="21994"/>
                    <a:pt x="3379" y="21829"/>
                  </a:cubicBezTo>
                  <a:cubicBezTo>
                    <a:pt x="3483" y="21953"/>
                    <a:pt x="3628" y="22036"/>
                    <a:pt x="3794" y="22015"/>
                  </a:cubicBezTo>
                  <a:cubicBezTo>
                    <a:pt x="3628" y="22140"/>
                    <a:pt x="3856" y="22243"/>
                    <a:pt x="3981" y="22222"/>
                  </a:cubicBezTo>
                  <a:cubicBezTo>
                    <a:pt x="4063" y="22202"/>
                    <a:pt x="4146" y="22160"/>
                    <a:pt x="4209" y="22098"/>
                  </a:cubicBezTo>
                  <a:cubicBezTo>
                    <a:pt x="4333" y="21994"/>
                    <a:pt x="4271" y="22036"/>
                    <a:pt x="4437" y="22077"/>
                  </a:cubicBezTo>
                  <a:cubicBezTo>
                    <a:pt x="4126" y="22181"/>
                    <a:pt x="3815" y="22305"/>
                    <a:pt x="3524" y="22471"/>
                  </a:cubicBezTo>
                  <a:cubicBezTo>
                    <a:pt x="3400" y="22554"/>
                    <a:pt x="3483" y="22658"/>
                    <a:pt x="3483" y="22803"/>
                  </a:cubicBezTo>
                  <a:cubicBezTo>
                    <a:pt x="3483" y="22886"/>
                    <a:pt x="3462" y="22948"/>
                    <a:pt x="3400" y="23031"/>
                  </a:cubicBezTo>
                  <a:cubicBezTo>
                    <a:pt x="3214" y="23300"/>
                    <a:pt x="2758" y="23321"/>
                    <a:pt x="2509" y="23549"/>
                  </a:cubicBezTo>
                  <a:cubicBezTo>
                    <a:pt x="2384" y="23653"/>
                    <a:pt x="2136" y="23922"/>
                    <a:pt x="2239" y="24088"/>
                  </a:cubicBezTo>
                  <a:cubicBezTo>
                    <a:pt x="2364" y="24295"/>
                    <a:pt x="2550" y="24461"/>
                    <a:pt x="2799" y="24544"/>
                  </a:cubicBezTo>
                  <a:cubicBezTo>
                    <a:pt x="3234" y="24648"/>
                    <a:pt x="3670" y="24378"/>
                    <a:pt x="3753" y="23922"/>
                  </a:cubicBezTo>
                  <a:cubicBezTo>
                    <a:pt x="3877" y="24047"/>
                    <a:pt x="4022" y="24150"/>
                    <a:pt x="4188" y="24171"/>
                  </a:cubicBezTo>
                  <a:cubicBezTo>
                    <a:pt x="4084" y="24689"/>
                    <a:pt x="3773" y="25332"/>
                    <a:pt x="3981" y="25871"/>
                  </a:cubicBezTo>
                  <a:cubicBezTo>
                    <a:pt x="4084" y="25829"/>
                    <a:pt x="4126" y="25746"/>
                    <a:pt x="4229" y="25705"/>
                  </a:cubicBezTo>
                  <a:cubicBezTo>
                    <a:pt x="4395" y="25622"/>
                    <a:pt x="4499" y="25788"/>
                    <a:pt x="4540" y="25933"/>
                  </a:cubicBezTo>
                  <a:cubicBezTo>
                    <a:pt x="4830" y="25788"/>
                    <a:pt x="4976" y="25456"/>
                    <a:pt x="4893" y="25145"/>
                  </a:cubicBezTo>
                  <a:cubicBezTo>
                    <a:pt x="4872" y="25000"/>
                    <a:pt x="4893" y="24876"/>
                    <a:pt x="4934" y="24772"/>
                  </a:cubicBezTo>
                  <a:cubicBezTo>
                    <a:pt x="4996" y="24669"/>
                    <a:pt x="5079" y="24669"/>
                    <a:pt x="5017" y="24565"/>
                  </a:cubicBezTo>
                  <a:cubicBezTo>
                    <a:pt x="4955" y="24461"/>
                    <a:pt x="4872" y="24358"/>
                    <a:pt x="4789" y="24275"/>
                  </a:cubicBezTo>
                  <a:cubicBezTo>
                    <a:pt x="5017" y="24440"/>
                    <a:pt x="5328" y="24420"/>
                    <a:pt x="5535" y="24233"/>
                  </a:cubicBezTo>
                  <a:cubicBezTo>
                    <a:pt x="5535" y="24358"/>
                    <a:pt x="5494" y="24482"/>
                    <a:pt x="5452" y="24586"/>
                  </a:cubicBezTo>
                  <a:cubicBezTo>
                    <a:pt x="5432" y="24669"/>
                    <a:pt x="5349" y="24897"/>
                    <a:pt x="5494" y="24814"/>
                  </a:cubicBezTo>
                  <a:cubicBezTo>
                    <a:pt x="5432" y="24897"/>
                    <a:pt x="5266" y="25042"/>
                    <a:pt x="5328" y="25125"/>
                  </a:cubicBezTo>
                  <a:cubicBezTo>
                    <a:pt x="5390" y="25187"/>
                    <a:pt x="5411" y="25270"/>
                    <a:pt x="5452" y="25332"/>
                  </a:cubicBezTo>
                  <a:cubicBezTo>
                    <a:pt x="5473" y="25456"/>
                    <a:pt x="5452" y="25581"/>
                    <a:pt x="5390" y="25664"/>
                  </a:cubicBezTo>
                  <a:cubicBezTo>
                    <a:pt x="5224" y="25933"/>
                    <a:pt x="4955" y="26078"/>
                    <a:pt x="4851" y="26368"/>
                  </a:cubicBezTo>
                  <a:cubicBezTo>
                    <a:pt x="4789" y="26493"/>
                    <a:pt x="4727" y="26783"/>
                    <a:pt x="4851" y="26887"/>
                  </a:cubicBezTo>
                  <a:cubicBezTo>
                    <a:pt x="5038" y="27011"/>
                    <a:pt x="5266" y="27073"/>
                    <a:pt x="5514" y="27052"/>
                  </a:cubicBezTo>
                  <a:cubicBezTo>
                    <a:pt x="5929" y="26969"/>
                    <a:pt x="6199" y="26576"/>
                    <a:pt x="6095" y="26161"/>
                  </a:cubicBezTo>
                  <a:cubicBezTo>
                    <a:pt x="6261" y="26244"/>
                    <a:pt x="6447" y="26265"/>
                    <a:pt x="6613" y="26202"/>
                  </a:cubicBezTo>
                  <a:cubicBezTo>
                    <a:pt x="6696" y="26161"/>
                    <a:pt x="6758" y="26120"/>
                    <a:pt x="6820" y="26078"/>
                  </a:cubicBezTo>
                  <a:cubicBezTo>
                    <a:pt x="6945" y="25974"/>
                    <a:pt x="7007" y="26078"/>
                    <a:pt x="7152" y="26078"/>
                  </a:cubicBezTo>
                  <a:cubicBezTo>
                    <a:pt x="6986" y="26182"/>
                    <a:pt x="7173" y="26306"/>
                    <a:pt x="7318" y="26223"/>
                  </a:cubicBezTo>
                  <a:cubicBezTo>
                    <a:pt x="7463" y="26120"/>
                    <a:pt x="7608" y="25912"/>
                    <a:pt x="7422" y="25850"/>
                  </a:cubicBezTo>
                  <a:cubicBezTo>
                    <a:pt x="7484" y="25850"/>
                    <a:pt x="7546" y="25850"/>
                    <a:pt x="7587" y="25892"/>
                  </a:cubicBezTo>
                  <a:cubicBezTo>
                    <a:pt x="7650" y="25726"/>
                    <a:pt x="7629" y="25539"/>
                    <a:pt x="7504" y="25435"/>
                  </a:cubicBezTo>
                  <a:lnTo>
                    <a:pt x="7422" y="25353"/>
                  </a:lnTo>
                  <a:cubicBezTo>
                    <a:pt x="7359" y="25332"/>
                    <a:pt x="7359" y="25290"/>
                    <a:pt x="7422" y="25228"/>
                  </a:cubicBezTo>
                  <a:cubicBezTo>
                    <a:pt x="7504" y="25290"/>
                    <a:pt x="7525" y="25270"/>
                    <a:pt x="7484" y="25187"/>
                  </a:cubicBezTo>
                  <a:cubicBezTo>
                    <a:pt x="7567" y="25207"/>
                    <a:pt x="7629" y="25166"/>
                    <a:pt x="7712" y="25187"/>
                  </a:cubicBezTo>
                  <a:cubicBezTo>
                    <a:pt x="7795" y="25228"/>
                    <a:pt x="7753" y="25290"/>
                    <a:pt x="7774" y="25353"/>
                  </a:cubicBezTo>
                  <a:cubicBezTo>
                    <a:pt x="7712" y="25353"/>
                    <a:pt x="7608" y="25353"/>
                    <a:pt x="7650" y="25456"/>
                  </a:cubicBezTo>
                  <a:cubicBezTo>
                    <a:pt x="7670" y="25435"/>
                    <a:pt x="7712" y="25435"/>
                    <a:pt x="7732" y="25456"/>
                  </a:cubicBezTo>
                  <a:cubicBezTo>
                    <a:pt x="7525" y="25643"/>
                    <a:pt x="7795" y="25684"/>
                    <a:pt x="7857" y="25456"/>
                  </a:cubicBezTo>
                  <a:cubicBezTo>
                    <a:pt x="7898" y="25539"/>
                    <a:pt x="7919" y="25664"/>
                    <a:pt x="7857" y="25746"/>
                  </a:cubicBezTo>
                  <a:cubicBezTo>
                    <a:pt x="7815" y="25829"/>
                    <a:pt x="7712" y="25850"/>
                    <a:pt x="7650" y="25912"/>
                  </a:cubicBezTo>
                  <a:cubicBezTo>
                    <a:pt x="7587" y="25995"/>
                    <a:pt x="7546" y="26078"/>
                    <a:pt x="7567" y="26182"/>
                  </a:cubicBezTo>
                  <a:cubicBezTo>
                    <a:pt x="7525" y="26244"/>
                    <a:pt x="7484" y="26327"/>
                    <a:pt x="7463" y="26389"/>
                  </a:cubicBezTo>
                  <a:cubicBezTo>
                    <a:pt x="7422" y="26472"/>
                    <a:pt x="7359" y="26534"/>
                    <a:pt x="7276" y="26576"/>
                  </a:cubicBezTo>
                  <a:cubicBezTo>
                    <a:pt x="7152" y="26617"/>
                    <a:pt x="7194" y="26741"/>
                    <a:pt x="7214" y="26866"/>
                  </a:cubicBezTo>
                  <a:cubicBezTo>
                    <a:pt x="7235" y="26949"/>
                    <a:pt x="7276" y="27032"/>
                    <a:pt x="7339" y="27094"/>
                  </a:cubicBezTo>
                  <a:cubicBezTo>
                    <a:pt x="7442" y="27197"/>
                    <a:pt x="7484" y="27218"/>
                    <a:pt x="7587" y="27115"/>
                  </a:cubicBezTo>
                  <a:cubicBezTo>
                    <a:pt x="7587" y="27571"/>
                    <a:pt x="7401" y="28172"/>
                    <a:pt x="7670" y="28586"/>
                  </a:cubicBezTo>
                  <a:cubicBezTo>
                    <a:pt x="7712" y="28545"/>
                    <a:pt x="7753" y="28503"/>
                    <a:pt x="7795" y="28462"/>
                  </a:cubicBezTo>
                  <a:cubicBezTo>
                    <a:pt x="7836" y="28669"/>
                    <a:pt x="7898" y="28980"/>
                    <a:pt x="8147" y="28980"/>
                  </a:cubicBezTo>
                  <a:cubicBezTo>
                    <a:pt x="8126" y="28773"/>
                    <a:pt x="8043" y="28566"/>
                    <a:pt x="7960" y="28358"/>
                  </a:cubicBezTo>
                  <a:cubicBezTo>
                    <a:pt x="8043" y="28358"/>
                    <a:pt x="8106" y="28462"/>
                    <a:pt x="8147" y="28545"/>
                  </a:cubicBezTo>
                  <a:cubicBezTo>
                    <a:pt x="8313" y="28420"/>
                    <a:pt x="8396" y="28213"/>
                    <a:pt x="8375" y="28027"/>
                  </a:cubicBezTo>
                  <a:cubicBezTo>
                    <a:pt x="8458" y="28110"/>
                    <a:pt x="8603" y="28047"/>
                    <a:pt x="8603" y="27944"/>
                  </a:cubicBezTo>
                  <a:cubicBezTo>
                    <a:pt x="8624" y="27778"/>
                    <a:pt x="8603" y="27633"/>
                    <a:pt x="8499" y="27508"/>
                  </a:cubicBezTo>
                  <a:cubicBezTo>
                    <a:pt x="8603" y="27529"/>
                    <a:pt x="8686" y="27508"/>
                    <a:pt x="8769" y="27467"/>
                  </a:cubicBezTo>
                  <a:cubicBezTo>
                    <a:pt x="8727" y="27571"/>
                    <a:pt x="8603" y="27695"/>
                    <a:pt x="8686" y="27778"/>
                  </a:cubicBezTo>
                  <a:cubicBezTo>
                    <a:pt x="8727" y="27819"/>
                    <a:pt x="8769" y="27861"/>
                    <a:pt x="8790" y="27923"/>
                  </a:cubicBezTo>
                  <a:cubicBezTo>
                    <a:pt x="8852" y="28006"/>
                    <a:pt x="8852" y="28130"/>
                    <a:pt x="8790" y="28213"/>
                  </a:cubicBezTo>
                  <a:cubicBezTo>
                    <a:pt x="8665" y="28420"/>
                    <a:pt x="8562" y="28628"/>
                    <a:pt x="8458" y="28835"/>
                  </a:cubicBezTo>
                  <a:cubicBezTo>
                    <a:pt x="8437" y="28980"/>
                    <a:pt x="8437" y="29125"/>
                    <a:pt x="8479" y="29250"/>
                  </a:cubicBezTo>
                  <a:cubicBezTo>
                    <a:pt x="8665" y="29353"/>
                    <a:pt x="8893" y="29395"/>
                    <a:pt x="9101" y="29333"/>
                  </a:cubicBezTo>
                  <a:cubicBezTo>
                    <a:pt x="9432" y="29229"/>
                    <a:pt x="9619" y="28835"/>
                    <a:pt x="9453" y="28503"/>
                  </a:cubicBezTo>
                  <a:cubicBezTo>
                    <a:pt x="9619" y="28545"/>
                    <a:pt x="9785" y="28524"/>
                    <a:pt x="9930" y="28420"/>
                  </a:cubicBezTo>
                  <a:cubicBezTo>
                    <a:pt x="10013" y="28358"/>
                    <a:pt x="10158" y="28089"/>
                    <a:pt x="10241" y="28089"/>
                  </a:cubicBezTo>
                  <a:cubicBezTo>
                    <a:pt x="10241" y="27985"/>
                    <a:pt x="10324" y="28027"/>
                    <a:pt x="10427" y="28027"/>
                  </a:cubicBezTo>
                  <a:cubicBezTo>
                    <a:pt x="10510" y="28027"/>
                    <a:pt x="10655" y="28006"/>
                    <a:pt x="10780" y="28006"/>
                  </a:cubicBezTo>
                  <a:cubicBezTo>
                    <a:pt x="10987" y="27985"/>
                    <a:pt x="11215" y="27944"/>
                    <a:pt x="11422" y="27944"/>
                  </a:cubicBezTo>
                  <a:cubicBezTo>
                    <a:pt x="11360" y="28027"/>
                    <a:pt x="11298" y="28110"/>
                    <a:pt x="11277" y="28234"/>
                  </a:cubicBezTo>
                  <a:cubicBezTo>
                    <a:pt x="11339" y="28151"/>
                    <a:pt x="11422" y="28089"/>
                    <a:pt x="11505" y="28027"/>
                  </a:cubicBezTo>
                  <a:cubicBezTo>
                    <a:pt x="11505" y="28110"/>
                    <a:pt x="11505" y="28192"/>
                    <a:pt x="11526" y="28275"/>
                  </a:cubicBezTo>
                  <a:cubicBezTo>
                    <a:pt x="11547" y="28420"/>
                    <a:pt x="11526" y="28545"/>
                    <a:pt x="11650" y="28566"/>
                  </a:cubicBezTo>
                  <a:cubicBezTo>
                    <a:pt x="11795" y="28607"/>
                    <a:pt x="11712" y="28752"/>
                    <a:pt x="11692" y="28856"/>
                  </a:cubicBezTo>
                  <a:cubicBezTo>
                    <a:pt x="11692" y="28959"/>
                    <a:pt x="11712" y="29084"/>
                    <a:pt x="11754" y="29187"/>
                  </a:cubicBezTo>
                  <a:cubicBezTo>
                    <a:pt x="11837" y="29146"/>
                    <a:pt x="11878" y="29063"/>
                    <a:pt x="11961" y="29042"/>
                  </a:cubicBezTo>
                  <a:cubicBezTo>
                    <a:pt x="11961" y="29208"/>
                    <a:pt x="12065" y="29726"/>
                    <a:pt x="12314" y="29664"/>
                  </a:cubicBezTo>
                  <a:cubicBezTo>
                    <a:pt x="12314" y="29726"/>
                    <a:pt x="12314" y="29768"/>
                    <a:pt x="12376" y="29809"/>
                  </a:cubicBezTo>
                  <a:cubicBezTo>
                    <a:pt x="12438" y="29830"/>
                    <a:pt x="12376" y="29996"/>
                    <a:pt x="12459" y="30079"/>
                  </a:cubicBezTo>
                  <a:cubicBezTo>
                    <a:pt x="12500" y="29996"/>
                    <a:pt x="12542" y="29892"/>
                    <a:pt x="12625" y="29892"/>
                  </a:cubicBezTo>
                  <a:cubicBezTo>
                    <a:pt x="12687" y="29934"/>
                    <a:pt x="12707" y="29996"/>
                    <a:pt x="12728" y="30037"/>
                  </a:cubicBezTo>
                  <a:cubicBezTo>
                    <a:pt x="12770" y="30162"/>
                    <a:pt x="12749" y="30286"/>
                    <a:pt x="12707" y="30390"/>
                  </a:cubicBezTo>
                  <a:cubicBezTo>
                    <a:pt x="12604" y="30680"/>
                    <a:pt x="12604" y="31012"/>
                    <a:pt x="12728" y="31302"/>
                  </a:cubicBezTo>
                  <a:cubicBezTo>
                    <a:pt x="12915" y="31613"/>
                    <a:pt x="13454" y="31364"/>
                    <a:pt x="13620" y="31136"/>
                  </a:cubicBezTo>
                  <a:cubicBezTo>
                    <a:pt x="13806" y="30867"/>
                    <a:pt x="13785" y="30493"/>
                    <a:pt x="13557" y="30265"/>
                  </a:cubicBezTo>
                  <a:cubicBezTo>
                    <a:pt x="13620" y="30265"/>
                    <a:pt x="13765" y="30535"/>
                    <a:pt x="13806" y="30576"/>
                  </a:cubicBezTo>
                  <a:cubicBezTo>
                    <a:pt x="13910" y="30742"/>
                    <a:pt x="14013" y="30908"/>
                    <a:pt x="14138" y="31053"/>
                  </a:cubicBezTo>
                  <a:cubicBezTo>
                    <a:pt x="14241" y="31219"/>
                    <a:pt x="14635" y="31613"/>
                    <a:pt x="14905" y="31530"/>
                  </a:cubicBezTo>
                  <a:cubicBezTo>
                    <a:pt x="14863" y="31468"/>
                    <a:pt x="14656" y="31240"/>
                    <a:pt x="14677" y="31177"/>
                  </a:cubicBezTo>
                  <a:cubicBezTo>
                    <a:pt x="14739" y="31032"/>
                    <a:pt x="14905" y="31074"/>
                    <a:pt x="15008" y="31115"/>
                  </a:cubicBezTo>
                  <a:cubicBezTo>
                    <a:pt x="14925" y="31198"/>
                    <a:pt x="14822" y="31281"/>
                    <a:pt x="14863" y="31405"/>
                  </a:cubicBezTo>
                  <a:cubicBezTo>
                    <a:pt x="14905" y="31530"/>
                    <a:pt x="14967" y="31654"/>
                    <a:pt x="15050" y="31758"/>
                  </a:cubicBezTo>
                  <a:cubicBezTo>
                    <a:pt x="15174" y="31924"/>
                    <a:pt x="15381" y="32027"/>
                    <a:pt x="15589" y="32048"/>
                  </a:cubicBezTo>
                  <a:cubicBezTo>
                    <a:pt x="15672" y="32048"/>
                    <a:pt x="15755" y="32048"/>
                    <a:pt x="15838" y="32007"/>
                  </a:cubicBezTo>
                  <a:cubicBezTo>
                    <a:pt x="15900" y="31986"/>
                    <a:pt x="15941" y="31965"/>
                    <a:pt x="15983" y="31944"/>
                  </a:cubicBezTo>
                  <a:cubicBezTo>
                    <a:pt x="16066" y="31882"/>
                    <a:pt x="16128" y="31903"/>
                    <a:pt x="16211" y="31882"/>
                  </a:cubicBezTo>
                  <a:cubicBezTo>
                    <a:pt x="16314" y="31861"/>
                    <a:pt x="16356" y="31799"/>
                    <a:pt x="16459" y="31861"/>
                  </a:cubicBezTo>
                  <a:cubicBezTo>
                    <a:pt x="16522" y="31924"/>
                    <a:pt x="16584" y="31944"/>
                    <a:pt x="16667" y="31965"/>
                  </a:cubicBezTo>
                  <a:cubicBezTo>
                    <a:pt x="16687" y="32027"/>
                    <a:pt x="16729" y="32090"/>
                    <a:pt x="16791" y="32131"/>
                  </a:cubicBezTo>
                  <a:cubicBezTo>
                    <a:pt x="16853" y="32214"/>
                    <a:pt x="16812" y="32214"/>
                    <a:pt x="16812" y="32318"/>
                  </a:cubicBezTo>
                  <a:cubicBezTo>
                    <a:pt x="16915" y="32318"/>
                    <a:pt x="16978" y="32297"/>
                    <a:pt x="17102" y="32318"/>
                  </a:cubicBezTo>
                  <a:cubicBezTo>
                    <a:pt x="16915" y="32483"/>
                    <a:pt x="16459" y="32566"/>
                    <a:pt x="16522" y="32898"/>
                  </a:cubicBezTo>
                  <a:cubicBezTo>
                    <a:pt x="16750" y="32774"/>
                    <a:pt x="17102" y="32628"/>
                    <a:pt x="17143" y="32338"/>
                  </a:cubicBezTo>
                  <a:cubicBezTo>
                    <a:pt x="17226" y="32359"/>
                    <a:pt x="17206" y="32483"/>
                    <a:pt x="17185" y="32566"/>
                  </a:cubicBezTo>
                  <a:cubicBezTo>
                    <a:pt x="17330" y="32566"/>
                    <a:pt x="17475" y="32525"/>
                    <a:pt x="17579" y="32442"/>
                  </a:cubicBezTo>
                  <a:cubicBezTo>
                    <a:pt x="17682" y="32359"/>
                    <a:pt x="17952" y="32421"/>
                    <a:pt x="18097" y="32400"/>
                  </a:cubicBezTo>
                  <a:cubicBezTo>
                    <a:pt x="18097" y="32483"/>
                    <a:pt x="18076" y="32566"/>
                    <a:pt x="18014" y="32649"/>
                  </a:cubicBezTo>
                  <a:cubicBezTo>
                    <a:pt x="18056" y="32483"/>
                    <a:pt x="17517" y="32276"/>
                    <a:pt x="17537" y="32628"/>
                  </a:cubicBezTo>
                  <a:cubicBezTo>
                    <a:pt x="17620" y="32608"/>
                    <a:pt x="17682" y="32608"/>
                    <a:pt x="17703" y="32691"/>
                  </a:cubicBezTo>
                  <a:cubicBezTo>
                    <a:pt x="17620" y="32711"/>
                    <a:pt x="17537" y="32753"/>
                    <a:pt x="17454" y="32815"/>
                  </a:cubicBezTo>
                  <a:cubicBezTo>
                    <a:pt x="17413" y="32856"/>
                    <a:pt x="17351" y="32919"/>
                    <a:pt x="17289" y="32960"/>
                  </a:cubicBezTo>
                  <a:cubicBezTo>
                    <a:pt x="17185" y="33022"/>
                    <a:pt x="17123" y="33126"/>
                    <a:pt x="17061" y="33230"/>
                  </a:cubicBezTo>
                  <a:cubicBezTo>
                    <a:pt x="16978" y="33416"/>
                    <a:pt x="17226" y="33623"/>
                    <a:pt x="17371" y="33706"/>
                  </a:cubicBezTo>
                  <a:cubicBezTo>
                    <a:pt x="17517" y="33789"/>
                    <a:pt x="17475" y="33748"/>
                    <a:pt x="17496" y="33893"/>
                  </a:cubicBezTo>
                  <a:cubicBezTo>
                    <a:pt x="17496" y="33997"/>
                    <a:pt x="17537" y="34100"/>
                    <a:pt x="17579" y="34183"/>
                  </a:cubicBezTo>
                  <a:cubicBezTo>
                    <a:pt x="17641" y="34245"/>
                    <a:pt x="17703" y="34308"/>
                    <a:pt x="17765" y="34370"/>
                  </a:cubicBezTo>
                  <a:cubicBezTo>
                    <a:pt x="17890" y="34432"/>
                    <a:pt x="17952" y="34308"/>
                    <a:pt x="18035" y="34225"/>
                  </a:cubicBezTo>
                  <a:cubicBezTo>
                    <a:pt x="18242" y="34059"/>
                    <a:pt x="18449" y="33914"/>
                    <a:pt x="18636" y="33727"/>
                  </a:cubicBezTo>
                  <a:cubicBezTo>
                    <a:pt x="18698" y="33665"/>
                    <a:pt x="18760" y="33582"/>
                    <a:pt x="18864" y="33541"/>
                  </a:cubicBezTo>
                  <a:cubicBezTo>
                    <a:pt x="18968" y="33520"/>
                    <a:pt x="19071" y="33623"/>
                    <a:pt x="19196" y="33644"/>
                  </a:cubicBezTo>
                  <a:cubicBezTo>
                    <a:pt x="19216" y="33872"/>
                    <a:pt x="19279" y="34080"/>
                    <a:pt x="19424" y="34266"/>
                  </a:cubicBezTo>
                  <a:cubicBezTo>
                    <a:pt x="19465" y="34204"/>
                    <a:pt x="19486" y="34080"/>
                    <a:pt x="19589" y="34080"/>
                  </a:cubicBezTo>
                  <a:cubicBezTo>
                    <a:pt x="19693" y="34080"/>
                    <a:pt x="19693" y="34266"/>
                    <a:pt x="19859" y="34287"/>
                  </a:cubicBezTo>
                  <a:cubicBezTo>
                    <a:pt x="19859" y="34245"/>
                    <a:pt x="19859" y="34183"/>
                    <a:pt x="19900" y="34162"/>
                  </a:cubicBezTo>
                  <a:cubicBezTo>
                    <a:pt x="19983" y="34121"/>
                    <a:pt x="19963" y="34225"/>
                    <a:pt x="19983" y="34266"/>
                  </a:cubicBezTo>
                  <a:cubicBezTo>
                    <a:pt x="19859" y="34370"/>
                    <a:pt x="19693" y="34494"/>
                    <a:pt x="19755" y="34660"/>
                  </a:cubicBezTo>
                  <a:cubicBezTo>
                    <a:pt x="19859" y="34577"/>
                    <a:pt x="19942" y="34515"/>
                    <a:pt x="20025" y="34432"/>
                  </a:cubicBezTo>
                  <a:cubicBezTo>
                    <a:pt x="20025" y="34494"/>
                    <a:pt x="20066" y="34556"/>
                    <a:pt x="20087" y="34618"/>
                  </a:cubicBezTo>
                  <a:cubicBezTo>
                    <a:pt x="20211" y="34660"/>
                    <a:pt x="20294" y="34598"/>
                    <a:pt x="20336" y="34722"/>
                  </a:cubicBezTo>
                  <a:cubicBezTo>
                    <a:pt x="20398" y="34929"/>
                    <a:pt x="20481" y="35116"/>
                    <a:pt x="20584" y="35303"/>
                  </a:cubicBezTo>
                  <a:cubicBezTo>
                    <a:pt x="20688" y="35427"/>
                    <a:pt x="20812" y="35531"/>
                    <a:pt x="20978" y="35551"/>
                  </a:cubicBezTo>
                  <a:cubicBezTo>
                    <a:pt x="21103" y="35365"/>
                    <a:pt x="21269" y="35199"/>
                    <a:pt x="21393" y="35012"/>
                  </a:cubicBezTo>
                  <a:cubicBezTo>
                    <a:pt x="21455" y="35075"/>
                    <a:pt x="21476" y="35137"/>
                    <a:pt x="21455" y="35199"/>
                  </a:cubicBezTo>
                  <a:cubicBezTo>
                    <a:pt x="21434" y="35344"/>
                    <a:pt x="21476" y="35489"/>
                    <a:pt x="21559" y="35613"/>
                  </a:cubicBezTo>
                  <a:cubicBezTo>
                    <a:pt x="21559" y="35759"/>
                    <a:pt x="21911" y="35800"/>
                    <a:pt x="22015" y="35779"/>
                  </a:cubicBezTo>
                  <a:cubicBezTo>
                    <a:pt x="21932" y="35904"/>
                    <a:pt x="21662" y="35924"/>
                    <a:pt x="21662" y="36028"/>
                  </a:cubicBezTo>
                  <a:cubicBezTo>
                    <a:pt x="21621" y="36194"/>
                    <a:pt x="21621" y="36339"/>
                    <a:pt x="21662" y="36484"/>
                  </a:cubicBezTo>
                  <a:cubicBezTo>
                    <a:pt x="21725" y="36608"/>
                    <a:pt x="21870" y="36836"/>
                    <a:pt x="21994" y="36733"/>
                  </a:cubicBezTo>
                  <a:cubicBezTo>
                    <a:pt x="22181" y="36588"/>
                    <a:pt x="22367" y="36484"/>
                    <a:pt x="22554" y="36339"/>
                  </a:cubicBezTo>
                  <a:cubicBezTo>
                    <a:pt x="22574" y="36360"/>
                    <a:pt x="22740" y="36277"/>
                    <a:pt x="22802" y="36277"/>
                  </a:cubicBezTo>
                  <a:cubicBezTo>
                    <a:pt x="22844" y="36256"/>
                    <a:pt x="22906" y="36256"/>
                    <a:pt x="22968" y="36277"/>
                  </a:cubicBezTo>
                  <a:cubicBezTo>
                    <a:pt x="22989" y="36360"/>
                    <a:pt x="23010" y="36463"/>
                    <a:pt x="23030" y="36546"/>
                  </a:cubicBezTo>
                  <a:cubicBezTo>
                    <a:pt x="23072" y="36650"/>
                    <a:pt x="23072" y="36774"/>
                    <a:pt x="22989" y="36857"/>
                  </a:cubicBezTo>
                  <a:cubicBezTo>
                    <a:pt x="22927" y="36961"/>
                    <a:pt x="22906" y="37085"/>
                    <a:pt x="22968" y="37189"/>
                  </a:cubicBezTo>
                  <a:cubicBezTo>
                    <a:pt x="23030" y="37127"/>
                    <a:pt x="23093" y="37044"/>
                    <a:pt x="23134" y="36961"/>
                  </a:cubicBezTo>
                  <a:cubicBezTo>
                    <a:pt x="23196" y="37106"/>
                    <a:pt x="23258" y="37230"/>
                    <a:pt x="23362" y="37313"/>
                  </a:cubicBezTo>
                  <a:cubicBezTo>
                    <a:pt x="23424" y="37251"/>
                    <a:pt x="23424" y="37127"/>
                    <a:pt x="23528" y="37085"/>
                  </a:cubicBezTo>
                  <a:cubicBezTo>
                    <a:pt x="23569" y="37189"/>
                    <a:pt x="23632" y="37210"/>
                    <a:pt x="23549" y="37272"/>
                  </a:cubicBezTo>
                  <a:cubicBezTo>
                    <a:pt x="23569" y="37355"/>
                    <a:pt x="23590" y="37438"/>
                    <a:pt x="23611" y="37500"/>
                  </a:cubicBezTo>
                  <a:cubicBezTo>
                    <a:pt x="23673" y="37686"/>
                    <a:pt x="23715" y="37852"/>
                    <a:pt x="23756" y="38039"/>
                  </a:cubicBezTo>
                  <a:cubicBezTo>
                    <a:pt x="23818" y="38370"/>
                    <a:pt x="23984" y="38661"/>
                    <a:pt x="24212" y="38909"/>
                  </a:cubicBezTo>
                  <a:cubicBezTo>
                    <a:pt x="24274" y="38826"/>
                    <a:pt x="24274" y="38702"/>
                    <a:pt x="24336" y="38619"/>
                  </a:cubicBezTo>
                  <a:cubicBezTo>
                    <a:pt x="24378" y="38578"/>
                    <a:pt x="24440" y="38557"/>
                    <a:pt x="24502" y="38557"/>
                  </a:cubicBezTo>
                  <a:cubicBezTo>
                    <a:pt x="24627" y="38578"/>
                    <a:pt x="24689" y="38744"/>
                    <a:pt x="24751" y="38598"/>
                  </a:cubicBezTo>
                  <a:cubicBezTo>
                    <a:pt x="24834" y="38681"/>
                    <a:pt x="24938" y="38702"/>
                    <a:pt x="25041" y="38681"/>
                  </a:cubicBezTo>
                  <a:cubicBezTo>
                    <a:pt x="25000" y="38598"/>
                    <a:pt x="24938" y="38536"/>
                    <a:pt x="24896" y="38453"/>
                  </a:cubicBezTo>
                  <a:cubicBezTo>
                    <a:pt x="24834" y="38370"/>
                    <a:pt x="24855" y="38308"/>
                    <a:pt x="24834" y="38184"/>
                  </a:cubicBezTo>
                  <a:cubicBezTo>
                    <a:pt x="24834" y="38122"/>
                    <a:pt x="24792" y="38039"/>
                    <a:pt x="24751" y="37977"/>
                  </a:cubicBezTo>
                  <a:cubicBezTo>
                    <a:pt x="24792" y="37873"/>
                    <a:pt x="24855" y="37769"/>
                    <a:pt x="24896" y="37666"/>
                  </a:cubicBezTo>
                  <a:cubicBezTo>
                    <a:pt x="24958" y="37728"/>
                    <a:pt x="25062" y="37728"/>
                    <a:pt x="25124" y="37666"/>
                  </a:cubicBezTo>
                  <a:cubicBezTo>
                    <a:pt x="25186" y="37707"/>
                    <a:pt x="25228" y="37749"/>
                    <a:pt x="25269" y="37811"/>
                  </a:cubicBezTo>
                  <a:cubicBezTo>
                    <a:pt x="25311" y="37935"/>
                    <a:pt x="25331" y="38059"/>
                    <a:pt x="25290" y="38184"/>
                  </a:cubicBezTo>
                  <a:cubicBezTo>
                    <a:pt x="25228" y="38474"/>
                    <a:pt x="25124" y="38785"/>
                    <a:pt x="25228" y="39075"/>
                  </a:cubicBezTo>
                  <a:cubicBezTo>
                    <a:pt x="25331" y="39303"/>
                    <a:pt x="25435" y="39345"/>
                    <a:pt x="25663" y="39324"/>
                  </a:cubicBezTo>
                  <a:cubicBezTo>
                    <a:pt x="25850" y="39303"/>
                    <a:pt x="26015" y="39241"/>
                    <a:pt x="26140" y="39137"/>
                  </a:cubicBezTo>
                  <a:cubicBezTo>
                    <a:pt x="26389" y="38847"/>
                    <a:pt x="26389" y="38433"/>
                    <a:pt x="26140" y="38163"/>
                  </a:cubicBezTo>
                  <a:cubicBezTo>
                    <a:pt x="26658" y="38122"/>
                    <a:pt x="26803" y="37603"/>
                    <a:pt x="26824" y="37147"/>
                  </a:cubicBezTo>
                  <a:lnTo>
                    <a:pt x="26824" y="36733"/>
                  </a:lnTo>
                  <a:cubicBezTo>
                    <a:pt x="26824" y="36650"/>
                    <a:pt x="26824" y="36588"/>
                    <a:pt x="26803" y="36505"/>
                  </a:cubicBezTo>
                  <a:cubicBezTo>
                    <a:pt x="26865" y="36484"/>
                    <a:pt x="26907" y="36422"/>
                    <a:pt x="26948" y="36380"/>
                  </a:cubicBezTo>
                  <a:cubicBezTo>
                    <a:pt x="27010" y="36256"/>
                    <a:pt x="26886" y="36318"/>
                    <a:pt x="27031" y="36215"/>
                  </a:cubicBezTo>
                  <a:cubicBezTo>
                    <a:pt x="27114" y="36173"/>
                    <a:pt x="27197" y="36132"/>
                    <a:pt x="27280" y="36090"/>
                  </a:cubicBezTo>
                  <a:cubicBezTo>
                    <a:pt x="27384" y="36028"/>
                    <a:pt x="27425" y="35987"/>
                    <a:pt x="27529" y="36049"/>
                  </a:cubicBezTo>
                  <a:cubicBezTo>
                    <a:pt x="27612" y="36132"/>
                    <a:pt x="27653" y="36173"/>
                    <a:pt x="27715" y="36215"/>
                  </a:cubicBezTo>
                  <a:cubicBezTo>
                    <a:pt x="27487" y="36173"/>
                    <a:pt x="27425" y="36339"/>
                    <a:pt x="27425" y="36546"/>
                  </a:cubicBezTo>
                  <a:cubicBezTo>
                    <a:pt x="27425" y="36671"/>
                    <a:pt x="27425" y="36671"/>
                    <a:pt x="27342" y="36754"/>
                  </a:cubicBezTo>
                  <a:cubicBezTo>
                    <a:pt x="27280" y="36816"/>
                    <a:pt x="27238" y="36878"/>
                    <a:pt x="27218" y="36940"/>
                  </a:cubicBezTo>
                  <a:cubicBezTo>
                    <a:pt x="27197" y="37023"/>
                    <a:pt x="27176" y="37106"/>
                    <a:pt x="27197" y="37189"/>
                  </a:cubicBezTo>
                  <a:cubicBezTo>
                    <a:pt x="27197" y="37313"/>
                    <a:pt x="27384" y="37293"/>
                    <a:pt x="27487" y="37313"/>
                  </a:cubicBezTo>
                  <a:cubicBezTo>
                    <a:pt x="27715" y="37355"/>
                    <a:pt x="27964" y="37396"/>
                    <a:pt x="28213" y="37417"/>
                  </a:cubicBezTo>
                  <a:cubicBezTo>
                    <a:pt x="28088" y="37500"/>
                    <a:pt x="28005" y="37645"/>
                    <a:pt x="27985" y="37790"/>
                  </a:cubicBezTo>
                  <a:cubicBezTo>
                    <a:pt x="27964" y="37956"/>
                    <a:pt x="27985" y="37956"/>
                    <a:pt x="28130" y="37997"/>
                  </a:cubicBezTo>
                  <a:cubicBezTo>
                    <a:pt x="28275" y="38059"/>
                    <a:pt x="28358" y="38101"/>
                    <a:pt x="28461" y="38142"/>
                  </a:cubicBezTo>
                  <a:cubicBezTo>
                    <a:pt x="28814" y="38288"/>
                    <a:pt x="29228" y="38495"/>
                    <a:pt x="29602" y="38391"/>
                  </a:cubicBezTo>
                  <a:cubicBezTo>
                    <a:pt x="29581" y="38308"/>
                    <a:pt x="29498" y="38225"/>
                    <a:pt x="29477" y="38142"/>
                  </a:cubicBezTo>
                  <a:cubicBezTo>
                    <a:pt x="29415" y="37935"/>
                    <a:pt x="29602" y="37956"/>
                    <a:pt x="29747" y="37956"/>
                  </a:cubicBezTo>
                  <a:cubicBezTo>
                    <a:pt x="29912" y="37956"/>
                    <a:pt x="30058" y="37914"/>
                    <a:pt x="30203" y="37811"/>
                  </a:cubicBezTo>
                  <a:cubicBezTo>
                    <a:pt x="30306" y="37749"/>
                    <a:pt x="30286" y="37707"/>
                    <a:pt x="30389" y="37728"/>
                  </a:cubicBezTo>
                  <a:cubicBezTo>
                    <a:pt x="30472" y="37749"/>
                    <a:pt x="30576" y="37831"/>
                    <a:pt x="30597" y="37769"/>
                  </a:cubicBezTo>
                  <a:cubicBezTo>
                    <a:pt x="30617" y="37852"/>
                    <a:pt x="30700" y="37852"/>
                    <a:pt x="30783" y="37852"/>
                  </a:cubicBezTo>
                  <a:cubicBezTo>
                    <a:pt x="30742" y="37790"/>
                    <a:pt x="30742" y="37728"/>
                    <a:pt x="30825" y="37707"/>
                  </a:cubicBezTo>
                  <a:cubicBezTo>
                    <a:pt x="30866" y="37790"/>
                    <a:pt x="30907" y="37852"/>
                    <a:pt x="30970" y="37935"/>
                  </a:cubicBezTo>
                  <a:cubicBezTo>
                    <a:pt x="31032" y="37956"/>
                    <a:pt x="31115" y="37956"/>
                    <a:pt x="31156" y="37894"/>
                  </a:cubicBezTo>
                  <a:cubicBezTo>
                    <a:pt x="31177" y="37790"/>
                    <a:pt x="31136" y="37666"/>
                    <a:pt x="31053" y="37583"/>
                  </a:cubicBezTo>
                  <a:cubicBezTo>
                    <a:pt x="31218" y="37603"/>
                    <a:pt x="31384" y="37624"/>
                    <a:pt x="31550" y="37624"/>
                  </a:cubicBezTo>
                  <a:cubicBezTo>
                    <a:pt x="31592" y="37666"/>
                    <a:pt x="31633" y="37728"/>
                    <a:pt x="31633" y="37811"/>
                  </a:cubicBezTo>
                  <a:cubicBezTo>
                    <a:pt x="31716" y="37811"/>
                    <a:pt x="31820" y="37811"/>
                    <a:pt x="31902" y="37811"/>
                  </a:cubicBezTo>
                  <a:cubicBezTo>
                    <a:pt x="32027" y="37790"/>
                    <a:pt x="32172" y="37728"/>
                    <a:pt x="32276" y="37645"/>
                  </a:cubicBezTo>
                  <a:cubicBezTo>
                    <a:pt x="32400" y="37645"/>
                    <a:pt x="32690" y="37645"/>
                    <a:pt x="32669" y="37479"/>
                  </a:cubicBezTo>
                  <a:cubicBezTo>
                    <a:pt x="33001" y="37603"/>
                    <a:pt x="33395" y="37749"/>
                    <a:pt x="33747" y="37666"/>
                  </a:cubicBezTo>
                  <a:cubicBezTo>
                    <a:pt x="33706" y="37562"/>
                    <a:pt x="33623" y="37500"/>
                    <a:pt x="33602" y="37396"/>
                  </a:cubicBezTo>
                  <a:cubicBezTo>
                    <a:pt x="33561" y="37230"/>
                    <a:pt x="33727" y="37168"/>
                    <a:pt x="33872" y="37147"/>
                  </a:cubicBezTo>
                  <a:cubicBezTo>
                    <a:pt x="33789" y="36899"/>
                    <a:pt x="33582" y="36733"/>
                    <a:pt x="33354" y="36712"/>
                  </a:cubicBezTo>
                  <a:cubicBezTo>
                    <a:pt x="33146" y="36733"/>
                    <a:pt x="32960" y="36712"/>
                    <a:pt x="32794" y="36629"/>
                  </a:cubicBezTo>
                  <a:cubicBezTo>
                    <a:pt x="32980" y="36588"/>
                    <a:pt x="33022" y="36422"/>
                    <a:pt x="33063" y="36235"/>
                  </a:cubicBezTo>
                  <a:cubicBezTo>
                    <a:pt x="33146" y="36318"/>
                    <a:pt x="33125" y="36318"/>
                    <a:pt x="33229" y="36277"/>
                  </a:cubicBezTo>
                  <a:cubicBezTo>
                    <a:pt x="33312" y="36235"/>
                    <a:pt x="33374" y="36215"/>
                    <a:pt x="33457" y="36215"/>
                  </a:cubicBezTo>
                  <a:cubicBezTo>
                    <a:pt x="33561" y="36194"/>
                    <a:pt x="33685" y="36256"/>
                    <a:pt x="33747" y="36339"/>
                  </a:cubicBezTo>
                  <a:cubicBezTo>
                    <a:pt x="33975" y="36546"/>
                    <a:pt x="34100" y="36816"/>
                    <a:pt x="34390" y="36919"/>
                  </a:cubicBezTo>
                  <a:cubicBezTo>
                    <a:pt x="34556" y="37002"/>
                    <a:pt x="34742" y="37044"/>
                    <a:pt x="34867" y="36878"/>
                  </a:cubicBezTo>
                  <a:cubicBezTo>
                    <a:pt x="34991" y="36712"/>
                    <a:pt x="35053" y="36505"/>
                    <a:pt x="35053" y="36298"/>
                  </a:cubicBezTo>
                  <a:cubicBezTo>
                    <a:pt x="35012" y="35904"/>
                    <a:pt x="34659" y="35634"/>
                    <a:pt x="34266" y="35676"/>
                  </a:cubicBezTo>
                  <a:cubicBezTo>
                    <a:pt x="34390" y="35448"/>
                    <a:pt x="34390" y="35178"/>
                    <a:pt x="34245" y="34971"/>
                  </a:cubicBezTo>
                  <a:cubicBezTo>
                    <a:pt x="34286" y="34992"/>
                    <a:pt x="34349" y="35095"/>
                    <a:pt x="34390" y="35137"/>
                  </a:cubicBezTo>
                  <a:cubicBezTo>
                    <a:pt x="34514" y="35199"/>
                    <a:pt x="34659" y="35240"/>
                    <a:pt x="34805" y="35240"/>
                  </a:cubicBezTo>
                  <a:cubicBezTo>
                    <a:pt x="34805" y="35157"/>
                    <a:pt x="34825" y="35095"/>
                    <a:pt x="34867" y="35012"/>
                  </a:cubicBezTo>
                  <a:cubicBezTo>
                    <a:pt x="34970" y="35116"/>
                    <a:pt x="35074" y="35199"/>
                    <a:pt x="35178" y="35282"/>
                  </a:cubicBezTo>
                  <a:cubicBezTo>
                    <a:pt x="35240" y="35199"/>
                    <a:pt x="35178" y="35157"/>
                    <a:pt x="35302" y="35157"/>
                  </a:cubicBezTo>
                  <a:cubicBezTo>
                    <a:pt x="35406" y="35137"/>
                    <a:pt x="35385" y="35095"/>
                    <a:pt x="35385" y="35012"/>
                  </a:cubicBezTo>
                  <a:cubicBezTo>
                    <a:pt x="35572" y="35012"/>
                    <a:pt x="35530" y="35489"/>
                    <a:pt x="35696" y="35593"/>
                  </a:cubicBezTo>
                  <a:cubicBezTo>
                    <a:pt x="35717" y="35510"/>
                    <a:pt x="35779" y="35427"/>
                    <a:pt x="35841" y="35365"/>
                  </a:cubicBezTo>
                  <a:cubicBezTo>
                    <a:pt x="35758" y="35303"/>
                    <a:pt x="35800" y="35282"/>
                    <a:pt x="35800" y="35199"/>
                  </a:cubicBezTo>
                  <a:cubicBezTo>
                    <a:pt x="35965" y="35261"/>
                    <a:pt x="35965" y="35406"/>
                    <a:pt x="36069" y="35551"/>
                  </a:cubicBezTo>
                  <a:cubicBezTo>
                    <a:pt x="36214" y="35572"/>
                    <a:pt x="36359" y="35531"/>
                    <a:pt x="36484" y="35468"/>
                  </a:cubicBezTo>
                  <a:cubicBezTo>
                    <a:pt x="36587" y="35427"/>
                    <a:pt x="36691" y="35323"/>
                    <a:pt x="36732" y="35220"/>
                  </a:cubicBezTo>
                  <a:cubicBezTo>
                    <a:pt x="36774" y="35137"/>
                    <a:pt x="36753" y="34909"/>
                    <a:pt x="36795" y="34867"/>
                  </a:cubicBezTo>
                  <a:cubicBezTo>
                    <a:pt x="36836" y="34971"/>
                    <a:pt x="36857" y="35095"/>
                    <a:pt x="36815" y="35220"/>
                  </a:cubicBezTo>
                  <a:cubicBezTo>
                    <a:pt x="36815" y="35261"/>
                    <a:pt x="36774" y="35323"/>
                    <a:pt x="36732" y="35365"/>
                  </a:cubicBezTo>
                  <a:cubicBezTo>
                    <a:pt x="36795" y="35427"/>
                    <a:pt x="36836" y="35468"/>
                    <a:pt x="36877" y="35531"/>
                  </a:cubicBezTo>
                  <a:cubicBezTo>
                    <a:pt x="37023" y="35676"/>
                    <a:pt x="37230" y="35759"/>
                    <a:pt x="37437" y="35717"/>
                  </a:cubicBezTo>
                  <a:cubicBezTo>
                    <a:pt x="37396" y="35841"/>
                    <a:pt x="37437" y="35966"/>
                    <a:pt x="37603" y="35966"/>
                  </a:cubicBezTo>
                  <a:cubicBezTo>
                    <a:pt x="37603" y="35966"/>
                    <a:pt x="37955" y="36194"/>
                    <a:pt x="38059" y="36235"/>
                  </a:cubicBezTo>
                  <a:cubicBezTo>
                    <a:pt x="37976" y="36380"/>
                    <a:pt x="38453" y="36608"/>
                    <a:pt x="38598" y="36608"/>
                  </a:cubicBezTo>
                  <a:cubicBezTo>
                    <a:pt x="38660" y="36629"/>
                    <a:pt x="38722" y="36629"/>
                    <a:pt x="38785" y="36608"/>
                  </a:cubicBezTo>
                  <a:cubicBezTo>
                    <a:pt x="38826" y="36671"/>
                    <a:pt x="38867" y="36733"/>
                    <a:pt x="38930" y="36795"/>
                  </a:cubicBezTo>
                  <a:cubicBezTo>
                    <a:pt x="39013" y="36919"/>
                    <a:pt x="39116" y="37002"/>
                    <a:pt x="39261" y="37064"/>
                  </a:cubicBezTo>
                  <a:cubicBezTo>
                    <a:pt x="39303" y="36982"/>
                    <a:pt x="39282" y="36878"/>
                    <a:pt x="39323" y="36795"/>
                  </a:cubicBezTo>
                  <a:cubicBezTo>
                    <a:pt x="39386" y="36629"/>
                    <a:pt x="39551" y="36691"/>
                    <a:pt x="39676" y="36754"/>
                  </a:cubicBezTo>
                  <a:cubicBezTo>
                    <a:pt x="39779" y="36463"/>
                    <a:pt x="39676" y="36152"/>
                    <a:pt x="39406" y="35987"/>
                  </a:cubicBezTo>
                  <a:cubicBezTo>
                    <a:pt x="39614" y="35987"/>
                    <a:pt x="39800" y="35924"/>
                    <a:pt x="39966" y="35821"/>
                  </a:cubicBezTo>
                  <a:cubicBezTo>
                    <a:pt x="40070" y="35945"/>
                    <a:pt x="40111" y="36090"/>
                    <a:pt x="40090" y="36235"/>
                  </a:cubicBezTo>
                  <a:cubicBezTo>
                    <a:pt x="40070" y="36401"/>
                    <a:pt x="40090" y="36567"/>
                    <a:pt x="40111" y="36754"/>
                  </a:cubicBezTo>
                  <a:cubicBezTo>
                    <a:pt x="40153" y="36899"/>
                    <a:pt x="40298" y="37230"/>
                    <a:pt x="40484" y="37189"/>
                  </a:cubicBezTo>
                  <a:cubicBezTo>
                    <a:pt x="41106" y="37106"/>
                    <a:pt x="41438" y="36360"/>
                    <a:pt x="40878" y="35945"/>
                  </a:cubicBezTo>
                  <a:cubicBezTo>
                    <a:pt x="41106" y="35862"/>
                    <a:pt x="41293" y="35634"/>
                    <a:pt x="41313" y="35385"/>
                  </a:cubicBezTo>
                  <a:cubicBezTo>
                    <a:pt x="41334" y="35261"/>
                    <a:pt x="41334" y="35116"/>
                    <a:pt x="41313" y="34992"/>
                  </a:cubicBezTo>
                  <a:cubicBezTo>
                    <a:pt x="41293" y="34867"/>
                    <a:pt x="41355" y="34867"/>
                    <a:pt x="41438" y="34826"/>
                  </a:cubicBezTo>
                  <a:cubicBezTo>
                    <a:pt x="41479" y="34784"/>
                    <a:pt x="41604" y="34784"/>
                    <a:pt x="41562" y="34743"/>
                  </a:cubicBezTo>
                  <a:cubicBezTo>
                    <a:pt x="41749" y="34743"/>
                    <a:pt x="41749" y="34701"/>
                    <a:pt x="41687" y="34888"/>
                  </a:cubicBezTo>
                  <a:cubicBezTo>
                    <a:pt x="41624" y="35095"/>
                    <a:pt x="41790" y="35178"/>
                    <a:pt x="41915" y="35240"/>
                  </a:cubicBezTo>
                  <a:cubicBezTo>
                    <a:pt x="41956" y="35095"/>
                    <a:pt x="42018" y="35095"/>
                    <a:pt x="42122" y="35178"/>
                  </a:cubicBezTo>
                  <a:cubicBezTo>
                    <a:pt x="41977" y="35240"/>
                    <a:pt x="41873" y="35385"/>
                    <a:pt x="41873" y="35551"/>
                  </a:cubicBezTo>
                  <a:cubicBezTo>
                    <a:pt x="41832" y="35489"/>
                    <a:pt x="41500" y="35738"/>
                    <a:pt x="41459" y="35821"/>
                  </a:cubicBezTo>
                  <a:cubicBezTo>
                    <a:pt x="41334" y="35924"/>
                    <a:pt x="41189" y="36256"/>
                    <a:pt x="41376" y="36339"/>
                  </a:cubicBezTo>
                  <a:cubicBezTo>
                    <a:pt x="41852" y="36484"/>
                    <a:pt x="42412" y="36836"/>
                    <a:pt x="42930" y="36671"/>
                  </a:cubicBezTo>
                  <a:cubicBezTo>
                    <a:pt x="42889" y="36567"/>
                    <a:pt x="42744" y="36463"/>
                    <a:pt x="42785" y="36318"/>
                  </a:cubicBezTo>
                  <a:cubicBezTo>
                    <a:pt x="42847" y="36380"/>
                    <a:pt x="42868" y="36360"/>
                    <a:pt x="42868" y="36298"/>
                  </a:cubicBezTo>
                  <a:cubicBezTo>
                    <a:pt x="42889" y="36215"/>
                    <a:pt x="42930" y="36256"/>
                    <a:pt x="43013" y="36256"/>
                  </a:cubicBezTo>
                  <a:cubicBezTo>
                    <a:pt x="43013" y="36360"/>
                    <a:pt x="43179" y="36443"/>
                    <a:pt x="43221" y="36526"/>
                  </a:cubicBezTo>
                  <a:cubicBezTo>
                    <a:pt x="43303" y="36671"/>
                    <a:pt x="43366" y="36712"/>
                    <a:pt x="43511" y="36671"/>
                  </a:cubicBezTo>
                  <a:cubicBezTo>
                    <a:pt x="43677" y="36629"/>
                    <a:pt x="43801" y="36546"/>
                    <a:pt x="43925" y="36443"/>
                  </a:cubicBezTo>
                  <a:cubicBezTo>
                    <a:pt x="43967" y="36546"/>
                    <a:pt x="44070" y="36546"/>
                    <a:pt x="44133" y="36505"/>
                  </a:cubicBezTo>
                  <a:cubicBezTo>
                    <a:pt x="44091" y="36443"/>
                    <a:pt x="44112" y="36298"/>
                    <a:pt x="44195" y="36401"/>
                  </a:cubicBezTo>
                  <a:cubicBezTo>
                    <a:pt x="44298" y="36505"/>
                    <a:pt x="44361" y="36608"/>
                    <a:pt x="44485" y="36526"/>
                  </a:cubicBezTo>
                  <a:cubicBezTo>
                    <a:pt x="44589" y="36443"/>
                    <a:pt x="44506" y="36339"/>
                    <a:pt x="44444" y="36256"/>
                  </a:cubicBezTo>
                  <a:cubicBezTo>
                    <a:pt x="44381" y="36194"/>
                    <a:pt x="44319" y="36152"/>
                    <a:pt x="44257" y="36132"/>
                  </a:cubicBezTo>
                  <a:cubicBezTo>
                    <a:pt x="44174" y="36090"/>
                    <a:pt x="44112" y="36132"/>
                    <a:pt x="44133" y="36028"/>
                  </a:cubicBezTo>
                  <a:cubicBezTo>
                    <a:pt x="44278" y="36152"/>
                    <a:pt x="44506" y="36173"/>
                    <a:pt x="44692" y="36090"/>
                  </a:cubicBezTo>
                  <a:cubicBezTo>
                    <a:pt x="44796" y="36049"/>
                    <a:pt x="44837" y="36090"/>
                    <a:pt x="44900" y="36173"/>
                  </a:cubicBezTo>
                  <a:cubicBezTo>
                    <a:pt x="44941" y="36194"/>
                    <a:pt x="44962" y="36235"/>
                    <a:pt x="44982" y="36298"/>
                  </a:cubicBezTo>
                  <a:cubicBezTo>
                    <a:pt x="45065" y="36277"/>
                    <a:pt x="45128" y="36256"/>
                    <a:pt x="45210" y="36235"/>
                  </a:cubicBezTo>
                  <a:cubicBezTo>
                    <a:pt x="45376" y="36194"/>
                    <a:pt x="45521" y="36090"/>
                    <a:pt x="45604" y="35945"/>
                  </a:cubicBezTo>
                  <a:cubicBezTo>
                    <a:pt x="45687" y="35966"/>
                    <a:pt x="45791" y="35966"/>
                    <a:pt x="45895" y="35966"/>
                  </a:cubicBezTo>
                  <a:cubicBezTo>
                    <a:pt x="45957" y="35966"/>
                    <a:pt x="46205" y="35862"/>
                    <a:pt x="46040" y="35821"/>
                  </a:cubicBezTo>
                  <a:cubicBezTo>
                    <a:pt x="46123" y="35800"/>
                    <a:pt x="46205" y="35759"/>
                    <a:pt x="46268" y="35717"/>
                  </a:cubicBezTo>
                  <a:cubicBezTo>
                    <a:pt x="46143" y="35551"/>
                    <a:pt x="45915" y="35489"/>
                    <a:pt x="46205" y="35303"/>
                  </a:cubicBezTo>
                  <a:cubicBezTo>
                    <a:pt x="46143" y="35220"/>
                    <a:pt x="46060" y="35178"/>
                    <a:pt x="45977" y="35137"/>
                  </a:cubicBezTo>
                  <a:cubicBezTo>
                    <a:pt x="45915" y="35137"/>
                    <a:pt x="45915" y="35095"/>
                    <a:pt x="45957" y="35033"/>
                  </a:cubicBezTo>
                  <a:lnTo>
                    <a:pt x="45791" y="34950"/>
                  </a:lnTo>
                  <a:cubicBezTo>
                    <a:pt x="45915" y="34784"/>
                    <a:pt x="45936" y="34743"/>
                    <a:pt x="46102" y="34846"/>
                  </a:cubicBezTo>
                  <a:cubicBezTo>
                    <a:pt x="46185" y="34888"/>
                    <a:pt x="46247" y="34929"/>
                    <a:pt x="46330" y="34950"/>
                  </a:cubicBezTo>
                  <a:cubicBezTo>
                    <a:pt x="46330" y="35033"/>
                    <a:pt x="46330" y="35137"/>
                    <a:pt x="46351" y="35220"/>
                  </a:cubicBezTo>
                  <a:cubicBezTo>
                    <a:pt x="46371" y="35137"/>
                    <a:pt x="46392" y="34971"/>
                    <a:pt x="46475" y="34971"/>
                  </a:cubicBezTo>
                  <a:cubicBezTo>
                    <a:pt x="46579" y="34992"/>
                    <a:pt x="46662" y="35075"/>
                    <a:pt x="46786" y="35054"/>
                  </a:cubicBezTo>
                  <a:cubicBezTo>
                    <a:pt x="46744" y="35510"/>
                    <a:pt x="47574" y="35551"/>
                    <a:pt x="47864" y="35344"/>
                  </a:cubicBezTo>
                  <a:cubicBezTo>
                    <a:pt x="47843" y="35468"/>
                    <a:pt x="47864" y="35759"/>
                    <a:pt x="48030" y="35717"/>
                  </a:cubicBezTo>
                  <a:cubicBezTo>
                    <a:pt x="48195" y="35676"/>
                    <a:pt x="48361" y="35655"/>
                    <a:pt x="48527" y="35634"/>
                  </a:cubicBezTo>
                  <a:cubicBezTo>
                    <a:pt x="48838" y="35634"/>
                    <a:pt x="49128" y="35531"/>
                    <a:pt x="49356" y="35344"/>
                  </a:cubicBezTo>
                  <a:cubicBezTo>
                    <a:pt x="49336" y="35323"/>
                    <a:pt x="49294" y="35303"/>
                    <a:pt x="49273" y="35282"/>
                  </a:cubicBezTo>
                  <a:cubicBezTo>
                    <a:pt x="49418" y="35220"/>
                    <a:pt x="49273" y="35199"/>
                    <a:pt x="49211" y="35116"/>
                  </a:cubicBezTo>
                  <a:cubicBezTo>
                    <a:pt x="49128" y="35033"/>
                    <a:pt x="49211" y="34909"/>
                    <a:pt x="49294" y="34867"/>
                  </a:cubicBezTo>
                  <a:cubicBezTo>
                    <a:pt x="49190" y="34722"/>
                    <a:pt x="49045" y="34660"/>
                    <a:pt x="48880" y="34681"/>
                  </a:cubicBezTo>
                  <a:cubicBezTo>
                    <a:pt x="48983" y="34618"/>
                    <a:pt x="49087" y="34473"/>
                    <a:pt x="49211" y="34494"/>
                  </a:cubicBezTo>
                  <a:cubicBezTo>
                    <a:pt x="49336" y="34536"/>
                    <a:pt x="49439" y="34556"/>
                    <a:pt x="49564" y="34577"/>
                  </a:cubicBezTo>
                  <a:cubicBezTo>
                    <a:pt x="49688" y="34598"/>
                    <a:pt x="49854" y="34577"/>
                    <a:pt x="49895" y="34453"/>
                  </a:cubicBezTo>
                  <a:cubicBezTo>
                    <a:pt x="49916" y="34390"/>
                    <a:pt x="49937" y="34308"/>
                    <a:pt x="49937" y="34225"/>
                  </a:cubicBezTo>
                  <a:cubicBezTo>
                    <a:pt x="49937" y="34121"/>
                    <a:pt x="49978" y="34142"/>
                    <a:pt x="50020" y="34059"/>
                  </a:cubicBezTo>
                  <a:cubicBezTo>
                    <a:pt x="49875" y="34059"/>
                    <a:pt x="49895" y="33976"/>
                    <a:pt x="49812" y="33872"/>
                  </a:cubicBezTo>
                  <a:cubicBezTo>
                    <a:pt x="49709" y="33769"/>
                    <a:pt x="49688" y="33748"/>
                    <a:pt x="49750" y="33623"/>
                  </a:cubicBezTo>
                  <a:cubicBezTo>
                    <a:pt x="49771" y="33665"/>
                    <a:pt x="49771" y="33706"/>
                    <a:pt x="49750" y="33748"/>
                  </a:cubicBezTo>
                  <a:cubicBezTo>
                    <a:pt x="49812" y="33769"/>
                    <a:pt x="49895" y="33789"/>
                    <a:pt x="49957" y="33789"/>
                  </a:cubicBezTo>
                  <a:cubicBezTo>
                    <a:pt x="50082" y="33789"/>
                    <a:pt x="50227" y="33748"/>
                    <a:pt x="50165" y="33623"/>
                  </a:cubicBezTo>
                  <a:cubicBezTo>
                    <a:pt x="50103" y="33499"/>
                    <a:pt x="50040" y="33354"/>
                    <a:pt x="49978" y="33209"/>
                  </a:cubicBezTo>
                  <a:cubicBezTo>
                    <a:pt x="49999" y="33188"/>
                    <a:pt x="50165" y="32919"/>
                    <a:pt x="50185" y="32919"/>
                  </a:cubicBezTo>
                  <a:cubicBezTo>
                    <a:pt x="50185" y="32960"/>
                    <a:pt x="50206" y="33002"/>
                    <a:pt x="50227" y="33022"/>
                  </a:cubicBezTo>
                  <a:cubicBezTo>
                    <a:pt x="49978" y="33022"/>
                    <a:pt x="50144" y="33292"/>
                    <a:pt x="50248" y="33209"/>
                  </a:cubicBezTo>
                  <a:cubicBezTo>
                    <a:pt x="50206" y="33209"/>
                    <a:pt x="50206" y="33167"/>
                    <a:pt x="50227" y="33147"/>
                  </a:cubicBezTo>
                  <a:cubicBezTo>
                    <a:pt x="50331" y="33209"/>
                    <a:pt x="50496" y="33395"/>
                    <a:pt x="50559" y="33188"/>
                  </a:cubicBezTo>
                  <a:cubicBezTo>
                    <a:pt x="50496" y="33188"/>
                    <a:pt x="50455" y="33188"/>
                    <a:pt x="50476" y="33105"/>
                  </a:cubicBezTo>
                  <a:cubicBezTo>
                    <a:pt x="50579" y="33105"/>
                    <a:pt x="50745" y="33105"/>
                    <a:pt x="50704" y="32919"/>
                  </a:cubicBezTo>
                  <a:cubicBezTo>
                    <a:pt x="50662" y="32898"/>
                    <a:pt x="50766" y="32836"/>
                    <a:pt x="50766" y="32794"/>
                  </a:cubicBezTo>
                  <a:cubicBezTo>
                    <a:pt x="50828" y="32628"/>
                    <a:pt x="50724" y="32691"/>
                    <a:pt x="50683" y="32608"/>
                  </a:cubicBezTo>
                  <a:cubicBezTo>
                    <a:pt x="50807" y="32608"/>
                    <a:pt x="50828" y="32566"/>
                    <a:pt x="50911" y="32691"/>
                  </a:cubicBezTo>
                  <a:cubicBezTo>
                    <a:pt x="50952" y="32628"/>
                    <a:pt x="51015" y="32566"/>
                    <a:pt x="51035" y="32504"/>
                  </a:cubicBezTo>
                  <a:cubicBezTo>
                    <a:pt x="51118" y="32587"/>
                    <a:pt x="51222" y="32649"/>
                    <a:pt x="51346" y="32649"/>
                  </a:cubicBezTo>
                  <a:cubicBezTo>
                    <a:pt x="51346" y="32649"/>
                    <a:pt x="51263" y="32960"/>
                    <a:pt x="51263" y="33002"/>
                  </a:cubicBezTo>
                  <a:cubicBezTo>
                    <a:pt x="51263" y="33313"/>
                    <a:pt x="50807" y="33230"/>
                    <a:pt x="50724" y="33499"/>
                  </a:cubicBezTo>
                  <a:cubicBezTo>
                    <a:pt x="50828" y="33458"/>
                    <a:pt x="50932" y="33416"/>
                    <a:pt x="51015" y="33416"/>
                  </a:cubicBezTo>
                  <a:cubicBezTo>
                    <a:pt x="50994" y="33541"/>
                    <a:pt x="50994" y="33623"/>
                    <a:pt x="51118" y="33644"/>
                  </a:cubicBezTo>
                  <a:cubicBezTo>
                    <a:pt x="51243" y="33665"/>
                    <a:pt x="51367" y="33686"/>
                    <a:pt x="51491" y="33706"/>
                  </a:cubicBezTo>
                  <a:cubicBezTo>
                    <a:pt x="51616" y="33727"/>
                    <a:pt x="51740" y="33748"/>
                    <a:pt x="51865" y="33769"/>
                  </a:cubicBezTo>
                  <a:cubicBezTo>
                    <a:pt x="51865" y="33955"/>
                    <a:pt x="51885" y="33955"/>
                    <a:pt x="52072" y="33955"/>
                  </a:cubicBezTo>
                  <a:cubicBezTo>
                    <a:pt x="52507" y="33997"/>
                    <a:pt x="53046" y="34162"/>
                    <a:pt x="53461" y="33914"/>
                  </a:cubicBezTo>
                  <a:cubicBezTo>
                    <a:pt x="53336" y="33727"/>
                    <a:pt x="53088" y="33603"/>
                    <a:pt x="53440" y="33437"/>
                  </a:cubicBezTo>
                  <a:cubicBezTo>
                    <a:pt x="53295" y="33209"/>
                    <a:pt x="53025" y="33126"/>
                    <a:pt x="52797" y="33209"/>
                  </a:cubicBezTo>
                  <a:cubicBezTo>
                    <a:pt x="52694" y="33230"/>
                    <a:pt x="52611" y="33250"/>
                    <a:pt x="52507" y="33250"/>
                  </a:cubicBezTo>
                  <a:cubicBezTo>
                    <a:pt x="52383" y="33250"/>
                    <a:pt x="52279" y="33126"/>
                    <a:pt x="52175" y="33209"/>
                  </a:cubicBezTo>
                  <a:cubicBezTo>
                    <a:pt x="52238" y="33147"/>
                    <a:pt x="52279" y="33085"/>
                    <a:pt x="52300" y="33002"/>
                  </a:cubicBezTo>
                  <a:cubicBezTo>
                    <a:pt x="52424" y="33105"/>
                    <a:pt x="52569" y="33167"/>
                    <a:pt x="52735" y="33147"/>
                  </a:cubicBezTo>
                  <a:cubicBezTo>
                    <a:pt x="52901" y="33147"/>
                    <a:pt x="52963" y="32856"/>
                    <a:pt x="52942" y="32691"/>
                  </a:cubicBezTo>
                  <a:cubicBezTo>
                    <a:pt x="53191" y="32691"/>
                    <a:pt x="53419" y="32981"/>
                    <a:pt x="53647" y="33064"/>
                  </a:cubicBezTo>
                  <a:cubicBezTo>
                    <a:pt x="53772" y="33126"/>
                    <a:pt x="53896" y="33147"/>
                    <a:pt x="54020" y="33126"/>
                  </a:cubicBezTo>
                  <a:cubicBezTo>
                    <a:pt x="54248" y="33105"/>
                    <a:pt x="54290" y="32919"/>
                    <a:pt x="54311" y="32711"/>
                  </a:cubicBezTo>
                  <a:cubicBezTo>
                    <a:pt x="54435" y="32836"/>
                    <a:pt x="54497" y="32815"/>
                    <a:pt x="54663" y="32753"/>
                  </a:cubicBezTo>
                  <a:cubicBezTo>
                    <a:pt x="54767" y="32711"/>
                    <a:pt x="54849" y="32649"/>
                    <a:pt x="54932" y="32566"/>
                  </a:cubicBezTo>
                  <a:cubicBezTo>
                    <a:pt x="54995" y="32483"/>
                    <a:pt x="55057" y="32400"/>
                    <a:pt x="55077" y="32297"/>
                  </a:cubicBezTo>
                  <a:cubicBezTo>
                    <a:pt x="55140" y="32152"/>
                    <a:pt x="55160" y="32214"/>
                    <a:pt x="55326" y="32193"/>
                  </a:cubicBezTo>
                  <a:cubicBezTo>
                    <a:pt x="55430" y="32172"/>
                    <a:pt x="55534" y="32131"/>
                    <a:pt x="55637" y="32069"/>
                  </a:cubicBezTo>
                  <a:cubicBezTo>
                    <a:pt x="55679" y="32027"/>
                    <a:pt x="55699" y="31986"/>
                    <a:pt x="55741" y="31965"/>
                  </a:cubicBezTo>
                  <a:cubicBezTo>
                    <a:pt x="55824" y="31861"/>
                    <a:pt x="55762" y="31841"/>
                    <a:pt x="55699" y="31737"/>
                  </a:cubicBezTo>
                  <a:cubicBezTo>
                    <a:pt x="55637" y="31654"/>
                    <a:pt x="55554" y="31488"/>
                    <a:pt x="55471" y="31364"/>
                  </a:cubicBezTo>
                  <a:lnTo>
                    <a:pt x="55347" y="31136"/>
                  </a:lnTo>
                  <a:cubicBezTo>
                    <a:pt x="55285" y="31012"/>
                    <a:pt x="55347" y="31012"/>
                    <a:pt x="55451" y="30949"/>
                  </a:cubicBezTo>
                  <a:cubicBezTo>
                    <a:pt x="55554" y="30867"/>
                    <a:pt x="55658" y="30784"/>
                    <a:pt x="55762" y="30701"/>
                  </a:cubicBezTo>
                  <a:cubicBezTo>
                    <a:pt x="55803" y="30659"/>
                    <a:pt x="55824" y="30618"/>
                    <a:pt x="55865" y="30576"/>
                  </a:cubicBezTo>
                  <a:cubicBezTo>
                    <a:pt x="55927" y="30638"/>
                    <a:pt x="56010" y="30680"/>
                    <a:pt x="56093" y="30721"/>
                  </a:cubicBezTo>
                  <a:cubicBezTo>
                    <a:pt x="56301" y="30659"/>
                    <a:pt x="56487" y="30514"/>
                    <a:pt x="56611" y="30307"/>
                  </a:cubicBezTo>
                  <a:cubicBezTo>
                    <a:pt x="56777" y="29954"/>
                    <a:pt x="56632" y="29540"/>
                    <a:pt x="56259" y="29374"/>
                  </a:cubicBezTo>
                  <a:cubicBezTo>
                    <a:pt x="56446" y="29353"/>
                    <a:pt x="56632" y="29270"/>
                    <a:pt x="56757" y="29146"/>
                  </a:cubicBezTo>
                  <a:cubicBezTo>
                    <a:pt x="56632" y="29022"/>
                    <a:pt x="56404" y="28980"/>
                    <a:pt x="56632" y="28773"/>
                  </a:cubicBezTo>
                  <a:cubicBezTo>
                    <a:pt x="56549" y="28711"/>
                    <a:pt x="56529" y="28731"/>
                    <a:pt x="56508" y="28628"/>
                  </a:cubicBezTo>
                  <a:cubicBezTo>
                    <a:pt x="56487" y="28462"/>
                    <a:pt x="56591" y="28545"/>
                    <a:pt x="56632" y="28420"/>
                  </a:cubicBezTo>
                  <a:cubicBezTo>
                    <a:pt x="56798" y="28462"/>
                    <a:pt x="57150" y="28462"/>
                    <a:pt x="57171" y="28255"/>
                  </a:cubicBezTo>
                  <a:cubicBezTo>
                    <a:pt x="57254" y="27923"/>
                    <a:pt x="57005" y="27591"/>
                    <a:pt x="56653" y="27571"/>
                  </a:cubicBezTo>
                  <a:cubicBezTo>
                    <a:pt x="56715" y="27301"/>
                    <a:pt x="56611" y="27011"/>
                    <a:pt x="56404" y="26845"/>
                  </a:cubicBezTo>
                  <a:cubicBezTo>
                    <a:pt x="56425" y="26783"/>
                    <a:pt x="56466" y="26721"/>
                    <a:pt x="56487" y="26638"/>
                  </a:cubicBezTo>
                  <a:cubicBezTo>
                    <a:pt x="56529" y="26576"/>
                    <a:pt x="56549" y="26596"/>
                    <a:pt x="56653" y="26596"/>
                  </a:cubicBezTo>
                  <a:cubicBezTo>
                    <a:pt x="56757" y="26617"/>
                    <a:pt x="56777" y="26762"/>
                    <a:pt x="56860" y="26887"/>
                  </a:cubicBezTo>
                  <a:cubicBezTo>
                    <a:pt x="56922" y="26969"/>
                    <a:pt x="57005" y="27052"/>
                    <a:pt x="57088" y="27094"/>
                  </a:cubicBezTo>
                  <a:cubicBezTo>
                    <a:pt x="57150" y="27115"/>
                    <a:pt x="57213" y="27135"/>
                    <a:pt x="57275" y="27156"/>
                  </a:cubicBezTo>
                  <a:cubicBezTo>
                    <a:pt x="57378" y="27177"/>
                    <a:pt x="57378" y="27094"/>
                    <a:pt x="57420" y="27011"/>
                  </a:cubicBezTo>
                  <a:cubicBezTo>
                    <a:pt x="57627" y="26700"/>
                    <a:pt x="57793" y="26389"/>
                    <a:pt x="57938" y="26037"/>
                  </a:cubicBezTo>
                  <a:cubicBezTo>
                    <a:pt x="57980" y="26161"/>
                    <a:pt x="58042" y="26265"/>
                    <a:pt x="58125" y="26348"/>
                  </a:cubicBezTo>
                  <a:cubicBezTo>
                    <a:pt x="58187" y="26389"/>
                    <a:pt x="58249" y="26430"/>
                    <a:pt x="58311" y="26472"/>
                  </a:cubicBezTo>
                  <a:cubicBezTo>
                    <a:pt x="58415" y="26534"/>
                    <a:pt x="58436" y="26451"/>
                    <a:pt x="58498" y="26368"/>
                  </a:cubicBezTo>
                  <a:cubicBezTo>
                    <a:pt x="58519" y="26306"/>
                    <a:pt x="58871" y="26306"/>
                    <a:pt x="58954" y="26306"/>
                  </a:cubicBezTo>
                  <a:cubicBezTo>
                    <a:pt x="59120" y="26285"/>
                    <a:pt x="59306" y="26244"/>
                    <a:pt x="59348" y="26057"/>
                  </a:cubicBezTo>
                  <a:cubicBezTo>
                    <a:pt x="59120" y="26057"/>
                    <a:pt x="58892" y="26099"/>
                    <a:pt x="58684" y="26182"/>
                  </a:cubicBezTo>
                  <a:cubicBezTo>
                    <a:pt x="58995" y="25871"/>
                    <a:pt x="59431" y="25518"/>
                    <a:pt x="59514" y="25042"/>
                  </a:cubicBezTo>
                  <a:cubicBezTo>
                    <a:pt x="59451" y="25042"/>
                    <a:pt x="59368" y="25042"/>
                    <a:pt x="59306" y="25062"/>
                  </a:cubicBezTo>
                  <a:cubicBezTo>
                    <a:pt x="59534" y="24959"/>
                    <a:pt x="60032" y="24917"/>
                    <a:pt x="60032" y="24586"/>
                  </a:cubicBezTo>
                  <a:cubicBezTo>
                    <a:pt x="59762" y="24627"/>
                    <a:pt x="59514" y="24751"/>
                    <a:pt x="59306" y="24917"/>
                  </a:cubicBezTo>
                  <a:cubicBezTo>
                    <a:pt x="59223" y="25000"/>
                    <a:pt x="59223" y="25125"/>
                    <a:pt x="59099" y="25042"/>
                  </a:cubicBezTo>
                  <a:cubicBezTo>
                    <a:pt x="58975" y="24938"/>
                    <a:pt x="59016" y="24814"/>
                    <a:pt x="59037" y="24710"/>
                  </a:cubicBezTo>
                  <a:cubicBezTo>
                    <a:pt x="58975" y="24710"/>
                    <a:pt x="58933" y="24710"/>
                    <a:pt x="58871" y="24710"/>
                  </a:cubicBezTo>
                  <a:cubicBezTo>
                    <a:pt x="58892" y="24648"/>
                    <a:pt x="58892" y="24606"/>
                    <a:pt x="58892" y="24565"/>
                  </a:cubicBezTo>
                  <a:cubicBezTo>
                    <a:pt x="58892" y="24440"/>
                    <a:pt x="58933" y="24503"/>
                    <a:pt x="58995" y="24440"/>
                  </a:cubicBezTo>
                  <a:cubicBezTo>
                    <a:pt x="59057" y="24358"/>
                    <a:pt x="59037" y="24233"/>
                    <a:pt x="58933" y="24192"/>
                  </a:cubicBezTo>
                  <a:cubicBezTo>
                    <a:pt x="59078" y="24109"/>
                    <a:pt x="59182" y="23984"/>
                    <a:pt x="59244" y="23839"/>
                  </a:cubicBezTo>
                  <a:cubicBezTo>
                    <a:pt x="59306" y="23736"/>
                    <a:pt x="59244" y="23653"/>
                    <a:pt x="59182" y="23570"/>
                  </a:cubicBezTo>
                  <a:cubicBezTo>
                    <a:pt x="59120" y="23466"/>
                    <a:pt x="59120" y="23446"/>
                    <a:pt x="59140" y="23300"/>
                  </a:cubicBezTo>
                  <a:cubicBezTo>
                    <a:pt x="59161" y="23114"/>
                    <a:pt x="59120" y="22927"/>
                    <a:pt x="59016" y="22782"/>
                  </a:cubicBezTo>
                  <a:cubicBezTo>
                    <a:pt x="58933" y="22658"/>
                    <a:pt x="58892" y="22575"/>
                    <a:pt x="58767" y="22637"/>
                  </a:cubicBezTo>
                  <a:cubicBezTo>
                    <a:pt x="58622" y="22720"/>
                    <a:pt x="58519" y="22782"/>
                    <a:pt x="58415" y="22844"/>
                  </a:cubicBezTo>
                  <a:cubicBezTo>
                    <a:pt x="58519" y="22658"/>
                    <a:pt x="58581" y="22430"/>
                    <a:pt x="58560" y="22222"/>
                  </a:cubicBezTo>
                  <a:cubicBezTo>
                    <a:pt x="58519" y="22222"/>
                    <a:pt x="58042" y="22409"/>
                    <a:pt x="58228" y="22181"/>
                  </a:cubicBezTo>
                  <a:cubicBezTo>
                    <a:pt x="58394" y="21974"/>
                    <a:pt x="58436" y="21663"/>
                    <a:pt x="58311" y="21414"/>
                  </a:cubicBezTo>
                  <a:cubicBezTo>
                    <a:pt x="58394" y="21476"/>
                    <a:pt x="58477" y="21538"/>
                    <a:pt x="58560" y="21559"/>
                  </a:cubicBezTo>
                  <a:cubicBezTo>
                    <a:pt x="58726" y="21621"/>
                    <a:pt x="58809" y="21601"/>
                    <a:pt x="58912" y="21476"/>
                  </a:cubicBezTo>
                  <a:cubicBezTo>
                    <a:pt x="58954" y="21435"/>
                    <a:pt x="58975" y="21373"/>
                    <a:pt x="58995" y="21331"/>
                  </a:cubicBezTo>
                  <a:cubicBezTo>
                    <a:pt x="59057" y="21227"/>
                    <a:pt x="58995" y="21186"/>
                    <a:pt x="59161" y="21207"/>
                  </a:cubicBezTo>
                  <a:cubicBezTo>
                    <a:pt x="59306" y="21227"/>
                    <a:pt x="59451" y="21227"/>
                    <a:pt x="59596" y="21186"/>
                  </a:cubicBezTo>
                  <a:cubicBezTo>
                    <a:pt x="59576" y="21103"/>
                    <a:pt x="59472" y="21041"/>
                    <a:pt x="59451" y="20937"/>
                  </a:cubicBezTo>
                  <a:cubicBezTo>
                    <a:pt x="59431" y="20875"/>
                    <a:pt x="59431" y="20813"/>
                    <a:pt x="59472" y="20771"/>
                  </a:cubicBezTo>
                  <a:cubicBezTo>
                    <a:pt x="59534" y="20689"/>
                    <a:pt x="59700" y="20709"/>
                    <a:pt x="59659" y="20606"/>
                  </a:cubicBezTo>
                  <a:cubicBezTo>
                    <a:pt x="59742" y="20606"/>
                    <a:pt x="59824" y="20564"/>
                    <a:pt x="59887" y="20543"/>
                  </a:cubicBezTo>
                  <a:cubicBezTo>
                    <a:pt x="60011" y="20481"/>
                    <a:pt x="59949" y="20398"/>
                    <a:pt x="59928" y="20274"/>
                  </a:cubicBezTo>
                  <a:cubicBezTo>
                    <a:pt x="60073" y="20398"/>
                    <a:pt x="60446" y="20606"/>
                    <a:pt x="60591" y="20419"/>
                  </a:cubicBezTo>
                  <a:cubicBezTo>
                    <a:pt x="60799" y="20191"/>
                    <a:pt x="60840" y="19880"/>
                    <a:pt x="60737" y="19611"/>
                  </a:cubicBezTo>
                  <a:cubicBezTo>
                    <a:pt x="61255" y="19548"/>
                    <a:pt x="61669" y="19009"/>
                    <a:pt x="61358" y="18553"/>
                  </a:cubicBezTo>
                  <a:cubicBezTo>
                    <a:pt x="61503" y="18553"/>
                    <a:pt x="61628" y="18512"/>
                    <a:pt x="61752" y="18429"/>
                  </a:cubicBezTo>
                  <a:cubicBezTo>
                    <a:pt x="61814" y="18388"/>
                    <a:pt x="61856" y="18346"/>
                    <a:pt x="61877" y="18305"/>
                  </a:cubicBezTo>
                  <a:cubicBezTo>
                    <a:pt x="61960" y="18180"/>
                    <a:pt x="61939" y="18180"/>
                    <a:pt x="61856" y="18077"/>
                  </a:cubicBezTo>
                  <a:cubicBezTo>
                    <a:pt x="61980" y="17994"/>
                    <a:pt x="62084" y="17849"/>
                    <a:pt x="62167" y="17704"/>
                  </a:cubicBezTo>
                  <a:cubicBezTo>
                    <a:pt x="62063" y="17662"/>
                    <a:pt x="61939" y="17704"/>
                    <a:pt x="61835" y="17641"/>
                  </a:cubicBezTo>
                  <a:cubicBezTo>
                    <a:pt x="61897" y="17641"/>
                    <a:pt x="61814" y="17517"/>
                    <a:pt x="61814" y="17476"/>
                  </a:cubicBezTo>
                  <a:cubicBezTo>
                    <a:pt x="61773" y="17413"/>
                    <a:pt x="61773" y="17330"/>
                    <a:pt x="61814" y="17289"/>
                  </a:cubicBezTo>
                  <a:cubicBezTo>
                    <a:pt x="61690" y="17268"/>
                    <a:pt x="61586" y="17165"/>
                    <a:pt x="61566" y="17019"/>
                  </a:cubicBezTo>
                  <a:cubicBezTo>
                    <a:pt x="61586" y="17019"/>
                    <a:pt x="61628" y="17019"/>
                    <a:pt x="61649" y="17019"/>
                  </a:cubicBezTo>
                  <a:cubicBezTo>
                    <a:pt x="61649" y="16957"/>
                    <a:pt x="61628" y="16895"/>
                    <a:pt x="61607" y="16854"/>
                  </a:cubicBezTo>
                  <a:cubicBezTo>
                    <a:pt x="61711" y="16854"/>
                    <a:pt x="61835" y="16771"/>
                    <a:pt x="61877" y="16854"/>
                  </a:cubicBezTo>
                  <a:cubicBezTo>
                    <a:pt x="61918" y="16916"/>
                    <a:pt x="61980" y="16978"/>
                    <a:pt x="62042" y="17040"/>
                  </a:cubicBezTo>
                  <a:cubicBezTo>
                    <a:pt x="62125" y="17102"/>
                    <a:pt x="62250" y="17102"/>
                    <a:pt x="62312" y="17019"/>
                  </a:cubicBezTo>
                  <a:cubicBezTo>
                    <a:pt x="62395" y="16937"/>
                    <a:pt x="62436" y="17082"/>
                    <a:pt x="62581" y="17061"/>
                  </a:cubicBezTo>
                  <a:lnTo>
                    <a:pt x="62478" y="16895"/>
                  </a:lnTo>
                  <a:cubicBezTo>
                    <a:pt x="62726" y="16999"/>
                    <a:pt x="62996" y="16957"/>
                    <a:pt x="63183" y="16771"/>
                  </a:cubicBezTo>
                  <a:cubicBezTo>
                    <a:pt x="63286" y="16667"/>
                    <a:pt x="63079" y="16460"/>
                    <a:pt x="63017" y="16356"/>
                  </a:cubicBezTo>
                  <a:cubicBezTo>
                    <a:pt x="62934" y="16211"/>
                    <a:pt x="62851" y="16066"/>
                    <a:pt x="62747" y="15942"/>
                  </a:cubicBezTo>
                  <a:cubicBezTo>
                    <a:pt x="62913" y="16024"/>
                    <a:pt x="63037" y="16087"/>
                    <a:pt x="63058" y="16273"/>
                  </a:cubicBezTo>
                  <a:cubicBezTo>
                    <a:pt x="63245" y="16315"/>
                    <a:pt x="63431" y="16273"/>
                    <a:pt x="63576" y="16170"/>
                  </a:cubicBezTo>
                  <a:cubicBezTo>
                    <a:pt x="63701" y="16335"/>
                    <a:pt x="63846" y="16688"/>
                    <a:pt x="64115" y="16605"/>
                  </a:cubicBezTo>
                  <a:cubicBezTo>
                    <a:pt x="64032" y="16439"/>
                    <a:pt x="63908" y="16273"/>
                    <a:pt x="63784" y="16128"/>
                  </a:cubicBezTo>
                  <a:cubicBezTo>
                    <a:pt x="63701" y="16066"/>
                    <a:pt x="63659" y="16087"/>
                    <a:pt x="63701" y="15983"/>
                  </a:cubicBezTo>
                  <a:cubicBezTo>
                    <a:pt x="63618" y="15900"/>
                    <a:pt x="63535" y="15796"/>
                    <a:pt x="63452" y="15693"/>
                  </a:cubicBezTo>
                  <a:cubicBezTo>
                    <a:pt x="63493" y="15672"/>
                    <a:pt x="63535" y="15631"/>
                    <a:pt x="63535" y="15568"/>
                  </a:cubicBezTo>
                  <a:cubicBezTo>
                    <a:pt x="63431" y="15589"/>
                    <a:pt x="63390" y="15631"/>
                    <a:pt x="63307" y="15527"/>
                  </a:cubicBezTo>
                  <a:cubicBezTo>
                    <a:pt x="63224" y="15444"/>
                    <a:pt x="63183" y="15403"/>
                    <a:pt x="63141" y="15361"/>
                  </a:cubicBezTo>
                  <a:cubicBezTo>
                    <a:pt x="63183" y="15361"/>
                    <a:pt x="63224" y="15382"/>
                    <a:pt x="63265" y="15403"/>
                  </a:cubicBezTo>
                  <a:cubicBezTo>
                    <a:pt x="63328" y="15237"/>
                    <a:pt x="63328" y="15050"/>
                    <a:pt x="63245" y="14884"/>
                  </a:cubicBezTo>
                  <a:cubicBezTo>
                    <a:pt x="63224" y="14843"/>
                    <a:pt x="63183" y="14781"/>
                    <a:pt x="63120" y="14739"/>
                  </a:cubicBezTo>
                  <a:cubicBezTo>
                    <a:pt x="63183" y="14636"/>
                    <a:pt x="63183" y="14511"/>
                    <a:pt x="63141" y="14387"/>
                  </a:cubicBezTo>
                  <a:cubicBezTo>
                    <a:pt x="63286" y="14366"/>
                    <a:pt x="63431" y="14470"/>
                    <a:pt x="63576" y="14470"/>
                  </a:cubicBezTo>
                  <a:cubicBezTo>
                    <a:pt x="63597" y="14553"/>
                    <a:pt x="63639" y="14615"/>
                    <a:pt x="63680" y="14698"/>
                  </a:cubicBezTo>
                  <a:cubicBezTo>
                    <a:pt x="63701" y="14801"/>
                    <a:pt x="63701" y="14926"/>
                    <a:pt x="63701" y="15050"/>
                  </a:cubicBezTo>
                  <a:cubicBezTo>
                    <a:pt x="63556" y="15050"/>
                    <a:pt x="63369" y="15589"/>
                    <a:pt x="63742" y="15548"/>
                  </a:cubicBezTo>
                  <a:cubicBezTo>
                    <a:pt x="63721" y="15506"/>
                    <a:pt x="63721" y="15444"/>
                    <a:pt x="63742" y="15403"/>
                  </a:cubicBezTo>
                  <a:cubicBezTo>
                    <a:pt x="63763" y="15506"/>
                    <a:pt x="63825" y="15610"/>
                    <a:pt x="63867" y="15693"/>
                  </a:cubicBezTo>
                  <a:cubicBezTo>
                    <a:pt x="63970" y="15838"/>
                    <a:pt x="64053" y="15900"/>
                    <a:pt x="64219" y="15838"/>
                  </a:cubicBezTo>
                  <a:cubicBezTo>
                    <a:pt x="64426" y="15796"/>
                    <a:pt x="64613" y="15672"/>
                    <a:pt x="64737" y="15506"/>
                  </a:cubicBezTo>
                  <a:cubicBezTo>
                    <a:pt x="64882" y="15527"/>
                    <a:pt x="65027" y="15506"/>
                    <a:pt x="65152" y="15486"/>
                  </a:cubicBezTo>
                  <a:cubicBezTo>
                    <a:pt x="65297" y="15465"/>
                    <a:pt x="65442" y="15382"/>
                    <a:pt x="65546" y="15258"/>
                  </a:cubicBezTo>
                  <a:cubicBezTo>
                    <a:pt x="65587" y="15195"/>
                    <a:pt x="65608" y="15133"/>
                    <a:pt x="65649" y="15071"/>
                  </a:cubicBezTo>
                  <a:cubicBezTo>
                    <a:pt x="65546" y="14988"/>
                    <a:pt x="65463" y="14905"/>
                    <a:pt x="65380" y="14822"/>
                  </a:cubicBezTo>
                  <a:lnTo>
                    <a:pt x="65131" y="14553"/>
                  </a:lnTo>
                  <a:cubicBezTo>
                    <a:pt x="65007" y="14428"/>
                    <a:pt x="65007" y="14449"/>
                    <a:pt x="65110" y="14325"/>
                  </a:cubicBezTo>
                  <a:cubicBezTo>
                    <a:pt x="65048" y="14283"/>
                    <a:pt x="64965" y="14283"/>
                    <a:pt x="64924" y="14242"/>
                  </a:cubicBezTo>
                  <a:cubicBezTo>
                    <a:pt x="64862" y="14221"/>
                    <a:pt x="64945" y="14035"/>
                    <a:pt x="64965" y="13952"/>
                  </a:cubicBezTo>
                  <a:cubicBezTo>
                    <a:pt x="65193" y="13952"/>
                    <a:pt x="65401" y="13848"/>
                    <a:pt x="65525" y="13641"/>
                  </a:cubicBezTo>
                  <a:cubicBezTo>
                    <a:pt x="65442" y="13558"/>
                    <a:pt x="65380" y="13454"/>
                    <a:pt x="65359" y="13330"/>
                  </a:cubicBezTo>
                  <a:cubicBezTo>
                    <a:pt x="65359" y="13205"/>
                    <a:pt x="65318" y="13102"/>
                    <a:pt x="65255" y="12998"/>
                  </a:cubicBezTo>
                  <a:cubicBezTo>
                    <a:pt x="65193" y="12915"/>
                    <a:pt x="65110" y="12832"/>
                    <a:pt x="65027" y="12811"/>
                  </a:cubicBezTo>
                  <a:cubicBezTo>
                    <a:pt x="64924" y="12749"/>
                    <a:pt x="64820" y="12666"/>
                    <a:pt x="64737" y="12583"/>
                  </a:cubicBezTo>
                  <a:cubicBezTo>
                    <a:pt x="64903" y="12480"/>
                    <a:pt x="64571" y="12065"/>
                    <a:pt x="64654" y="11920"/>
                  </a:cubicBezTo>
                  <a:cubicBezTo>
                    <a:pt x="64716" y="11796"/>
                    <a:pt x="64841" y="11858"/>
                    <a:pt x="64945" y="11920"/>
                  </a:cubicBezTo>
                  <a:cubicBezTo>
                    <a:pt x="65048" y="11982"/>
                    <a:pt x="65090" y="12190"/>
                    <a:pt x="65214" y="12190"/>
                  </a:cubicBezTo>
                  <a:cubicBezTo>
                    <a:pt x="65442" y="12210"/>
                    <a:pt x="65670" y="12127"/>
                    <a:pt x="65815" y="11941"/>
                  </a:cubicBezTo>
                  <a:cubicBezTo>
                    <a:pt x="65919" y="11754"/>
                    <a:pt x="65753" y="11692"/>
                    <a:pt x="65629" y="11568"/>
                  </a:cubicBezTo>
                  <a:cubicBezTo>
                    <a:pt x="65525" y="11443"/>
                    <a:pt x="65401" y="11319"/>
                    <a:pt x="65276" y="11215"/>
                  </a:cubicBezTo>
                  <a:cubicBezTo>
                    <a:pt x="65380" y="11153"/>
                    <a:pt x="65463" y="11070"/>
                    <a:pt x="65504" y="10967"/>
                  </a:cubicBezTo>
                  <a:cubicBezTo>
                    <a:pt x="65463" y="10946"/>
                    <a:pt x="65442" y="10925"/>
                    <a:pt x="65401" y="10884"/>
                  </a:cubicBezTo>
                  <a:cubicBezTo>
                    <a:pt x="65732" y="10863"/>
                    <a:pt x="66043" y="10822"/>
                    <a:pt x="66354" y="10718"/>
                  </a:cubicBezTo>
                  <a:cubicBezTo>
                    <a:pt x="66499" y="10676"/>
                    <a:pt x="66437" y="10573"/>
                    <a:pt x="66458" y="10469"/>
                  </a:cubicBezTo>
                  <a:cubicBezTo>
                    <a:pt x="66478" y="10386"/>
                    <a:pt x="66520" y="10303"/>
                    <a:pt x="66603" y="10241"/>
                  </a:cubicBezTo>
                  <a:cubicBezTo>
                    <a:pt x="66852" y="10034"/>
                    <a:pt x="67287" y="10117"/>
                    <a:pt x="67577" y="9951"/>
                  </a:cubicBezTo>
                  <a:cubicBezTo>
                    <a:pt x="67660" y="9889"/>
                    <a:pt x="67743" y="9827"/>
                    <a:pt x="67805" y="9764"/>
                  </a:cubicBezTo>
                  <a:cubicBezTo>
                    <a:pt x="67909" y="9681"/>
                    <a:pt x="67929" y="9516"/>
                    <a:pt x="67847" y="9391"/>
                  </a:cubicBezTo>
                  <a:cubicBezTo>
                    <a:pt x="67764" y="9205"/>
                    <a:pt x="67619" y="9039"/>
                    <a:pt x="67432" y="8956"/>
                  </a:cubicBezTo>
                  <a:cubicBezTo>
                    <a:pt x="67059" y="8790"/>
                    <a:pt x="66624" y="8956"/>
                    <a:pt x="66458" y="9329"/>
                  </a:cubicBezTo>
                  <a:cubicBezTo>
                    <a:pt x="66396" y="9225"/>
                    <a:pt x="66271" y="9184"/>
                    <a:pt x="66375" y="9080"/>
                  </a:cubicBezTo>
                  <a:cubicBezTo>
                    <a:pt x="66458" y="8977"/>
                    <a:pt x="66582" y="8894"/>
                    <a:pt x="66686" y="8790"/>
                  </a:cubicBezTo>
                  <a:cubicBezTo>
                    <a:pt x="66872" y="8645"/>
                    <a:pt x="67038" y="8458"/>
                    <a:pt x="67183" y="8272"/>
                  </a:cubicBezTo>
                  <a:cubicBezTo>
                    <a:pt x="67370" y="8085"/>
                    <a:pt x="67929" y="8044"/>
                    <a:pt x="67909" y="7671"/>
                  </a:cubicBezTo>
                  <a:cubicBezTo>
                    <a:pt x="67681" y="7754"/>
                    <a:pt x="67453" y="7857"/>
                    <a:pt x="67287" y="8023"/>
                  </a:cubicBezTo>
                  <a:cubicBezTo>
                    <a:pt x="67287" y="7982"/>
                    <a:pt x="67100" y="8023"/>
                    <a:pt x="67059" y="8023"/>
                  </a:cubicBezTo>
                  <a:cubicBezTo>
                    <a:pt x="66997" y="8023"/>
                    <a:pt x="66934" y="7982"/>
                    <a:pt x="66914" y="7940"/>
                  </a:cubicBezTo>
                  <a:cubicBezTo>
                    <a:pt x="66872" y="7837"/>
                    <a:pt x="66997" y="7733"/>
                    <a:pt x="66852" y="7733"/>
                  </a:cubicBezTo>
                  <a:cubicBezTo>
                    <a:pt x="66934" y="7691"/>
                    <a:pt x="66997" y="7629"/>
                    <a:pt x="66976" y="7526"/>
                  </a:cubicBezTo>
                  <a:cubicBezTo>
                    <a:pt x="66934" y="7422"/>
                    <a:pt x="66810" y="7422"/>
                    <a:pt x="66706" y="7443"/>
                  </a:cubicBezTo>
                  <a:cubicBezTo>
                    <a:pt x="66499" y="7505"/>
                    <a:pt x="66333" y="7671"/>
                    <a:pt x="66313" y="7899"/>
                  </a:cubicBezTo>
                  <a:cubicBezTo>
                    <a:pt x="66437" y="7961"/>
                    <a:pt x="66375" y="8002"/>
                    <a:pt x="66313" y="8106"/>
                  </a:cubicBezTo>
                  <a:cubicBezTo>
                    <a:pt x="66271" y="8210"/>
                    <a:pt x="66209" y="8293"/>
                    <a:pt x="66105" y="8355"/>
                  </a:cubicBezTo>
                  <a:cubicBezTo>
                    <a:pt x="66064" y="8375"/>
                    <a:pt x="66022" y="8396"/>
                    <a:pt x="65960" y="8396"/>
                  </a:cubicBezTo>
                  <a:cubicBezTo>
                    <a:pt x="65960" y="8479"/>
                    <a:pt x="65960" y="8562"/>
                    <a:pt x="65960" y="8666"/>
                  </a:cubicBezTo>
                  <a:cubicBezTo>
                    <a:pt x="65960" y="8790"/>
                    <a:pt x="66085" y="8914"/>
                    <a:pt x="66064" y="9039"/>
                  </a:cubicBezTo>
                  <a:cubicBezTo>
                    <a:pt x="65919" y="8997"/>
                    <a:pt x="65774" y="8997"/>
                    <a:pt x="65649" y="9039"/>
                  </a:cubicBezTo>
                  <a:cubicBezTo>
                    <a:pt x="65732" y="8873"/>
                    <a:pt x="65566" y="8769"/>
                    <a:pt x="65442" y="8894"/>
                  </a:cubicBezTo>
                  <a:cubicBezTo>
                    <a:pt x="65421" y="8832"/>
                    <a:pt x="65380" y="8769"/>
                    <a:pt x="65338" y="8728"/>
                  </a:cubicBezTo>
                  <a:cubicBezTo>
                    <a:pt x="65546" y="8686"/>
                    <a:pt x="65587" y="8500"/>
                    <a:pt x="65587" y="8293"/>
                  </a:cubicBezTo>
                  <a:cubicBezTo>
                    <a:pt x="65587" y="8085"/>
                    <a:pt x="65566" y="8127"/>
                    <a:pt x="65753" y="8085"/>
                  </a:cubicBezTo>
                  <a:lnTo>
                    <a:pt x="65919" y="8023"/>
                  </a:lnTo>
                  <a:cubicBezTo>
                    <a:pt x="66064" y="7982"/>
                    <a:pt x="66002" y="7961"/>
                    <a:pt x="66022" y="7837"/>
                  </a:cubicBezTo>
                  <a:cubicBezTo>
                    <a:pt x="66168" y="7774"/>
                    <a:pt x="66147" y="7754"/>
                    <a:pt x="66126" y="7609"/>
                  </a:cubicBezTo>
                  <a:cubicBezTo>
                    <a:pt x="66168" y="7567"/>
                    <a:pt x="66230" y="7526"/>
                    <a:pt x="66292" y="7526"/>
                  </a:cubicBezTo>
                  <a:cubicBezTo>
                    <a:pt x="66437" y="7463"/>
                    <a:pt x="66603" y="7443"/>
                    <a:pt x="66748" y="7401"/>
                  </a:cubicBezTo>
                  <a:cubicBezTo>
                    <a:pt x="66914" y="7339"/>
                    <a:pt x="67059" y="7215"/>
                    <a:pt x="67142" y="7070"/>
                  </a:cubicBezTo>
                  <a:cubicBezTo>
                    <a:pt x="67204" y="6966"/>
                    <a:pt x="67142" y="6883"/>
                    <a:pt x="67080" y="6800"/>
                  </a:cubicBezTo>
                  <a:cubicBezTo>
                    <a:pt x="67017" y="6696"/>
                    <a:pt x="66997" y="6572"/>
                    <a:pt x="66997" y="6468"/>
                  </a:cubicBezTo>
                  <a:cubicBezTo>
                    <a:pt x="66976" y="6303"/>
                    <a:pt x="66789" y="5929"/>
                    <a:pt x="66603" y="6054"/>
                  </a:cubicBezTo>
                  <a:cubicBezTo>
                    <a:pt x="66396" y="6220"/>
                    <a:pt x="66168" y="6344"/>
                    <a:pt x="65960" y="6489"/>
                  </a:cubicBezTo>
                  <a:cubicBezTo>
                    <a:pt x="65939" y="6406"/>
                    <a:pt x="65732" y="5888"/>
                    <a:pt x="65649" y="6012"/>
                  </a:cubicBezTo>
                  <a:cubicBezTo>
                    <a:pt x="65711" y="5764"/>
                    <a:pt x="65670" y="5515"/>
                    <a:pt x="65525" y="5328"/>
                  </a:cubicBezTo>
                  <a:cubicBezTo>
                    <a:pt x="65483" y="5266"/>
                    <a:pt x="65421" y="5225"/>
                    <a:pt x="65359" y="5204"/>
                  </a:cubicBezTo>
                  <a:cubicBezTo>
                    <a:pt x="65297" y="5245"/>
                    <a:pt x="65235" y="5308"/>
                    <a:pt x="65152" y="5370"/>
                  </a:cubicBezTo>
                  <a:cubicBezTo>
                    <a:pt x="65007" y="5473"/>
                    <a:pt x="64862" y="5577"/>
                    <a:pt x="64737" y="5681"/>
                  </a:cubicBezTo>
                  <a:cubicBezTo>
                    <a:pt x="64675" y="5556"/>
                    <a:pt x="64613" y="5432"/>
                    <a:pt x="64530" y="5308"/>
                  </a:cubicBezTo>
                  <a:cubicBezTo>
                    <a:pt x="64737" y="5370"/>
                    <a:pt x="64965" y="5328"/>
                    <a:pt x="65131" y="5204"/>
                  </a:cubicBezTo>
                  <a:cubicBezTo>
                    <a:pt x="65069" y="4997"/>
                    <a:pt x="65027" y="4789"/>
                    <a:pt x="65007" y="4582"/>
                  </a:cubicBezTo>
                  <a:cubicBezTo>
                    <a:pt x="64924" y="4209"/>
                    <a:pt x="64862" y="3774"/>
                    <a:pt x="64571" y="3504"/>
                  </a:cubicBezTo>
                  <a:cubicBezTo>
                    <a:pt x="64509" y="3587"/>
                    <a:pt x="64488" y="3691"/>
                    <a:pt x="64426" y="3774"/>
                  </a:cubicBezTo>
                  <a:cubicBezTo>
                    <a:pt x="64323" y="3919"/>
                    <a:pt x="64157" y="3815"/>
                    <a:pt x="64053" y="3711"/>
                  </a:cubicBezTo>
                  <a:cubicBezTo>
                    <a:pt x="63887" y="3877"/>
                    <a:pt x="63846" y="4126"/>
                    <a:pt x="63929" y="4354"/>
                  </a:cubicBezTo>
                  <a:cubicBezTo>
                    <a:pt x="64032" y="4499"/>
                    <a:pt x="64115" y="4644"/>
                    <a:pt x="64178" y="4831"/>
                  </a:cubicBezTo>
                  <a:cubicBezTo>
                    <a:pt x="64136" y="4789"/>
                    <a:pt x="64074" y="4748"/>
                    <a:pt x="64032" y="4727"/>
                  </a:cubicBezTo>
                  <a:cubicBezTo>
                    <a:pt x="63970" y="4852"/>
                    <a:pt x="64032" y="5080"/>
                    <a:pt x="63846" y="5080"/>
                  </a:cubicBezTo>
                  <a:cubicBezTo>
                    <a:pt x="63887" y="4893"/>
                    <a:pt x="63846" y="4706"/>
                    <a:pt x="63721" y="4582"/>
                  </a:cubicBezTo>
                  <a:cubicBezTo>
                    <a:pt x="63618" y="4478"/>
                    <a:pt x="63597" y="4561"/>
                    <a:pt x="63473" y="4624"/>
                  </a:cubicBezTo>
                  <a:cubicBezTo>
                    <a:pt x="63431" y="4582"/>
                    <a:pt x="63411" y="4520"/>
                    <a:pt x="63390" y="4478"/>
                  </a:cubicBezTo>
                  <a:cubicBezTo>
                    <a:pt x="63348" y="4250"/>
                    <a:pt x="63473" y="4002"/>
                    <a:pt x="63535" y="3794"/>
                  </a:cubicBezTo>
                  <a:cubicBezTo>
                    <a:pt x="63618" y="3525"/>
                    <a:pt x="63597" y="3235"/>
                    <a:pt x="63431" y="3007"/>
                  </a:cubicBezTo>
                  <a:cubicBezTo>
                    <a:pt x="63079" y="2903"/>
                    <a:pt x="62706" y="3027"/>
                    <a:pt x="62478" y="3318"/>
                  </a:cubicBezTo>
                  <a:cubicBezTo>
                    <a:pt x="62395" y="3214"/>
                    <a:pt x="62270" y="3110"/>
                    <a:pt x="62146" y="3069"/>
                  </a:cubicBezTo>
                  <a:cubicBezTo>
                    <a:pt x="62063" y="3255"/>
                    <a:pt x="62125" y="3525"/>
                    <a:pt x="61794" y="3359"/>
                  </a:cubicBezTo>
                  <a:cubicBezTo>
                    <a:pt x="61711" y="3587"/>
                    <a:pt x="61794" y="3857"/>
                    <a:pt x="62001" y="3981"/>
                  </a:cubicBezTo>
                  <a:cubicBezTo>
                    <a:pt x="62084" y="4043"/>
                    <a:pt x="62167" y="4105"/>
                    <a:pt x="62208" y="4188"/>
                  </a:cubicBezTo>
                  <a:cubicBezTo>
                    <a:pt x="62250" y="4250"/>
                    <a:pt x="62105" y="4313"/>
                    <a:pt x="62063" y="4354"/>
                  </a:cubicBezTo>
                  <a:cubicBezTo>
                    <a:pt x="61980" y="4437"/>
                    <a:pt x="61939" y="4520"/>
                    <a:pt x="61897" y="4624"/>
                  </a:cubicBezTo>
                  <a:cubicBezTo>
                    <a:pt x="61897" y="4499"/>
                    <a:pt x="61918" y="4313"/>
                    <a:pt x="61794" y="4292"/>
                  </a:cubicBezTo>
                  <a:cubicBezTo>
                    <a:pt x="61690" y="4292"/>
                    <a:pt x="61607" y="4250"/>
                    <a:pt x="61545" y="4188"/>
                  </a:cubicBezTo>
                  <a:cubicBezTo>
                    <a:pt x="61462" y="4064"/>
                    <a:pt x="61421" y="3898"/>
                    <a:pt x="61441" y="3753"/>
                  </a:cubicBezTo>
                  <a:cubicBezTo>
                    <a:pt x="61441" y="3546"/>
                    <a:pt x="61400" y="3359"/>
                    <a:pt x="61317" y="3193"/>
                  </a:cubicBezTo>
                  <a:cubicBezTo>
                    <a:pt x="61255" y="3090"/>
                    <a:pt x="61172" y="2986"/>
                    <a:pt x="61027" y="3007"/>
                  </a:cubicBezTo>
                  <a:cubicBezTo>
                    <a:pt x="60902" y="3027"/>
                    <a:pt x="60778" y="3090"/>
                    <a:pt x="60674" y="3172"/>
                  </a:cubicBezTo>
                  <a:cubicBezTo>
                    <a:pt x="60674" y="3131"/>
                    <a:pt x="60674" y="3069"/>
                    <a:pt x="60654" y="3027"/>
                  </a:cubicBezTo>
                  <a:cubicBezTo>
                    <a:pt x="60571" y="3048"/>
                    <a:pt x="60529" y="3110"/>
                    <a:pt x="60446" y="3152"/>
                  </a:cubicBezTo>
                  <a:cubicBezTo>
                    <a:pt x="60446" y="3090"/>
                    <a:pt x="60405" y="3048"/>
                    <a:pt x="60343" y="3027"/>
                  </a:cubicBezTo>
                  <a:cubicBezTo>
                    <a:pt x="60343" y="3069"/>
                    <a:pt x="60343" y="3090"/>
                    <a:pt x="60301" y="3110"/>
                  </a:cubicBezTo>
                  <a:cubicBezTo>
                    <a:pt x="60198" y="3007"/>
                    <a:pt x="60301" y="2799"/>
                    <a:pt x="60073" y="2820"/>
                  </a:cubicBezTo>
                  <a:cubicBezTo>
                    <a:pt x="60011" y="2903"/>
                    <a:pt x="60011" y="3007"/>
                    <a:pt x="60032" y="3090"/>
                  </a:cubicBezTo>
                  <a:cubicBezTo>
                    <a:pt x="59970" y="3131"/>
                    <a:pt x="59928" y="3214"/>
                    <a:pt x="59907" y="3297"/>
                  </a:cubicBezTo>
                  <a:cubicBezTo>
                    <a:pt x="59866" y="3214"/>
                    <a:pt x="59824" y="3152"/>
                    <a:pt x="59783" y="3090"/>
                  </a:cubicBezTo>
                  <a:cubicBezTo>
                    <a:pt x="59700" y="2986"/>
                    <a:pt x="59679" y="2965"/>
                    <a:pt x="59783" y="2882"/>
                  </a:cubicBezTo>
                  <a:cubicBezTo>
                    <a:pt x="59907" y="2779"/>
                    <a:pt x="60011" y="2634"/>
                    <a:pt x="60052" y="2468"/>
                  </a:cubicBezTo>
                  <a:cubicBezTo>
                    <a:pt x="60115" y="2260"/>
                    <a:pt x="60011" y="2157"/>
                    <a:pt x="59804" y="2074"/>
                  </a:cubicBezTo>
                  <a:cubicBezTo>
                    <a:pt x="59638" y="2012"/>
                    <a:pt x="59472" y="2012"/>
                    <a:pt x="59306" y="2095"/>
                  </a:cubicBezTo>
                  <a:cubicBezTo>
                    <a:pt x="59265" y="1949"/>
                    <a:pt x="59244" y="1804"/>
                    <a:pt x="59244" y="1639"/>
                  </a:cubicBezTo>
                  <a:cubicBezTo>
                    <a:pt x="59265" y="1514"/>
                    <a:pt x="59285" y="1369"/>
                    <a:pt x="59265" y="1224"/>
                  </a:cubicBezTo>
                  <a:cubicBezTo>
                    <a:pt x="59265" y="1100"/>
                    <a:pt x="59223" y="975"/>
                    <a:pt x="59140" y="851"/>
                  </a:cubicBezTo>
                  <a:cubicBezTo>
                    <a:pt x="59099" y="768"/>
                    <a:pt x="59037" y="706"/>
                    <a:pt x="58975" y="644"/>
                  </a:cubicBezTo>
                  <a:cubicBezTo>
                    <a:pt x="58912" y="644"/>
                    <a:pt x="58871" y="664"/>
                    <a:pt x="58829" y="623"/>
                  </a:cubicBezTo>
                  <a:cubicBezTo>
                    <a:pt x="58767" y="685"/>
                    <a:pt x="58643" y="685"/>
                    <a:pt x="58560" y="706"/>
                  </a:cubicBezTo>
                  <a:cubicBezTo>
                    <a:pt x="58477" y="747"/>
                    <a:pt x="58332" y="892"/>
                    <a:pt x="58270" y="809"/>
                  </a:cubicBezTo>
                  <a:cubicBezTo>
                    <a:pt x="57980" y="1203"/>
                    <a:pt x="57938" y="1701"/>
                    <a:pt x="58332" y="2032"/>
                  </a:cubicBezTo>
                  <a:cubicBezTo>
                    <a:pt x="58249" y="2053"/>
                    <a:pt x="58187" y="1929"/>
                    <a:pt x="58125" y="1867"/>
                  </a:cubicBezTo>
                  <a:cubicBezTo>
                    <a:pt x="58062" y="1825"/>
                    <a:pt x="58000" y="1804"/>
                    <a:pt x="57938" y="1784"/>
                  </a:cubicBezTo>
                  <a:cubicBezTo>
                    <a:pt x="57814" y="1742"/>
                    <a:pt x="57834" y="1784"/>
                    <a:pt x="57772" y="1867"/>
                  </a:cubicBezTo>
                  <a:cubicBezTo>
                    <a:pt x="57503" y="1701"/>
                    <a:pt x="57524" y="1452"/>
                    <a:pt x="57627" y="1203"/>
                  </a:cubicBezTo>
                  <a:cubicBezTo>
                    <a:pt x="57772" y="913"/>
                    <a:pt x="57814" y="602"/>
                    <a:pt x="57731" y="291"/>
                  </a:cubicBezTo>
                  <a:cubicBezTo>
                    <a:pt x="57710" y="208"/>
                    <a:pt x="57669" y="125"/>
                    <a:pt x="57627" y="63"/>
                  </a:cubicBezTo>
                  <a:cubicBezTo>
                    <a:pt x="57503" y="22"/>
                    <a:pt x="57378" y="1"/>
                    <a:pt x="57254" y="22"/>
                  </a:cubicBezTo>
                  <a:cubicBezTo>
                    <a:pt x="57047" y="42"/>
                    <a:pt x="56881" y="125"/>
                    <a:pt x="56736" y="250"/>
                  </a:cubicBezTo>
                  <a:cubicBezTo>
                    <a:pt x="56466" y="519"/>
                    <a:pt x="56425" y="954"/>
                    <a:pt x="56674" y="1265"/>
                  </a:cubicBezTo>
                  <a:cubicBezTo>
                    <a:pt x="56072" y="1265"/>
                    <a:pt x="55886" y="1846"/>
                    <a:pt x="55824" y="2343"/>
                  </a:cubicBezTo>
                  <a:cubicBezTo>
                    <a:pt x="55803" y="2634"/>
                    <a:pt x="55782" y="2944"/>
                    <a:pt x="55803" y="3235"/>
                  </a:cubicBezTo>
                  <a:cubicBezTo>
                    <a:pt x="55803" y="3380"/>
                    <a:pt x="55699" y="3753"/>
                    <a:pt x="55575" y="3815"/>
                  </a:cubicBezTo>
                  <a:cubicBezTo>
                    <a:pt x="55492" y="3836"/>
                    <a:pt x="55430" y="3898"/>
                    <a:pt x="55368" y="3981"/>
                  </a:cubicBezTo>
                  <a:cubicBezTo>
                    <a:pt x="55347" y="4002"/>
                    <a:pt x="55264" y="4147"/>
                    <a:pt x="55243" y="4085"/>
                  </a:cubicBezTo>
                  <a:cubicBezTo>
                    <a:pt x="55243" y="4085"/>
                    <a:pt x="55243" y="4105"/>
                    <a:pt x="55243" y="4126"/>
                  </a:cubicBezTo>
                  <a:cubicBezTo>
                    <a:pt x="55264" y="4002"/>
                    <a:pt x="55243" y="3836"/>
                    <a:pt x="55098" y="3857"/>
                  </a:cubicBezTo>
                  <a:cubicBezTo>
                    <a:pt x="55223" y="3794"/>
                    <a:pt x="55119" y="3546"/>
                    <a:pt x="55036" y="3463"/>
                  </a:cubicBezTo>
                  <a:cubicBezTo>
                    <a:pt x="54995" y="3401"/>
                    <a:pt x="54912" y="3359"/>
                    <a:pt x="54849" y="3338"/>
                  </a:cubicBezTo>
                  <a:cubicBezTo>
                    <a:pt x="54787" y="3421"/>
                    <a:pt x="54704" y="3504"/>
                    <a:pt x="54642" y="3566"/>
                  </a:cubicBezTo>
                  <a:cubicBezTo>
                    <a:pt x="54621" y="3525"/>
                    <a:pt x="54601" y="3483"/>
                    <a:pt x="54559" y="3463"/>
                  </a:cubicBezTo>
                  <a:cubicBezTo>
                    <a:pt x="54580" y="3670"/>
                    <a:pt x="54476" y="3753"/>
                    <a:pt x="54373" y="3919"/>
                  </a:cubicBezTo>
                  <a:cubicBezTo>
                    <a:pt x="54373" y="3877"/>
                    <a:pt x="54331" y="3815"/>
                    <a:pt x="54311" y="3794"/>
                  </a:cubicBezTo>
                  <a:cubicBezTo>
                    <a:pt x="54228" y="3836"/>
                    <a:pt x="54124" y="3857"/>
                    <a:pt x="54020" y="3857"/>
                  </a:cubicBezTo>
                  <a:cubicBezTo>
                    <a:pt x="53979" y="3857"/>
                    <a:pt x="53937" y="3877"/>
                    <a:pt x="53896" y="3898"/>
                  </a:cubicBezTo>
                  <a:cubicBezTo>
                    <a:pt x="53896" y="3898"/>
                    <a:pt x="53834" y="4022"/>
                    <a:pt x="53854" y="4002"/>
                  </a:cubicBezTo>
                  <a:cubicBezTo>
                    <a:pt x="53772" y="4043"/>
                    <a:pt x="53668" y="4002"/>
                    <a:pt x="53772" y="3939"/>
                  </a:cubicBezTo>
                  <a:cubicBezTo>
                    <a:pt x="53854" y="3898"/>
                    <a:pt x="53875" y="3857"/>
                    <a:pt x="53813" y="3774"/>
                  </a:cubicBezTo>
                  <a:cubicBezTo>
                    <a:pt x="53792" y="3815"/>
                    <a:pt x="53751" y="3836"/>
                    <a:pt x="53709" y="3815"/>
                  </a:cubicBezTo>
                  <a:cubicBezTo>
                    <a:pt x="53751" y="3753"/>
                    <a:pt x="53813" y="3442"/>
                    <a:pt x="53647" y="3587"/>
                  </a:cubicBezTo>
                  <a:cubicBezTo>
                    <a:pt x="53606" y="3649"/>
                    <a:pt x="53564" y="3711"/>
                    <a:pt x="53564" y="3794"/>
                  </a:cubicBezTo>
                  <a:cubicBezTo>
                    <a:pt x="53523" y="3774"/>
                    <a:pt x="53481" y="3774"/>
                    <a:pt x="53440" y="3794"/>
                  </a:cubicBezTo>
                  <a:cubicBezTo>
                    <a:pt x="53440" y="3732"/>
                    <a:pt x="53419" y="3649"/>
                    <a:pt x="53419" y="3587"/>
                  </a:cubicBezTo>
                  <a:cubicBezTo>
                    <a:pt x="53544" y="3608"/>
                    <a:pt x="53689" y="3566"/>
                    <a:pt x="53813" y="3483"/>
                  </a:cubicBezTo>
                  <a:cubicBezTo>
                    <a:pt x="53751" y="3338"/>
                    <a:pt x="53709" y="3172"/>
                    <a:pt x="53668" y="3027"/>
                  </a:cubicBezTo>
                  <a:cubicBezTo>
                    <a:pt x="53647" y="2716"/>
                    <a:pt x="53502" y="2447"/>
                    <a:pt x="53295" y="2240"/>
                  </a:cubicBezTo>
                  <a:cubicBezTo>
                    <a:pt x="53191" y="2406"/>
                    <a:pt x="53170" y="2634"/>
                    <a:pt x="52922" y="2406"/>
                  </a:cubicBezTo>
                  <a:cubicBezTo>
                    <a:pt x="52922" y="2468"/>
                    <a:pt x="52901" y="2488"/>
                    <a:pt x="52839" y="2488"/>
                  </a:cubicBezTo>
                  <a:cubicBezTo>
                    <a:pt x="52901" y="2571"/>
                    <a:pt x="52797" y="2737"/>
                    <a:pt x="52839" y="2862"/>
                  </a:cubicBezTo>
                  <a:cubicBezTo>
                    <a:pt x="52901" y="2965"/>
                    <a:pt x="53005" y="3027"/>
                    <a:pt x="53005" y="3131"/>
                  </a:cubicBezTo>
                  <a:cubicBezTo>
                    <a:pt x="52963" y="3069"/>
                    <a:pt x="52777" y="2965"/>
                    <a:pt x="52797" y="3131"/>
                  </a:cubicBezTo>
                  <a:cubicBezTo>
                    <a:pt x="52797" y="3172"/>
                    <a:pt x="52818" y="3214"/>
                    <a:pt x="52859" y="3255"/>
                  </a:cubicBezTo>
                  <a:cubicBezTo>
                    <a:pt x="52922" y="3338"/>
                    <a:pt x="52880" y="3359"/>
                    <a:pt x="52859" y="3463"/>
                  </a:cubicBezTo>
                  <a:cubicBezTo>
                    <a:pt x="52777" y="3401"/>
                    <a:pt x="52694" y="3421"/>
                    <a:pt x="52714" y="3297"/>
                  </a:cubicBezTo>
                  <a:cubicBezTo>
                    <a:pt x="52735" y="3193"/>
                    <a:pt x="52694" y="3235"/>
                    <a:pt x="52611" y="3172"/>
                  </a:cubicBezTo>
                  <a:cubicBezTo>
                    <a:pt x="52528" y="3131"/>
                    <a:pt x="52466" y="3048"/>
                    <a:pt x="52445" y="2944"/>
                  </a:cubicBezTo>
                  <a:cubicBezTo>
                    <a:pt x="52466" y="2737"/>
                    <a:pt x="52507" y="2551"/>
                    <a:pt x="52549" y="2364"/>
                  </a:cubicBezTo>
                  <a:cubicBezTo>
                    <a:pt x="52569" y="2240"/>
                    <a:pt x="52528" y="2136"/>
                    <a:pt x="52486" y="2032"/>
                  </a:cubicBezTo>
                  <a:cubicBezTo>
                    <a:pt x="52403" y="1867"/>
                    <a:pt x="52217" y="1887"/>
                    <a:pt x="52051" y="1949"/>
                  </a:cubicBezTo>
                  <a:cubicBezTo>
                    <a:pt x="51802" y="2032"/>
                    <a:pt x="51636" y="2281"/>
                    <a:pt x="51678" y="2530"/>
                  </a:cubicBezTo>
                  <a:cubicBezTo>
                    <a:pt x="51616" y="2488"/>
                    <a:pt x="51554" y="2488"/>
                    <a:pt x="51491" y="2509"/>
                  </a:cubicBezTo>
                  <a:cubicBezTo>
                    <a:pt x="51595" y="2634"/>
                    <a:pt x="51719" y="2716"/>
                    <a:pt x="51823" y="2820"/>
                  </a:cubicBezTo>
                  <a:cubicBezTo>
                    <a:pt x="51740" y="2820"/>
                    <a:pt x="51678" y="2841"/>
                    <a:pt x="51616" y="2882"/>
                  </a:cubicBezTo>
                  <a:cubicBezTo>
                    <a:pt x="51554" y="2924"/>
                    <a:pt x="51491" y="2903"/>
                    <a:pt x="51491" y="2986"/>
                  </a:cubicBezTo>
                  <a:cubicBezTo>
                    <a:pt x="51408" y="3069"/>
                    <a:pt x="51367" y="3007"/>
                    <a:pt x="51284" y="2944"/>
                  </a:cubicBezTo>
                  <a:cubicBezTo>
                    <a:pt x="51035" y="2799"/>
                    <a:pt x="50704" y="2571"/>
                    <a:pt x="50372" y="2613"/>
                  </a:cubicBezTo>
                  <a:cubicBezTo>
                    <a:pt x="50393" y="2799"/>
                    <a:pt x="50559" y="2965"/>
                    <a:pt x="50248" y="2986"/>
                  </a:cubicBezTo>
                  <a:cubicBezTo>
                    <a:pt x="50268" y="3131"/>
                    <a:pt x="50372" y="3276"/>
                    <a:pt x="50538" y="3338"/>
                  </a:cubicBezTo>
                  <a:cubicBezTo>
                    <a:pt x="50476" y="3338"/>
                    <a:pt x="50413" y="3338"/>
                    <a:pt x="50351" y="3359"/>
                  </a:cubicBezTo>
                  <a:cubicBezTo>
                    <a:pt x="50393" y="3401"/>
                    <a:pt x="50248" y="3483"/>
                    <a:pt x="50206" y="3546"/>
                  </a:cubicBezTo>
                  <a:cubicBezTo>
                    <a:pt x="50040" y="3297"/>
                    <a:pt x="49688" y="2716"/>
                    <a:pt x="49398" y="3193"/>
                  </a:cubicBezTo>
                  <a:cubicBezTo>
                    <a:pt x="49149" y="3525"/>
                    <a:pt x="49377" y="3981"/>
                    <a:pt x="49792" y="4002"/>
                  </a:cubicBezTo>
                  <a:cubicBezTo>
                    <a:pt x="49709" y="4105"/>
                    <a:pt x="49626" y="3898"/>
                    <a:pt x="49543" y="4002"/>
                  </a:cubicBezTo>
                  <a:lnTo>
                    <a:pt x="49481" y="3919"/>
                  </a:lnTo>
                  <a:cubicBezTo>
                    <a:pt x="49356" y="4002"/>
                    <a:pt x="49232" y="4043"/>
                    <a:pt x="49087" y="4043"/>
                  </a:cubicBezTo>
                  <a:cubicBezTo>
                    <a:pt x="49087" y="4002"/>
                    <a:pt x="49108" y="3960"/>
                    <a:pt x="49128" y="3939"/>
                  </a:cubicBezTo>
                  <a:cubicBezTo>
                    <a:pt x="49066" y="3877"/>
                    <a:pt x="49025" y="3836"/>
                    <a:pt x="48962" y="3794"/>
                  </a:cubicBezTo>
                  <a:cubicBezTo>
                    <a:pt x="48838" y="3732"/>
                    <a:pt x="48714" y="3711"/>
                    <a:pt x="48589" y="3774"/>
                  </a:cubicBezTo>
                  <a:cubicBezTo>
                    <a:pt x="48465" y="3815"/>
                    <a:pt x="48548" y="4105"/>
                    <a:pt x="48569" y="4230"/>
                  </a:cubicBezTo>
                  <a:cubicBezTo>
                    <a:pt x="48569" y="4395"/>
                    <a:pt x="48589" y="4561"/>
                    <a:pt x="48652" y="4706"/>
                  </a:cubicBezTo>
                  <a:cubicBezTo>
                    <a:pt x="48569" y="4727"/>
                    <a:pt x="48506" y="4769"/>
                    <a:pt x="48444" y="4810"/>
                  </a:cubicBezTo>
                  <a:cubicBezTo>
                    <a:pt x="48341" y="4872"/>
                    <a:pt x="48382" y="4914"/>
                    <a:pt x="48258" y="4872"/>
                  </a:cubicBezTo>
                  <a:cubicBezTo>
                    <a:pt x="48113" y="4810"/>
                    <a:pt x="47967" y="4831"/>
                    <a:pt x="47843" y="4872"/>
                  </a:cubicBezTo>
                  <a:cubicBezTo>
                    <a:pt x="48195" y="4706"/>
                    <a:pt x="48672" y="4458"/>
                    <a:pt x="48278" y="4022"/>
                  </a:cubicBezTo>
                  <a:cubicBezTo>
                    <a:pt x="48009" y="3960"/>
                    <a:pt x="47739" y="4002"/>
                    <a:pt x="47511" y="4147"/>
                  </a:cubicBezTo>
                  <a:cubicBezTo>
                    <a:pt x="47449" y="4167"/>
                    <a:pt x="47387" y="4209"/>
                    <a:pt x="47325" y="4230"/>
                  </a:cubicBezTo>
                  <a:lnTo>
                    <a:pt x="47470" y="4478"/>
                  </a:lnTo>
                  <a:lnTo>
                    <a:pt x="47698" y="4893"/>
                  </a:lnTo>
                  <a:cubicBezTo>
                    <a:pt x="47574" y="4893"/>
                    <a:pt x="47511" y="4769"/>
                    <a:pt x="47408" y="4852"/>
                  </a:cubicBezTo>
                  <a:cubicBezTo>
                    <a:pt x="47304" y="4914"/>
                    <a:pt x="47221" y="5017"/>
                    <a:pt x="47180" y="5121"/>
                  </a:cubicBezTo>
                  <a:cubicBezTo>
                    <a:pt x="47118" y="5059"/>
                    <a:pt x="46869" y="5204"/>
                    <a:pt x="46807" y="5266"/>
                  </a:cubicBezTo>
                  <a:cubicBezTo>
                    <a:pt x="46848" y="4893"/>
                    <a:pt x="46579" y="4769"/>
                    <a:pt x="46247" y="4810"/>
                  </a:cubicBezTo>
                  <a:cubicBezTo>
                    <a:pt x="46288" y="4976"/>
                    <a:pt x="46164" y="5142"/>
                    <a:pt x="46123" y="5287"/>
                  </a:cubicBezTo>
                  <a:cubicBezTo>
                    <a:pt x="46060" y="5225"/>
                    <a:pt x="45998" y="5204"/>
                    <a:pt x="46040" y="5328"/>
                  </a:cubicBezTo>
                  <a:cubicBezTo>
                    <a:pt x="45895" y="5287"/>
                    <a:pt x="45770" y="5225"/>
                    <a:pt x="45625" y="5162"/>
                  </a:cubicBezTo>
                  <a:cubicBezTo>
                    <a:pt x="45542" y="5059"/>
                    <a:pt x="45439" y="4997"/>
                    <a:pt x="45314" y="4976"/>
                  </a:cubicBezTo>
                  <a:cubicBezTo>
                    <a:pt x="45065" y="4976"/>
                    <a:pt x="44858" y="4769"/>
                    <a:pt x="44858" y="4520"/>
                  </a:cubicBezTo>
                  <a:cubicBezTo>
                    <a:pt x="44630" y="4416"/>
                    <a:pt x="44381" y="4458"/>
                    <a:pt x="44174" y="4603"/>
                  </a:cubicBezTo>
                  <a:cubicBezTo>
                    <a:pt x="44091" y="4686"/>
                    <a:pt x="44070" y="4686"/>
                    <a:pt x="44133" y="4789"/>
                  </a:cubicBezTo>
                  <a:cubicBezTo>
                    <a:pt x="44195" y="4893"/>
                    <a:pt x="44236" y="4934"/>
                    <a:pt x="44278" y="5017"/>
                  </a:cubicBezTo>
                  <a:cubicBezTo>
                    <a:pt x="44381" y="5183"/>
                    <a:pt x="44464" y="5328"/>
                    <a:pt x="44568" y="5473"/>
                  </a:cubicBezTo>
                  <a:cubicBezTo>
                    <a:pt x="44485" y="5473"/>
                    <a:pt x="44464" y="5515"/>
                    <a:pt x="44423" y="5577"/>
                  </a:cubicBezTo>
                  <a:cubicBezTo>
                    <a:pt x="44319" y="5515"/>
                    <a:pt x="44174" y="5328"/>
                    <a:pt x="44029" y="5411"/>
                  </a:cubicBezTo>
                  <a:lnTo>
                    <a:pt x="44174" y="5536"/>
                  </a:lnTo>
                  <a:cubicBezTo>
                    <a:pt x="43946" y="5639"/>
                    <a:pt x="43449" y="5515"/>
                    <a:pt x="43366" y="5826"/>
                  </a:cubicBezTo>
                  <a:cubicBezTo>
                    <a:pt x="43635" y="5805"/>
                    <a:pt x="44050" y="5826"/>
                    <a:pt x="44195" y="5536"/>
                  </a:cubicBezTo>
                  <a:cubicBezTo>
                    <a:pt x="44236" y="5598"/>
                    <a:pt x="44319" y="5639"/>
                    <a:pt x="44402" y="5660"/>
                  </a:cubicBezTo>
                  <a:cubicBezTo>
                    <a:pt x="44340" y="5764"/>
                    <a:pt x="44319" y="5888"/>
                    <a:pt x="44381" y="6012"/>
                  </a:cubicBezTo>
                  <a:cubicBezTo>
                    <a:pt x="44216" y="5847"/>
                    <a:pt x="44050" y="5992"/>
                    <a:pt x="44257" y="6137"/>
                  </a:cubicBezTo>
                  <a:cubicBezTo>
                    <a:pt x="44133" y="6157"/>
                    <a:pt x="44195" y="6282"/>
                    <a:pt x="44070" y="6261"/>
                  </a:cubicBezTo>
                  <a:cubicBezTo>
                    <a:pt x="43946" y="6240"/>
                    <a:pt x="43905" y="6095"/>
                    <a:pt x="43801" y="6116"/>
                  </a:cubicBezTo>
                  <a:cubicBezTo>
                    <a:pt x="43697" y="6137"/>
                    <a:pt x="43614" y="6178"/>
                    <a:pt x="43531" y="6261"/>
                  </a:cubicBezTo>
                  <a:cubicBezTo>
                    <a:pt x="43490" y="6303"/>
                    <a:pt x="43469" y="6344"/>
                    <a:pt x="43449" y="6406"/>
                  </a:cubicBezTo>
                  <a:cubicBezTo>
                    <a:pt x="43428" y="6510"/>
                    <a:pt x="43511" y="6510"/>
                    <a:pt x="43573" y="6551"/>
                  </a:cubicBezTo>
                  <a:cubicBezTo>
                    <a:pt x="43449" y="6614"/>
                    <a:pt x="43345" y="6717"/>
                    <a:pt x="43262" y="6842"/>
                  </a:cubicBezTo>
                  <a:cubicBezTo>
                    <a:pt x="43179" y="6987"/>
                    <a:pt x="43075" y="7090"/>
                    <a:pt x="42951" y="7173"/>
                  </a:cubicBezTo>
                  <a:cubicBezTo>
                    <a:pt x="42951" y="7132"/>
                    <a:pt x="42951" y="7111"/>
                    <a:pt x="42889" y="7152"/>
                  </a:cubicBezTo>
                  <a:cubicBezTo>
                    <a:pt x="42889" y="7111"/>
                    <a:pt x="42868" y="7070"/>
                    <a:pt x="42847" y="7049"/>
                  </a:cubicBezTo>
                  <a:cubicBezTo>
                    <a:pt x="42868" y="7028"/>
                    <a:pt x="42889" y="7007"/>
                    <a:pt x="42930" y="7007"/>
                  </a:cubicBezTo>
                  <a:cubicBezTo>
                    <a:pt x="42847" y="6842"/>
                    <a:pt x="42702" y="6738"/>
                    <a:pt x="42516" y="6738"/>
                  </a:cubicBezTo>
                  <a:cubicBezTo>
                    <a:pt x="42371" y="6759"/>
                    <a:pt x="42226" y="6759"/>
                    <a:pt x="42080" y="6759"/>
                  </a:cubicBezTo>
                  <a:cubicBezTo>
                    <a:pt x="42205" y="6696"/>
                    <a:pt x="42350" y="6489"/>
                    <a:pt x="42454" y="6531"/>
                  </a:cubicBezTo>
                  <a:cubicBezTo>
                    <a:pt x="42516" y="6551"/>
                    <a:pt x="42827" y="6572"/>
                    <a:pt x="42806" y="6448"/>
                  </a:cubicBezTo>
                  <a:cubicBezTo>
                    <a:pt x="42785" y="6344"/>
                    <a:pt x="42723" y="6033"/>
                    <a:pt x="42536" y="6199"/>
                  </a:cubicBezTo>
                  <a:cubicBezTo>
                    <a:pt x="42578" y="5929"/>
                    <a:pt x="42080" y="5909"/>
                    <a:pt x="42018" y="5784"/>
                  </a:cubicBezTo>
                  <a:cubicBezTo>
                    <a:pt x="42184" y="5867"/>
                    <a:pt x="42391" y="5867"/>
                    <a:pt x="42536" y="5784"/>
                  </a:cubicBezTo>
                  <a:cubicBezTo>
                    <a:pt x="42391" y="5743"/>
                    <a:pt x="42226" y="5701"/>
                    <a:pt x="42080" y="5639"/>
                  </a:cubicBezTo>
                  <a:cubicBezTo>
                    <a:pt x="41977" y="5619"/>
                    <a:pt x="42018" y="5515"/>
                    <a:pt x="42018" y="5432"/>
                  </a:cubicBezTo>
                  <a:cubicBezTo>
                    <a:pt x="41894" y="5411"/>
                    <a:pt x="41769" y="5370"/>
                    <a:pt x="41645" y="5349"/>
                  </a:cubicBezTo>
                  <a:cubicBezTo>
                    <a:pt x="41251" y="5245"/>
                    <a:pt x="40754" y="5038"/>
                    <a:pt x="40339" y="5204"/>
                  </a:cubicBezTo>
                  <a:cubicBezTo>
                    <a:pt x="40381" y="5328"/>
                    <a:pt x="40505" y="5370"/>
                    <a:pt x="40505" y="5494"/>
                  </a:cubicBezTo>
                  <a:cubicBezTo>
                    <a:pt x="40546" y="5764"/>
                    <a:pt x="40298" y="5598"/>
                    <a:pt x="40236" y="5494"/>
                  </a:cubicBezTo>
                  <a:cubicBezTo>
                    <a:pt x="40153" y="5577"/>
                    <a:pt x="40153" y="5681"/>
                    <a:pt x="40049" y="5639"/>
                  </a:cubicBezTo>
                  <a:cubicBezTo>
                    <a:pt x="39966" y="5805"/>
                    <a:pt x="40028" y="6012"/>
                    <a:pt x="39759" y="5867"/>
                  </a:cubicBezTo>
                  <a:cubicBezTo>
                    <a:pt x="39717" y="5992"/>
                    <a:pt x="39738" y="5971"/>
                    <a:pt x="39614" y="5971"/>
                  </a:cubicBezTo>
                  <a:cubicBezTo>
                    <a:pt x="39634" y="5701"/>
                    <a:pt x="39862" y="5515"/>
                    <a:pt x="39904" y="5245"/>
                  </a:cubicBezTo>
                  <a:cubicBezTo>
                    <a:pt x="39925" y="5038"/>
                    <a:pt x="39904" y="4852"/>
                    <a:pt x="39655" y="4810"/>
                  </a:cubicBezTo>
                  <a:cubicBezTo>
                    <a:pt x="39469" y="4748"/>
                    <a:pt x="39261" y="4810"/>
                    <a:pt x="39095" y="4934"/>
                  </a:cubicBezTo>
                  <a:cubicBezTo>
                    <a:pt x="39178" y="4748"/>
                    <a:pt x="39344" y="4478"/>
                    <a:pt x="39158" y="4313"/>
                  </a:cubicBezTo>
                  <a:cubicBezTo>
                    <a:pt x="39013" y="4499"/>
                    <a:pt x="38930" y="4748"/>
                    <a:pt x="38909" y="4976"/>
                  </a:cubicBezTo>
                  <a:cubicBezTo>
                    <a:pt x="38909" y="5080"/>
                    <a:pt x="38888" y="5183"/>
                    <a:pt x="38888" y="5287"/>
                  </a:cubicBezTo>
                  <a:cubicBezTo>
                    <a:pt x="38888" y="5370"/>
                    <a:pt x="38950" y="5639"/>
                    <a:pt x="38909" y="5660"/>
                  </a:cubicBezTo>
                  <a:cubicBezTo>
                    <a:pt x="38474" y="5619"/>
                    <a:pt x="38266" y="6075"/>
                    <a:pt x="38183" y="6448"/>
                  </a:cubicBezTo>
                  <a:cubicBezTo>
                    <a:pt x="38163" y="6365"/>
                    <a:pt x="38142" y="6365"/>
                    <a:pt x="38080" y="6385"/>
                  </a:cubicBezTo>
                  <a:cubicBezTo>
                    <a:pt x="37997" y="6427"/>
                    <a:pt x="37955" y="6365"/>
                    <a:pt x="37872" y="6365"/>
                  </a:cubicBezTo>
                  <a:cubicBezTo>
                    <a:pt x="37790" y="6365"/>
                    <a:pt x="37707" y="6220"/>
                    <a:pt x="37603" y="6137"/>
                  </a:cubicBezTo>
                  <a:cubicBezTo>
                    <a:pt x="37561" y="6116"/>
                    <a:pt x="37520" y="6075"/>
                    <a:pt x="37479" y="6033"/>
                  </a:cubicBezTo>
                  <a:cubicBezTo>
                    <a:pt x="37375" y="5971"/>
                    <a:pt x="37354" y="5909"/>
                    <a:pt x="37271" y="6012"/>
                  </a:cubicBezTo>
                  <a:lnTo>
                    <a:pt x="36981" y="6468"/>
                  </a:lnTo>
                  <a:cubicBezTo>
                    <a:pt x="36960" y="6365"/>
                    <a:pt x="36857" y="6282"/>
                    <a:pt x="36981" y="6240"/>
                  </a:cubicBezTo>
                  <a:cubicBezTo>
                    <a:pt x="37105" y="6220"/>
                    <a:pt x="37168" y="6033"/>
                    <a:pt x="37209" y="5950"/>
                  </a:cubicBezTo>
                  <a:cubicBezTo>
                    <a:pt x="37313" y="5743"/>
                    <a:pt x="37230" y="5515"/>
                    <a:pt x="37023" y="5411"/>
                  </a:cubicBezTo>
                  <a:cubicBezTo>
                    <a:pt x="37209" y="5308"/>
                    <a:pt x="37313" y="5473"/>
                    <a:pt x="37354" y="5639"/>
                  </a:cubicBezTo>
                  <a:cubicBezTo>
                    <a:pt x="37396" y="5598"/>
                    <a:pt x="37437" y="5577"/>
                    <a:pt x="37479" y="5556"/>
                  </a:cubicBezTo>
                  <a:cubicBezTo>
                    <a:pt x="37561" y="5598"/>
                    <a:pt x="37644" y="5619"/>
                    <a:pt x="37727" y="5639"/>
                  </a:cubicBezTo>
                  <a:cubicBezTo>
                    <a:pt x="37831" y="5660"/>
                    <a:pt x="37955" y="5660"/>
                    <a:pt x="38080" y="5619"/>
                  </a:cubicBezTo>
                  <a:cubicBezTo>
                    <a:pt x="38183" y="5577"/>
                    <a:pt x="38287" y="5494"/>
                    <a:pt x="38391" y="5453"/>
                  </a:cubicBezTo>
                  <a:cubicBezTo>
                    <a:pt x="38494" y="5411"/>
                    <a:pt x="38515" y="5287"/>
                    <a:pt x="38432" y="5204"/>
                  </a:cubicBezTo>
                  <a:cubicBezTo>
                    <a:pt x="38391" y="5266"/>
                    <a:pt x="38328" y="5308"/>
                    <a:pt x="38266" y="5225"/>
                  </a:cubicBezTo>
                  <a:cubicBezTo>
                    <a:pt x="38308" y="5162"/>
                    <a:pt x="38349" y="5080"/>
                    <a:pt x="38391" y="5017"/>
                  </a:cubicBezTo>
                  <a:cubicBezTo>
                    <a:pt x="38411" y="4934"/>
                    <a:pt x="38391" y="4852"/>
                    <a:pt x="38328" y="4810"/>
                  </a:cubicBezTo>
                  <a:cubicBezTo>
                    <a:pt x="38225" y="4748"/>
                    <a:pt x="38142" y="4831"/>
                    <a:pt x="38080" y="4934"/>
                  </a:cubicBezTo>
                  <a:cubicBezTo>
                    <a:pt x="38018" y="4789"/>
                    <a:pt x="37955" y="4644"/>
                    <a:pt x="37872" y="4499"/>
                  </a:cubicBezTo>
                  <a:cubicBezTo>
                    <a:pt x="37810" y="4458"/>
                    <a:pt x="37810" y="4395"/>
                    <a:pt x="37893" y="4375"/>
                  </a:cubicBezTo>
                  <a:cubicBezTo>
                    <a:pt x="37872" y="4313"/>
                    <a:pt x="37831" y="4250"/>
                    <a:pt x="37790" y="4188"/>
                  </a:cubicBezTo>
                  <a:cubicBezTo>
                    <a:pt x="37707" y="4022"/>
                    <a:pt x="37561" y="3898"/>
                    <a:pt x="37375" y="3836"/>
                  </a:cubicBezTo>
                  <a:cubicBezTo>
                    <a:pt x="37271" y="3815"/>
                    <a:pt x="37168" y="3815"/>
                    <a:pt x="37064" y="3815"/>
                  </a:cubicBezTo>
                  <a:cubicBezTo>
                    <a:pt x="37043" y="3981"/>
                    <a:pt x="37002" y="4126"/>
                    <a:pt x="36960" y="4271"/>
                  </a:cubicBezTo>
                  <a:cubicBezTo>
                    <a:pt x="36836" y="4582"/>
                    <a:pt x="36774" y="4893"/>
                    <a:pt x="36753" y="5225"/>
                  </a:cubicBezTo>
                  <a:cubicBezTo>
                    <a:pt x="36484" y="4976"/>
                    <a:pt x="36753" y="4478"/>
                    <a:pt x="36649" y="4167"/>
                  </a:cubicBezTo>
                  <a:cubicBezTo>
                    <a:pt x="36608" y="4043"/>
                    <a:pt x="36525" y="3939"/>
                    <a:pt x="36442" y="3857"/>
                  </a:cubicBezTo>
                  <a:cubicBezTo>
                    <a:pt x="36318" y="3836"/>
                    <a:pt x="36173" y="3857"/>
                    <a:pt x="36069" y="3919"/>
                  </a:cubicBezTo>
                  <a:cubicBezTo>
                    <a:pt x="35862" y="3981"/>
                    <a:pt x="35717" y="4147"/>
                    <a:pt x="35654" y="4354"/>
                  </a:cubicBezTo>
                  <a:cubicBezTo>
                    <a:pt x="35364" y="4147"/>
                    <a:pt x="34950" y="4147"/>
                    <a:pt x="34701" y="4395"/>
                  </a:cubicBezTo>
                  <a:cubicBezTo>
                    <a:pt x="34639" y="4313"/>
                    <a:pt x="34597" y="4313"/>
                    <a:pt x="34577" y="4209"/>
                  </a:cubicBezTo>
                  <a:cubicBezTo>
                    <a:pt x="34577" y="4105"/>
                    <a:pt x="34556" y="4002"/>
                    <a:pt x="34535" y="3898"/>
                  </a:cubicBezTo>
                  <a:cubicBezTo>
                    <a:pt x="34494" y="3711"/>
                    <a:pt x="34183" y="3711"/>
                    <a:pt x="34017" y="3774"/>
                  </a:cubicBezTo>
                  <a:cubicBezTo>
                    <a:pt x="33706" y="3877"/>
                    <a:pt x="33561" y="4230"/>
                    <a:pt x="33706" y="4520"/>
                  </a:cubicBezTo>
                  <a:cubicBezTo>
                    <a:pt x="33561" y="4520"/>
                    <a:pt x="33436" y="4416"/>
                    <a:pt x="33374" y="4271"/>
                  </a:cubicBezTo>
                  <a:cubicBezTo>
                    <a:pt x="33333" y="4126"/>
                    <a:pt x="33043" y="4209"/>
                    <a:pt x="32897" y="4250"/>
                  </a:cubicBezTo>
                  <a:cubicBezTo>
                    <a:pt x="32752" y="4292"/>
                    <a:pt x="32628" y="4375"/>
                    <a:pt x="32545" y="4499"/>
                  </a:cubicBezTo>
                  <a:cubicBezTo>
                    <a:pt x="32483" y="4603"/>
                    <a:pt x="32421" y="4665"/>
                    <a:pt x="32524" y="4748"/>
                  </a:cubicBezTo>
                  <a:cubicBezTo>
                    <a:pt x="32628" y="4810"/>
                    <a:pt x="32732" y="4934"/>
                    <a:pt x="32835" y="5038"/>
                  </a:cubicBezTo>
                  <a:cubicBezTo>
                    <a:pt x="32587" y="5225"/>
                    <a:pt x="32379" y="5411"/>
                    <a:pt x="32131" y="5619"/>
                  </a:cubicBezTo>
                  <a:cubicBezTo>
                    <a:pt x="32151" y="5494"/>
                    <a:pt x="32131" y="5390"/>
                    <a:pt x="32068" y="5287"/>
                  </a:cubicBezTo>
                  <a:cubicBezTo>
                    <a:pt x="31985" y="5100"/>
                    <a:pt x="31902" y="5183"/>
                    <a:pt x="31716" y="5225"/>
                  </a:cubicBezTo>
                  <a:lnTo>
                    <a:pt x="31260" y="5349"/>
                  </a:lnTo>
                  <a:cubicBezTo>
                    <a:pt x="31218" y="5308"/>
                    <a:pt x="31156" y="5287"/>
                    <a:pt x="31115" y="5266"/>
                  </a:cubicBezTo>
                  <a:cubicBezTo>
                    <a:pt x="31115" y="5162"/>
                    <a:pt x="31115" y="5162"/>
                    <a:pt x="30990" y="5162"/>
                  </a:cubicBezTo>
                  <a:cubicBezTo>
                    <a:pt x="31032" y="4934"/>
                    <a:pt x="30845" y="4810"/>
                    <a:pt x="30679" y="4727"/>
                  </a:cubicBezTo>
                  <a:cubicBezTo>
                    <a:pt x="30804" y="4624"/>
                    <a:pt x="30887" y="4437"/>
                    <a:pt x="31011" y="4375"/>
                  </a:cubicBezTo>
                  <a:cubicBezTo>
                    <a:pt x="31156" y="4292"/>
                    <a:pt x="31301" y="4126"/>
                    <a:pt x="31094" y="4002"/>
                  </a:cubicBezTo>
                  <a:cubicBezTo>
                    <a:pt x="31073" y="4043"/>
                    <a:pt x="31053" y="4064"/>
                    <a:pt x="31032" y="4105"/>
                  </a:cubicBezTo>
                  <a:cubicBezTo>
                    <a:pt x="31032" y="4022"/>
                    <a:pt x="30928" y="3463"/>
                    <a:pt x="30721" y="3711"/>
                  </a:cubicBezTo>
                  <a:cubicBezTo>
                    <a:pt x="30659" y="3794"/>
                    <a:pt x="30721" y="3857"/>
                    <a:pt x="30576" y="3836"/>
                  </a:cubicBezTo>
                  <a:lnTo>
                    <a:pt x="30327" y="3794"/>
                  </a:lnTo>
                  <a:cubicBezTo>
                    <a:pt x="30141" y="3753"/>
                    <a:pt x="30223" y="3504"/>
                    <a:pt x="30286" y="3380"/>
                  </a:cubicBezTo>
                  <a:cubicBezTo>
                    <a:pt x="30099" y="3152"/>
                    <a:pt x="29809" y="3027"/>
                    <a:pt x="29519" y="3048"/>
                  </a:cubicBezTo>
                  <a:cubicBezTo>
                    <a:pt x="29436" y="3069"/>
                    <a:pt x="29374" y="3090"/>
                    <a:pt x="29311" y="3131"/>
                  </a:cubicBezTo>
                  <a:cubicBezTo>
                    <a:pt x="29311" y="3214"/>
                    <a:pt x="29332" y="3297"/>
                    <a:pt x="29332" y="3380"/>
                  </a:cubicBezTo>
                  <a:cubicBezTo>
                    <a:pt x="29332" y="3463"/>
                    <a:pt x="29332" y="3566"/>
                    <a:pt x="29353" y="3649"/>
                  </a:cubicBezTo>
                  <a:cubicBezTo>
                    <a:pt x="29353" y="3794"/>
                    <a:pt x="29228" y="3753"/>
                    <a:pt x="29104" y="3815"/>
                  </a:cubicBezTo>
                  <a:cubicBezTo>
                    <a:pt x="29146" y="3919"/>
                    <a:pt x="29270" y="3960"/>
                    <a:pt x="29311" y="4064"/>
                  </a:cubicBezTo>
                  <a:cubicBezTo>
                    <a:pt x="29415" y="4230"/>
                    <a:pt x="29249" y="4354"/>
                    <a:pt x="29104" y="4416"/>
                  </a:cubicBezTo>
                  <a:cubicBezTo>
                    <a:pt x="29166" y="4520"/>
                    <a:pt x="29270" y="4603"/>
                    <a:pt x="29374" y="4665"/>
                  </a:cubicBezTo>
                  <a:cubicBezTo>
                    <a:pt x="29415" y="4706"/>
                    <a:pt x="29456" y="4727"/>
                    <a:pt x="29519" y="4727"/>
                  </a:cubicBezTo>
                  <a:cubicBezTo>
                    <a:pt x="29539" y="4789"/>
                    <a:pt x="29581" y="4831"/>
                    <a:pt x="29622" y="4893"/>
                  </a:cubicBezTo>
                  <a:cubicBezTo>
                    <a:pt x="29705" y="4810"/>
                    <a:pt x="29684" y="4748"/>
                    <a:pt x="29809" y="4727"/>
                  </a:cubicBezTo>
                  <a:cubicBezTo>
                    <a:pt x="29954" y="4686"/>
                    <a:pt x="30078" y="4624"/>
                    <a:pt x="30182" y="4769"/>
                  </a:cubicBezTo>
                  <a:cubicBezTo>
                    <a:pt x="30223" y="4706"/>
                    <a:pt x="30223" y="4665"/>
                    <a:pt x="30327" y="4686"/>
                  </a:cubicBezTo>
                  <a:cubicBezTo>
                    <a:pt x="30389" y="4706"/>
                    <a:pt x="30451" y="4748"/>
                    <a:pt x="30493" y="4789"/>
                  </a:cubicBezTo>
                  <a:cubicBezTo>
                    <a:pt x="30389" y="4934"/>
                    <a:pt x="30203" y="4955"/>
                    <a:pt x="30037" y="4997"/>
                  </a:cubicBezTo>
                  <a:cubicBezTo>
                    <a:pt x="29830" y="5038"/>
                    <a:pt x="29622" y="5080"/>
                    <a:pt x="29415" y="5162"/>
                  </a:cubicBezTo>
                  <a:cubicBezTo>
                    <a:pt x="29228" y="5225"/>
                    <a:pt x="28918" y="4852"/>
                    <a:pt x="28731" y="4789"/>
                  </a:cubicBezTo>
                  <a:cubicBezTo>
                    <a:pt x="28586" y="4727"/>
                    <a:pt x="28420" y="4727"/>
                    <a:pt x="28254" y="4748"/>
                  </a:cubicBezTo>
                  <a:cubicBezTo>
                    <a:pt x="28151" y="4769"/>
                    <a:pt x="28151" y="4831"/>
                    <a:pt x="28109" y="4914"/>
                  </a:cubicBezTo>
                  <a:cubicBezTo>
                    <a:pt x="28068" y="5017"/>
                    <a:pt x="27985" y="4976"/>
                    <a:pt x="27923" y="5059"/>
                  </a:cubicBezTo>
                  <a:cubicBezTo>
                    <a:pt x="27819" y="5245"/>
                    <a:pt x="27715" y="5536"/>
                    <a:pt x="27487" y="5225"/>
                  </a:cubicBezTo>
                  <a:cubicBezTo>
                    <a:pt x="27363" y="5328"/>
                    <a:pt x="27301" y="5473"/>
                    <a:pt x="27301" y="5639"/>
                  </a:cubicBezTo>
                  <a:cubicBezTo>
                    <a:pt x="27321" y="5826"/>
                    <a:pt x="26907" y="5805"/>
                    <a:pt x="26928" y="5867"/>
                  </a:cubicBezTo>
                  <a:cubicBezTo>
                    <a:pt x="26803" y="5639"/>
                    <a:pt x="27052" y="5349"/>
                    <a:pt x="27114" y="5142"/>
                  </a:cubicBezTo>
                  <a:cubicBezTo>
                    <a:pt x="27156" y="4997"/>
                    <a:pt x="27466" y="4686"/>
                    <a:pt x="27114" y="4644"/>
                  </a:cubicBezTo>
                  <a:cubicBezTo>
                    <a:pt x="27114" y="4686"/>
                    <a:pt x="27114" y="4706"/>
                    <a:pt x="27114" y="4748"/>
                  </a:cubicBezTo>
                  <a:cubicBezTo>
                    <a:pt x="27073" y="4644"/>
                    <a:pt x="27073" y="4603"/>
                    <a:pt x="26969" y="4582"/>
                  </a:cubicBezTo>
                  <a:cubicBezTo>
                    <a:pt x="26948" y="4499"/>
                    <a:pt x="26865" y="4458"/>
                    <a:pt x="26803" y="4478"/>
                  </a:cubicBezTo>
                  <a:cubicBezTo>
                    <a:pt x="26741" y="4478"/>
                    <a:pt x="26720" y="4499"/>
                    <a:pt x="26720" y="4561"/>
                  </a:cubicBezTo>
                  <a:cubicBezTo>
                    <a:pt x="26658" y="4561"/>
                    <a:pt x="26596" y="4561"/>
                    <a:pt x="26554" y="4582"/>
                  </a:cubicBezTo>
                  <a:cubicBezTo>
                    <a:pt x="26451" y="4603"/>
                    <a:pt x="26368" y="4665"/>
                    <a:pt x="26285" y="4727"/>
                  </a:cubicBezTo>
                  <a:cubicBezTo>
                    <a:pt x="26223" y="4624"/>
                    <a:pt x="26285" y="4478"/>
                    <a:pt x="26161" y="4437"/>
                  </a:cubicBezTo>
                  <a:cubicBezTo>
                    <a:pt x="26036" y="4416"/>
                    <a:pt x="25912" y="4395"/>
                    <a:pt x="25808" y="4395"/>
                  </a:cubicBezTo>
                  <a:cubicBezTo>
                    <a:pt x="25705" y="4395"/>
                    <a:pt x="25601" y="4437"/>
                    <a:pt x="25518" y="4499"/>
                  </a:cubicBezTo>
                  <a:cubicBezTo>
                    <a:pt x="25456" y="4541"/>
                    <a:pt x="25394" y="4603"/>
                    <a:pt x="25352" y="4665"/>
                  </a:cubicBezTo>
                  <a:cubicBezTo>
                    <a:pt x="25394" y="4727"/>
                    <a:pt x="25456" y="4810"/>
                    <a:pt x="25497" y="4893"/>
                  </a:cubicBezTo>
                  <a:cubicBezTo>
                    <a:pt x="25580" y="5017"/>
                    <a:pt x="25642" y="5142"/>
                    <a:pt x="25725" y="5287"/>
                  </a:cubicBezTo>
                  <a:cubicBezTo>
                    <a:pt x="25767" y="5370"/>
                    <a:pt x="25808" y="5453"/>
                    <a:pt x="25870" y="5515"/>
                  </a:cubicBezTo>
                  <a:cubicBezTo>
                    <a:pt x="25808" y="5556"/>
                    <a:pt x="25746" y="5598"/>
                    <a:pt x="25725" y="5660"/>
                  </a:cubicBezTo>
                  <a:cubicBezTo>
                    <a:pt x="25559" y="5888"/>
                    <a:pt x="25456" y="6178"/>
                    <a:pt x="25435" y="6468"/>
                  </a:cubicBezTo>
                  <a:cubicBezTo>
                    <a:pt x="25373" y="6448"/>
                    <a:pt x="25311" y="6448"/>
                    <a:pt x="25248" y="6427"/>
                  </a:cubicBezTo>
                  <a:cubicBezTo>
                    <a:pt x="25228" y="6365"/>
                    <a:pt x="25186" y="6303"/>
                    <a:pt x="25145" y="6261"/>
                  </a:cubicBezTo>
                  <a:cubicBezTo>
                    <a:pt x="25041" y="6178"/>
                    <a:pt x="24896" y="6178"/>
                    <a:pt x="24792" y="6240"/>
                  </a:cubicBezTo>
                  <a:cubicBezTo>
                    <a:pt x="24647" y="6282"/>
                    <a:pt x="24544" y="6365"/>
                    <a:pt x="24440" y="6448"/>
                  </a:cubicBezTo>
                  <a:cubicBezTo>
                    <a:pt x="24378" y="6489"/>
                    <a:pt x="24336" y="6531"/>
                    <a:pt x="24295" y="6572"/>
                  </a:cubicBezTo>
                  <a:lnTo>
                    <a:pt x="24419" y="6738"/>
                  </a:lnTo>
                  <a:cubicBezTo>
                    <a:pt x="24357" y="6738"/>
                    <a:pt x="24274" y="6759"/>
                    <a:pt x="24212" y="6779"/>
                  </a:cubicBezTo>
                  <a:lnTo>
                    <a:pt x="24274" y="7007"/>
                  </a:lnTo>
                  <a:cubicBezTo>
                    <a:pt x="24295" y="7132"/>
                    <a:pt x="24108" y="7194"/>
                    <a:pt x="24025" y="7298"/>
                  </a:cubicBezTo>
                  <a:cubicBezTo>
                    <a:pt x="24088" y="7339"/>
                    <a:pt x="24212" y="7339"/>
                    <a:pt x="24253" y="7422"/>
                  </a:cubicBezTo>
                  <a:cubicBezTo>
                    <a:pt x="24150" y="7463"/>
                    <a:pt x="23963" y="7484"/>
                    <a:pt x="23922" y="7546"/>
                  </a:cubicBezTo>
                  <a:cubicBezTo>
                    <a:pt x="23839" y="7588"/>
                    <a:pt x="23756" y="7609"/>
                    <a:pt x="23673" y="7650"/>
                  </a:cubicBezTo>
                  <a:cubicBezTo>
                    <a:pt x="23569" y="7609"/>
                    <a:pt x="23507" y="7526"/>
                    <a:pt x="23404" y="7484"/>
                  </a:cubicBezTo>
                  <a:cubicBezTo>
                    <a:pt x="23362" y="7380"/>
                    <a:pt x="23362" y="7277"/>
                    <a:pt x="23238" y="7277"/>
                  </a:cubicBezTo>
                  <a:cubicBezTo>
                    <a:pt x="23113" y="7256"/>
                    <a:pt x="22927" y="7028"/>
                    <a:pt x="23155" y="7090"/>
                  </a:cubicBezTo>
                  <a:cubicBezTo>
                    <a:pt x="23321" y="7111"/>
                    <a:pt x="23549" y="7090"/>
                    <a:pt x="23569" y="7277"/>
                  </a:cubicBezTo>
                  <a:cubicBezTo>
                    <a:pt x="23735" y="7318"/>
                    <a:pt x="23901" y="7256"/>
                    <a:pt x="24005" y="7132"/>
                  </a:cubicBezTo>
                  <a:cubicBezTo>
                    <a:pt x="24108" y="6966"/>
                    <a:pt x="23694" y="6842"/>
                    <a:pt x="23756" y="6655"/>
                  </a:cubicBezTo>
                  <a:cubicBezTo>
                    <a:pt x="23818" y="6448"/>
                    <a:pt x="24005" y="6572"/>
                    <a:pt x="24129" y="6655"/>
                  </a:cubicBezTo>
                  <a:cubicBezTo>
                    <a:pt x="24212" y="6448"/>
                    <a:pt x="24171" y="6178"/>
                    <a:pt x="24502" y="6365"/>
                  </a:cubicBezTo>
                  <a:cubicBezTo>
                    <a:pt x="24564" y="6240"/>
                    <a:pt x="24564" y="6095"/>
                    <a:pt x="24523" y="5950"/>
                  </a:cubicBezTo>
                  <a:cubicBezTo>
                    <a:pt x="24606" y="5805"/>
                    <a:pt x="24419" y="5681"/>
                    <a:pt x="24399" y="5784"/>
                  </a:cubicBezTo>
                  <a:cubicBezTo>
                    <a:pt x="24295" y="5701"/>
                    <a:pt x="24191" y="5598"/>
                    <a:pt x="24129" y="5473"/>
                  </a:cubicBezTo>
                  <a:cubicBezTo>
                    <a:pt x="24108" y="5411"/>
                    <a:pt x="24088" y="5328"/>
                    <a:pt x="24108" y="5266"/>
                  </a:cubicBezTo>
                  <a:cubicBezTo>
                    <a:pt x="24025" y="5245"/>
                    <a:pt x="23943" y="5225"/>
                    <a:pt x="23880" y="5204"/>
                  </a:cubicBezTo>
                  <a:cubicBezTo>
                    <a:pt x="23756" y="5162"/>
                    <a:pt x="23652" y="5162"/>
                    <a:pt x="23549" y="5183"/>
                  </a:cubicBezTo>
                  <a:cubicBezTo>
                    <a:pt x="23487" y="5204"/>
                    <a:pt x="23424" y="5245"/>
                    <a:pt x="23383" y="5308"/>
                  </a:cubicBezTo>
                  <a:cubicBezTo>
                    <a:pt x="23300" y="5370"/>
                    <a:pt x="23341" y="5370"/>
                    <a:pt x="23383" y="5453"/>
                  </a:cubicBezTo>
                  <a:cubicBezTo>
                    <a:pt x="23217" y="5453"/>
                    <a:pt x="23051" y="5536"/>
                    <a:pt x="22948" y="5660"/>
                  </a:cubicBezTo>
                  <a:cubicBezTo>
                    <a:pt x="22782" y="5681"/>
                    <a:pt x="22616" y="5764"/>
                    <a:pt x="22492" y="5888"/>
                  </a:cubicBezTo>
                  <a:cubicBezTo>
                    <a:pt x="22326" y="5681"/>
                    <a:pt x="22077" y="5577"/>
                    <a:pt x="21849" y="5639"/>
                  </a:cubicBezTo>
                  <a:cubicBezTo>
                    <a:pt x="21807" y="5805"/>
                    <a:pt x="21766" y="5992"/>
                    <a:pt x="21725" y="6157"/>
                  </a:cubicBezTo>
                  <a:cubicBezTo>
                    <a:pt x="21704" y="6240"/>
                    <a:pt x="21683" y="6323"/>
                    <a:pt x="21662" y="6406"/>
                  </a:cubicBezTo>
                  <a:cubicBezTo>
                    <a:pt x="21642" y="6531"/>
                    <a:pt x="21683" y="6551"/>
                    <a:pt x="21559" y="6551"/>
                  </a:cubicBezTo>
                  <a:cubicBezTo>
                    <a:pt x="21600" y="6655"/>
                    <a:pt x="21621" y="6759"/>
                    <a:pt x="21621" y="6862"/>
                  </a:cubicBezTo>
                  <a:cubicBezTo>
                    <a:pt x="21621" y="6966"/>
                    <a:pt x="21579" y="7028"/>
                    <a:pt x="21621" y="7132"/>
                  </a:cubicBezTo>
                  <a:cubicBezTo>
                    <a:pt x="21538" y="7132"/>
                    <a:pt x="21538" y="7070"/>
                    <a:pt x="21476" y="7070"/>
                  </a:cubicBezTo>
                  <a:cubicBezTo>
                    <a:pt x="21331" y="7070"/>
                    <a:pt x="21476" y="7132"/>
                    <a:pt x="21372" y="7152"/>
                  </a:cubicBezTo>
                  <a:cubicBezTo>
                    <a:pt x="21310" y="7007"/>
                    <a:pt x="21289" y="6966"/>
                    <a:pt x="21123" y="6945"/>
                  </a:cubicBezTo>
                  <a:cubicBezTo>
                    <a:pt x="20999" y="6966"/>
                    <a:pt x="20895" y="7007"/>
                    <a:pt x="20792" y="7049"/>
                  </a:cubicBezTo>
                  <a:cubicBezTo>
                    <a:pt x="20730" y="7070"/>
                    <a:pt x="20688" y="7090"/>
                    <a:pt x="20667" y="7132"/>
                  </a:cubicBezTo>
                  <a:cubicBezTo>
                    <a:pt x="20543" y="7235"/>
                    <a:pt x="20667" y="7215"/>
                    <a:pt x="20626" y="7318"/>
                  </a:cubicBezTo>
                  <a:cubicBezTo>
                    <a:pt x="20584" y="7443"/>
                    <a:pt x="20377" y="7380"/>
                    <a:pt x="20274" y="7484"/>
                  </a:cubicBezTo>
                  <a:cubicBezTo>
                    <a:pt x="20191" y="7567"/>
                    <a:pt x="20191" y="7671"/>
                    <a:pt x="20149" y="7754"/>
                  </a:cubicBezTo>
                  <a:cubicBezTo>
                    <a:pt x="20128" y="7795"/>
                    <a:pt x="20128" y="7837"/>
                    <a:pt x="20128" y="7878"/>
                  </a:cubicBezTo>
                  <a:cubicBezTo>
                    <a:pt x="20087" y="7878"/>
                    <a:pt x="20045" y="7899"/>
                    <a:pt x="20004" y="7919"/>
                  </a:cubicBezTo>
                  <a:cubicBezTo>
                    <a:pt x="19921" y="7982"/>
                    <a:pt x="19838" y="8065"/>
                    <a:pt x="19797" y="8168"/>
                  </a:cubicBezTo>
                  <a:cubicBezTo>
                    <a:pt x="19755" y="8230"/>
                    <a:pt x="19631" y="8541"/>
                    <a:pt x="19507" y="8396"/>
                  </a:cubicBezTo>
                  <a:cubicBezTo>
                    <a:pt x="19548" y="8355"/>
                    <a:pt x="19548" y="8355"/>
                    <a:pt x="19507" y="8375"/>
                  </a:cubicBezTo>
                  <a:cubicBezTo>
                    <a:pt x="19610" y="8293"/>
                    <a:pt x="19672" y="8168"/>
                    <a:pt x="19672" y="8044"/>
                  </a:cubicBezTo>
                  <a:cubicBezTo>
                    <a:pt x="19631" y="7982"/>
                    <a:pt x="19589" y="8002"/>
                    <a:pt x="19631" y="7919"/>
                  </a:cubicBezTo>
                  <a:cubicBezTo>
                    <a:pt x="19652" y="7857"/>
                    <a:pt x="19631" y="7816"/>
                    <a:pt x="19548" y="7816"/>
                  </a:cubicBezTo>
                  <a:cubicBezTo>
                    <a:pt x="19548" y="7857"/>
                    <a:pt x="19548" y="7878"/>
                    <a:pt x="19507" y="7899"/>
                  </a:cubicBezTo>
                  <a:cubicBezTo>
                    <a:pt x="19465" y="7816"/>
                    <a:pt x="19444" y="7712"/>
                    <a:pt x="19341" y="7774"/>
                  </a:cubicBezTo>
                  <a:cubicBezTo>
                    <a:pt x="19361" y="7837"/>
                    <a:pt x="19341" y="7857"/>
                    <a:pt x="19258" y="7837"/>
                  </a:cubicBezTo>
                  <a:cubicBezTo>
                    <a:pt x="19196" y="7837"/>
                    <a:pt x="19133" y="7919"/>
                    <a:pt x="19113" y="7837"/>
                  </a:cubicBezTo>
                  <a:cubicBezTo>
                    <a:pt x="19092" y="7774"/>
                    <a:pt x="19009" y="7712"/>
                    <a:pt x="19009" y="7588"/>
                  </a:cubicBezTo>
                  <a:cubicBezTo>
                    <a:pt x="19030" y="7484"/>
                    <a:pt x="18988" y="7380"/>
                    <a:pt x="18926" y="7318"/>
                  </a:cubicBezTo>
                  <a:cubicBezTo>
                    <a:pt x="18719" y="7194"/>
                    <a:pt x="18512" y="7090"/>
                    <a:pt x="18304" y="7007"/>
                  </a:cubicBezTo>
                  <a:cubicBezTo>
                    <a:pt x="18076" y="6862"/>
                    <a:pt x="17786" y="6779"/>
                    <a:pt x="17517" y="6779"/>
                  </a:cubicBezTo>
                  <a:cubicBezTo>
                    <a:pt x="17517" y="6862"/>
                    <a:pt x="17620" y="6945"/>
                    <a:pt x="17599" y="7028"/>
                  </a:cubicBezTo>
                  <a:cubicBezTo>
                    <a:pt x="17434" y="6883"/>
                    <a:pt x="17226" y="6779"/>
                    <a:pt x="17019" y="6717"/>
                  </a:cubicBezTo>
                  <a:cubicBezTo>
                    <a:pt x="16915" y="6717"/>
                    <a:pt x="16833" y="6717"/>
                    <a:pt x="16750" y="6717"/>
                  </a:cubicBezTo>
                  <a:cubicBezTo>
                    <a:pt x="16625" y="6759"/>
                    <a:pt x="16542" y="6862"/>
                    <a:pt x="16459" y="6779"/>
                  </a:cubicBezTo>
                  <a:cubicBezTo>
                    <a:pt x="16501" y="6779"/>
                    <a:pt x="16522" y="6779"/>
                    <a:pt x="16563" y="6779"/>
                  </a:cubicBezTo>
                  <a:cubicBezTo>
                    <a:pt x="16397" y="6634"/>
                    <a:pt x="16356" y="6178"/>
                    <a:pt x="16066" y="6220"/>
                  </a:cubicBezTo>
                  <a:cubicBezTo>
                    <a:pt x="16128" y="6406"/>
                    <a:pt x="16231" y="6593"/>
                    <a:pt x="16376" y="6717"/>
                  </a:cubicBezTo>
                  <a:cubicBezTo>
                    <a:pt x="16335" y="6717"/>
                    <a:pt x="16314" y="6738"/>
                    <a:pt x="16294" y="6738"/>
                  </a:cubicBezTo>
                  <a:cubicBezTo>
                    <a:pt x="16231" y="6676"/>
                    <a:pt x="16190" y="6614"/>
                    <a:pt x="16148" y="6551"/>
                  </a:cubicBezTo>
                  <a:cubicBezTo>
                    <a:pt x="16066" y="6448"/>
                    <a:pt x="15962" y="6365"/>
                    <a:pt x="15838" y="6323"/>
                  </a:cubicBezTo>
                  <a:cubicBezTo>
                    <a:pt x="15755" y="6531"/>
                    <a:pt x="15817" y="6779"/>
                    <a:pt x="15464" y="6614"/>
                  </a:cubicBezTo>
                  <a:cubicBezTo>
                    <a:pt x="15444" y="6717"/>
                    <a:pt x="15464" y="6738"/>
                    <a:pt x="15361" y="6759"/>
                  </a:cubicBezTo>
                  <a:cubicBezTo>
                    <a:pt x="15257" y="6779"/>
                    <a:pt x="15153" y="6842"/>
                    <a:pt x="15091" y="6924"/>
                  </a:cubicBezTo>
                  <a:cubicBezTo>
                    <a:pt x="15112" y="6676"/>
                    <a:pt x="15029" y="6448"/>
                    <a:pt x="14843" y="6261"/>
                  </a:cubicBezTo>
                  <a:cubicBezTo>
                    <a:pt x="14697" y="6137"/>
                    <a:pt x="14407" y="6303"/>
                    <a:pt x="14283" y="6427"/>
                  </a:cubicBezTo>
                  <a:cubicBezTo>
                    <a:pt x="13993" y="6696"/>
                    <a:pt x="14034" y="7173"/>
                    <a:pt x="14366" y="7380"/>
                  </a:cubicBezTo>
                  <a:cubicBezTo>
                    <a:pt x="14304" y="7401"/>
                    <a:pt x="14221" y="7443"/>
                    <a:pt x="14179" y="7505"/>
                  </a:cubicBezTo>
                  <a:cubicBezTo>
                    <a:pt x="14096" y="7567"/>
                    <a:pt x="14076" y="7505"/>
                    <a:pt x="13972" y="7484"/>
                  </a:cubicBezTo>
                  <a:cubicBezTo>
                    <a:pt x="13827" y="7422"/>
                    <a:pt x="13661" y="7443"/>
                    <a:pt x="13537" y="7546"/>
                  </a:cubicBezTo>
                  <a:cubicBezTo>
                    <a:pt x="13516" y="7463"/>
                    <a:pt x="13454" y="7339"/>
                    <a:pt x="13350" y="7360"/>
                  </a:cubicBezTo>
                  <a:cubicBezTo>
                    <a:pt x="13226" y="7401"/>
                    <a:pt x="13288" y="7609"/>
                    <a:pt x="13329" y="7691"/>
                  </a:cubicBezTo>
                  <a:cubicBezTo>
                    <a:pt x="13391" y="7795"/>
                    <a:pt x="13495" y="7878"/>
                    <a:pt x="13599" y="7919"/>
                  </a:cubicBezTo>
                  <a:cubicBezTo>
                    <a:pt x="13661" y="8127"/>
                    <a:pt x="13723" y="8334"/>
                    <a:pt x="13827" y="8521"/>
                  </a:cubicBezTo>
                  <a:cubicBezTo>
                    <a:pt x="13744" y="8521"/>
                    <a:pt x="13661" y="8541"/>
                    <a:pt x="13578" y="8562"/>
                  </a:cubicBezTo>
                  <a:cubicBezTo>
                    <a:pt x="13495" y="8500"/>
                    <a:pt x="13433" y="8458"/>
                    <a:pt x="13350" y="8438"/>
                  </a:cubicBezTo>
                  <a:cubicBezTo>
                    <a:pt x="13288" y="8645"/>
                    <a:pt x="12811" y="8728"/>
                    <a:pt x="12977" y="8997"/>
                  </a:cubicBezTo>
                  <a:cubicBezTo>
                    <a:pt x="13163" y="8769"/>
                    <a:pt x="13391" y="9391"/>
                    <a:pt x="13620" y="8914"/>
                  </a:cubicBezTo>
                  <a:lnTo>
                    <a:pt x="13682" y="9080"/>
                  </a:lnTo>
                  <a:cubicBezTo>
                    <a:pt x="13702" y="9205"/>
                    <a:pt x="13744" y="9142"/>
                    <a:pt x="13848" y="9122"/>
                  </a:cubicBezTo>
                  <a:cubicBezTo>
                    <a:pt x="13972" y="9101"/>
                    <a:pt x="14096" y="9060"/>
                    <a:pt x="14200" y="8997"/>
                  </a:cubicBezTo>
                  <a:cubicBezTo>
                    <a:pt x="14221" y="9080"/>
                    <a:pt x="14345" y="9225"/>
                    <a:pt x="14200" y="9267"/>
                  </a:cubicBezTo>
                  <a:cubicBezTo>
                    <a:pt x="14386" y="9329"/>
                    <a:pt x="14366" y="9453"/>
                    <a:pt x="14179" y="9516"/>
                  </a:cubicBezTo>
                  <a:cubicBezTo>
                    <a:pt x="14179" y="9474"/>
                    <a:pt x="14055" y="9474"/>
                    <a:pt x="14013" y="9433"/>
                  </a:cubicBezTo>
                  <a:cubicBezTo>
                    <a:pt x="13972" y="9412"/>
                    <a:pt x="13930" y="9412"/>
                    <a:pt x="13910" y="9391"/>
                  </a:cubicBezTo>
                  <a:cubicBezTo>
                    <a:pt x="13806" y="9370"/>
                    <a:pt x="13827" y="9474"/>
                    <a:pt x="13765" y="9433"/>
                  </a:cubicBezTo>
                  <a:cubicBezTo>
                    <a:pt x="13785" y="9474"/>
                    <a:pt x="13785" y="9516"/>
                    <a:pt x="13765" y="9557"/>
                  </a:cubicBezTo>
                  <a:cubicBezTo>
                    <a:pt x="13682" y="9495"/>
                    <a:pt x="13682" y="9578"/>
                    <a:pt x="13620" y="9619"/>
                  </a:cubicBezTo>
                  <a:cubicBezTo>
                    <a:pt x="13557" y="9495"/>
                    <a:pt x="13412" y="9412"/>
                    <a:pt x="13267" y="9412"/>
                  </a:cubicBezTo>
                  <a:cubicBezTo>
                    <a:pt x="13267" y="9329"/>
                    <a:pt x="13267" y="9142"/>
                    <a:pt x="13163" y="9163"/>
                  </a:cubicBezTo>
                  <a:cubicBezTo>
                    <a:pt x="13060" y="9184"/>
                    <a:pt x="12770" y="9246"/>
                    <a:pt x="12935" y="9433"/>
                  </a:cubicBezTo>
                  <a:cubicBezTo>
                    <a:pt x="12956" y="9370"/>
                    <a:pt x="12998" y="9350"/>
                    <a:pt x="13060" y="9391"/>
                  </a:cubicBezTo>
                  <a:cubicBezTo>
                    <a:pt x="13018" y="9474"/>
                    <a:pt x="12956" y="9557"/>
                    <a:pt x="12956" y="9640"/>
                  </a:cubicBezTo>
                  <a:cubicBezTo>
                    <a:pt x="12977" y="9723"/>
                    <a:pt x="13143" y="9806"/>
                    <a:pt x="12977" y="9806"/>
                  </a:cubicBezTo>
                  <a:cubicBezTo>
                    <a:pt x="12873" y="9806"/>
                    <a:pt x="12894" y="9723"/>
                    <a:pt x="12811" y="9640"/>
                  </a:cubicBezTo>
                  <a:cubicBezTo>
                    <a:pt x="12707" y="9619"/>
                    <a:pt x="12645" y="9702"/>
                    <a:pt x="12542" y="9702"/>
                  </a:cubicBezTo>
                  <a:cubicBezTo>
                    <a:pt x="12562" y="9598"/>
                    <a:pt x="12749" y="9453"/>
                    <a:pt x="12811" y="9308"/>
                  </a:cubicBezTo>
                  <a:cubicBezTo>
                    <a:pt x="12915" y="9039"/>
                    <a:pt x="12687" y="9039"/>
                    <a:pt x="12666" y="8873"/>
                  </a:cubicBezTo>
                  <a:cubicBezTo>
                    <a:pt x="12645" y="8707"/>
                    <a:pt x="12583" y="8541"/>
                    <a:pt x="12479" y="8417"/>
                  </a:cubicBezTo>
                  <a:cubicBezTo>
                    <a:pt x="12417" y="8355"/>
                    <a:pt x="12355" y="8313"/>
                    <a:pt x="12293" y="8272"/>
                  </a:cubicBezTo>
                  <a:cubicBezTo>
                    <a:pt x="12127" y="8189"/>
                    <a:pt x="12127" y="8251"/>
                    <a:pt x="12023" y="8355"/>
                  </a:cubicBezTo>
                  <a:cubicBezTo>
                    <a:pt x="11940" y="8168"/>
                    <a:pt x="11795" y="7982"/>
                    <a:pt x="11650" y="7837"/>
                  </a:cubicBezTo>
                  <a:cubicBezTo>
                    <a:pt x="11609" y="7795"/>
                    <a:pt x="11567" y="7774"/>
                    <a:pt x="11526" y="7774"/>
                  </a:cubicBezTo>
                  <a:cubicBezTo>
                    <a:pt x="11505" y="7816"/>
                    <a:pt x="11360" y="7961"/>
                    <a:pt x="11402" y="7795"/>
                  </a:cubicBezTo>
                  <a:cubicBezTo>
                    <a:pt x="11443" y="7650"/>
                    <a:pt x="11484" y="7463"/>
                    <a:pt x="11298" y="7422"/>
                  </a:cubicBezTo>
                  <a:cubicBezTo>
                    <a:pt x="11070" y="7380"/>
                    <a:pt x="11070" y="7795"/>
                    <a:pt x="11111" y="7940"/>
                  </a:cubicBezTo>
                  <a:cubicBezTo>
                    <a:pt x="11049" y="7899"/>
                    <a:pt x="10987" y="7899"/>
                    <a:pt x="10925" y="7899"/>
                  </a:cubicBezTo>
                  <a:cubicBezTo>
                    <a:pt x="10800" y="7899"/>
                    <a:pt x="10842" y="7899"/>
                    <a:pt x="10780" y="7774"/>
                  </a:cubicBezTo>
                  <a:cubicBezTo>
                    <a:pt x="10800" y="7733"/>
                    <a:pt x="10676" y="7546"/>
                    <a:pt x="10655" y="7443"/>
                  </a:cubicBezTo>
                  <a:cubicBezTo>
                    <a:pt x="10655" y="7339"/>
                    <a:pt x="10780" y="7194"/>
                    <a:pt x="10655" y="7090"/>
                  </a:cubicBezTo>
                  <a:cubicBezTo>
                    <a:pt x="10552" y="6987"/>
                    <a:pt x="10427" y="6924"/>
                    <a:pt x="10303" y="6862"/>
                  </a:cubicBezTo>
                  <a:cubicBezTo>
                    <a:pt x="10199" y="6821"/>
                    <a:pt x="10096" y="6821"/>
                    <a:pt x="9992" y="6821"/>
                  </a:cubicBezTo>
                  <a:cubicBezTo>
                    <a:pt x="9930" y="6842"/>
                    <a:pt x="9847" y="6862"/>
                    <a:pt x="9785" y="6883"/>
                  </a:cubicBezTo>
                  <a:cubicBezTo>
                    <a:pt x="9681" y="6924"/>
                    <a:pt x="9722" y="6987"/>
                    <a:pt x="9743" y="7090"/>
                  </a:cubicBezTo>
                  <a:cubicBezTo>
                    <a:pt x="9785" y="7443"/>
                    <a:pt x="9785" y="7816"/>
                    <a:pt x="9847" y="8168"/>
                  </a:cubicBezTo>
                  <a:cubicBezTo>
                    <a:pt x="9722" y="8168"/>
                    <a:pt x="9432" y="8230"/>
                    <a:pt x="9391" y="8127"/>
                  </a:cubicBezTo>
                  <a:cubicBezTo>
                    <a:pt x="9308" y="7940"/>
                    <a:pt x="9163" y="7940"/>
                    <a:pt x="8997" y="7982"/>
                  </a:cubicBezTo>
                  <a:cubicBezTo>
                    <a:pt x="8852" y="8002"/>
                    <a:pt x="8727" y="8085"/>
                    <a:pt x="8645" y="8189"/>
                  </a:cubicBezTo>
                  <a:cubicBezTo>
                    <a:pt x="8541" y="8313"/>
                    <a:pt x="8458" y="8334"/>
                    <a:pt x="8334" y="8417"/>
                  </a:cubicBezTo>
                  <a:cubicBezTo>
                    <a:pt x="8417" y="8521"/>
                    <a:pt x="8686" y="8624"/>
                    <a:pt x="8562" y="8811"/>
                  </a:cubicBezTo>
                  <a:cubicBezTo>
                    <a:pt x="8479" y="8935"/>
                    <a:pt x="8479" y="8852"/>
                    <a:pt x="8417" y="8749"/>
                  </a:cubicBezTo>
                  <a:cubicBezTo>
                    <a:pt x="8354" y="8666"/>
                    <a:pt x="8292" y="8583"/>
                    <a:pt x="8251" y="8500"/>
                  </a:cubicBezTo>
                  <a:cubicBezTo>
                    <a:pt x="8043" y="8189"/>
                    <a:pt x="7815" y="7837"/>
                    <a:pt x="7463" y="7691"/>
                  </a:cubicBezTo>
                  <a:cubicBezTo>
                    <a:pt x="7442" y="7774"/>
                    <a:pt x="7463" y="7878"/>
                    <a:pt x="7442" y="7961"/>
                  </a:cubicBezTo>
                  <a:cubicBezTo>
                    <a:pt x="7380" y="8127"/>
                    <a:pt x="7214" y="8085"/>
                    <a:pt x="7090" y="8044"/>
                  </a:cubicBezTo>
                  <a:cubicBezTo>
                    <a:pt x="6986" y="8479"/>
                    <a:pt x="7194" y="8583"/>
                    <a:pt x="7484" y="8832"/>
                  </a:cubicBezTo>
                  <a:cubicBezTo>
                    <a:pt x="7525" y="8873"/>
                    <a:pt x="7587" y="8935"/>
                    <a:pt x="7608" y="8977"/>
                  </a:cubicBezTo>
                  <a:cubicBezTo>
                    <a:pt x="7670" y="9101"/>
                    <a:pt x="7608" y="9122"/>
                    <a:pt x="7587" y="9246"/>
                  </a:cubicBezTo>
                  <a:cubicBezTo>
                    <a:pt x="7567" y="9350"/>
                    <a:pt x="7608" y="9495"/>
                    <a:pt x="7587" y="9661"/>
                  </a:cubicBezTo>
                  <a:cubicBezTo>
                    <a:pt x="7463" y="9661"/>
                    <a:pt x="7339" y="9744"/>
                    <a:pt x="7276" y="9868"/>
                  </a:cubicBezTo>
                  <a:cubicBezTo>
                    <a:pt x="7276" y="9598"/>
                    <a:pt x="7235" y="9329"/>
                    <a:pt x="7194" y="9080"/>
                  </a:cubicBezTo>
                  <a:cubicBezTo>
                    <a:pt x="7007" y="9101"/>
                    <a:pt x="6841" y="9018"/>
                    <a:pt x="6758" y="8873"/>
                  </a:cubicBezTo>
                  <a:cubicBezTo>
                    <a:pt x="6613" y="8583"/>
                    <a:pt x="6717" y="8230"/>
                    <a:pt x="6551" y="7940"/>
                  </a:cubicBezTo>
                  <a:cubicBezTo>
                    <a:pt x="6509" y="7857"/>
                    <a:pt x="6468" y="7795"/>
                    <a:pt x="6406" y="7733"/>
                  </a:cubicBezTo>
                  <a:cubicBezTo>
                    <a:pt x="6281" y="7629"/>
                    <a:pt x="6219" y="7650"/>
                    <a:pt x="6095" y="7691"/>
                  </a:cubicBezTo>
                  <a:cubicBezTo>
                    <a:pt x="5908" y="7754"/>
                    <a:pt x="5763" y="7899"/>
                    <a:pt x="5660" y="8065"/>
                  </a:cubicBezTo>
                  <a:cubicBezTo>
                    <a:pt x="5494" y="8375"/>
                    <a:pt x="5618" y="8790"/>
                    <a:pt x="5929" y="8956"/>
                  </a:cubicBezTo>
                  <a:cubicBezTo>
                    <a:pt x="5805" y="9018"/>
                    <a:pt x="5680" y="9122"/>
                    <a:pt x="5618" y="9267"/>
                  </a:cubicBezTo>
                  <a:cubicBezTo>
                    <a:pt x="5369" y="9122"/>
                    <a:pt x="5100" y="8956"/>
                    <a:pt x="4830" y="8832"/>
                  </a:cubicBezTo>
                  <a:cubicBezTo>
                    <a:pt x="4685" y="8790"/>
                    <a:pt x="4561" y="8728"/>
                    <a:pt x="4457" y="8666"/>
                  </a:cubicBezTo>
                  <a:cubicBezTo>
                    <a:pt x="4354" y="8562"/>
                    <a:pt x="4209" y="8521"/>
                    <a:pt x="4084" y="8583"/>
                  </a:cubicBezTo>
                  <a:cubicBezTo>
                    <a:pt x="4291" y="8769"/>
                    <a:pt x="4519" y="9142"/>
                    <a:pt x="4063" y="9163"/>
                  </a:cubicBezTo>
                  <a:cubicBezTo>
                    <a:pt x="4063" y="9205"/>
                    <a:pt x="4063" y="9225"/>
                    <a:pt x="4084" y="9267"/>
                  </a:cubicBezTo>
                  <a:cubicBezTo>
                    <a:pt x="4001" y="9205"/>
                    <a:pt x="3918" y="9205"/>
                    <a:pt x="3835" y="9246"/>
                  </a:cubicBezTo>
                  <a:cubicBezTo>
                    <a:pt x="3918" y="9350"/>
                    <a:pt x="4789" y="10055"/>
                    <a:pt x="4830" y="9723"/>
                  </a:cubicBezTo>
                  <a:cubicBezTo>
                    <a:pt x="4976" y="9764"/>
                    <a:pt x="5017" y="9972"/>
                    <a:pt x="5162" y="9930"/>
                  </a:cubicBezTo>
                  <a:cubicBezTo>
                    <a:pt x="5307" y="9889"/>
                    <a:pt x="5452" y="9827"/>
                    <a:pt x="5556" y="9723"/>
                  </a:cubicBezTo>
                  <a:cubicBezTo>
                    <a:pt x="5577" y="9889"/>
                    <a:pt x="5556" y="9847"/>
                    <a:pt x="5452" y="9951"/>
                  </a:cubicBezTo>
                  <a:cubicBezTo>
                    <a:pt x="5390" y="10034"/>
                    <a:pt x="5328" y="10137"/>
                    <a:pt x="5328" y="10241"/>
                  </a:cubicBezTo>
                  <a:cubicBezTo>
                    <a:pt x="5204" y="10303"/>
                    <a:pt x="5100" y="10386"/>
                    <a:pt x="4996" y="10469"/>
                  </a:cubicBezTo>
                  <a:lnTo>
                    <a:pt x="5328" y="10863"/>
                  </a:lnTo>
                  <a:cubicBezTo>
                    <a:pt x="5141" y="10863"/>
                    <a:pt x="5141" y="10925"/>
                    <a:pt x="5058" y="10739"/>
                  </a:cubicBezTo>
                  <a:cubicBezTo>
                    <a:pt x="5017" y="10635"/>
                    <a:pt x="4955" y="10531"/>
                    <a:pt x="4893" y="10448"/>
                  </a:cubicBezTo>
                  <a:cubicBezTo>
                    <a:pt x="4789" y="10241"/>
                    <a:pt x="4665" y="10096"/>
                    <a:pt x="4478" y="9972"/>
                  </a:cubicBezTo>
                  <a:cubicBezTo>
                    <a:pt x="4333" y="9889"/>
                    <a:pt x="4146" y="9909"/>
                    <a:pt x="4001" y="9806"/>
                  </a:cubicBezTo>
                  <a:cubicBezTo>
                    <a:pt x="3835" y="9723"/>
                    <a:pt x="3794" y="9516"/>
                    <a:pt x="3690" y="9391"/>
                  </a:cubicBezTo>
                  <a:cubicBezTo>
                    <a:pt x="3545" y="9267"/>
                    <a:pt x="3379" y="9184"/>
                    <a:pt x="3193" y="9163"/>
                  </a:cubicBezTo>
                  <a:cubicBezTo>
                    <a:pt x="3048" y="9267"/>
                    <a:pt x="2944" y="9412"/>
                    <a:pt x="2861" y="9578"/>
                  </a:cubicBezTo>
                  <a:cubicBezTo>
                    <a:pt x="2758" y="9868"/>
                    <a:pt x="2861" y="10220"/>
                    <a:pt x="3151" y="10386"/>
                  </a:cubicBezTo>
                  <a:cubicBezTo>
                    <a:pt x="3006" y="10469"/>
                    <a:pt x="2758" y="10739"/>
                    <a:pt x="2944" y="10863"/>
                  </a:cubicBezTo>
                  <a:cubicBezTo>
                    <a:pt x="3048" y="10925"/>
                    <a:pt x="3172" y="11008"/>
                    <a:pt x="3276" y="11070"/>
                  </a:cubicBezTo>
                  <a:cubicBezTo>
                    <a:pt x="3379" y="11153"/>
                    <a:pt x="3421" y="11278"/>
                    <a:pt x="3504" y="11381"/>
                  </a:cubicBezTo>
                  <a:cubicBezTo>
                    <a:pt x="3649" y="11588"/>
                    <a:pt x="3815" y="11775"/>
                    <a:pt x="4022" y="11941"/>
                  </a:cubicBezTo>
                  <a:cubicBezTo>
                    <a:pt x="4105" y="12024"/>
                    <a:pt x="4188" y="12086"/>
                    <a:pt x="4271" y="12169"/>
                  </a:cubicBezTo>
                  <a:lnTo>
                    <a:pt x="4395" y="12252"/>
                  </a:lnTo>
                  <a:cubicBezTo>
                    <a:pt x="4374" y="12335"/>
                    <a:pt x="4395" y="12397"/>
                    <a:pt x="4437" y="12459"/>
                  </a:cubicBezTo>
                  <a:cubicBezTo>
                    <a:pt x="4540" y="12293"/>
                    <a:pt x="4665" y="12480"/>
                    <a:pt x="4706" y="12563"/>
                  </a:cubicBezTo>
                  <a:cubicBezTo>
                    <a:pt x="4747" y="12625"/>
                    <a:pt x="4913" y="12729"/>
                    <a:pt x="4872" y="12791"/>
                  </a:cubicBezTo>
                  <a:cubicBezTo>
                    <a:pt x="4913" y="12770"/>
                    <a:pt x="4934" y="12791"/>
                    <a:pt x="4913" y="12853"/>
                  </a:cubicBezTo>
                  <a:cubicBezTo>
                    <a:pt x="4789" y="12832"/>
                    <a:pt x="4727" y="12853"/>
                    <a:pt x="4768" y="12977"/>
                  </a:cubicBezTo>
                  <a:cubicBezTo>
                    <a:pt x="4706" y="12936"/>
                    <a:pt x="4665" y="12915"/>
                    <a:pt x="4602" y="12894"/>
                  </a:cubicBezTo>
                  <a:cubicBezTo>
                    <a:pt x="4789" y="12874"/>
                    <a:pt x="4706" y="12666"/>
                    <a:pt x="4561" y="12646"/>
                  </a:cubicBezTo>
                  <a:cubicBezTo>
                    <a:pt x="4478" y="12604"/>
                    <a:pt x="4354" y="12646"/>
                    <a:pt x="4333" y="12563"/>
                  </a:cubicBezTo>
                  <a:cubicBezTo>
                    <a:pt x="4291" y="12501"/>
                    <a:pt x="4209" y="12459"/>
                    <a:pt x="4146" y="12438"/>
                  </a:cubicBezTo>
                  <a:cubicBezTo>
                    <a:pt x="3981" y="12376"/>
                    <a:pt x="3815" y="12563"/>
                    <a:pt x="3732" y="12687"/>
                  </a:cubicBezTo>
                  <a:cubicBezTo>
                    <a:pt x="3670" y="12770"/>
                    <a:pt x="3628" y="12874"/>
                    <a:pt x="3587" y="12977"/>
                  </a:cubicBezTo>
                  <a:lnTo>
                    <a:pt x="3877" y="13102"/>
                  </a:lnTo>
                  <a:cubicBezTo>
                    <a:pt x="3835" y="13102"/>
                    <a:pt x="3794" y="13122"/>
                    <a:pt x="3753" y="13143"/>
                  </a:cubicBezTo>
                  <a:cubicBezTo>
                    <a:pt x="3690" y="13081"/>
                    <a:pt x="3649" y="13040"/>
                    <a:pt x="3587" y="12998"/>
                  </a:cubicBezTo>
                  <a:cubicBezTo>
                    <a:pt x="3462" y="12915"/>
                    <a:pt x="3296" y="13019"/>
                    <a:pt x="3193" y="13102"/>
                  </a:cubicBezTo>
                  <a:cubicBezTo>
                    <a:pt x="3234" y="13060"/>
                    <a:pt x="3276" y="13019"/>
                    <a:pt x="3338" y="12998"/>
                  </a:cubicBezTo>
                  <a:cubicBezTo>
                    <a:pt x="3214" y="12791"/>
                    <a:pt x="2965" y="12708"/>
                    <a:pt x="2737" y="12770"/>
                  </a:cubicBezTo>
                  <a:cubicBezTo>
                    <a:pt x="2654" y="12811"/>
                    <a:pt x="2550" y="12832"/>
                    <a:pt x="2447" y="12832"/>
                  </a:cubicBezTo>
                  <a:cubicBezTo>
                    <a:pt x="2384" y="12811"/>
                    <a:pt x="2343" y="12791"/>
                    <a:pt x="2301" y="12770"/>
                  </a:cubicBezTo>
                  <a:cubicBezTo>
                    <a:pt x="2198" y="12708"/>
                    <a:pt x="2198" y="12770"/>
                    <a:pt x="2115" y="12811"/>
                  </a:cubicBezTo>
                  <a:cubicBezTo>
                    <a:pt x="1949" y="12957"/>
                    <a:pt x="1845" y="13185"/>
                    <a:pt x="1887" y="13392"/>
                  </a:cubicBezTo>
                  <a:cubicBezTo>
                    <a:pt x="1908" y="13516"/>
                    <a:pt x="2260" y="13496"/>
                    <a:pt x="2384" y="13516"/>
                  </a:cubicBezTo>
                  <a:cubicBezTo>
                    <a:pt x="2571" y="13537"/>
                    <a:pt x="2758" y="13537"/>
                    <a:pt x="2944" y="13537"/>
                  </a:cubicBezTo>
                  <a:cubicBezTo>
                    <a:pt x="2923" y="13806"/>
                    <a:pt x="3068" y="14055"/>
                    <a:pt x="3317" y="14159"/>
                  </a:cubicBezTo>
                  <a:cubicBezTo>
                    <a:pt x="3255" y="14180"/>
                    <a:pt x="3214" y="14221"/>
                    <a:pt x="3172" y="14263"/>
                  </a:cubicBezTo>
                  <a:cubicBezTo>
                    <a:pt x="3131" y="14117"/>
                    <a:pt x="3006" y="14014"/>
                    <a:pt x="2861" y="14035"/>
                  </a:cubicBezTo>
                  <a:cubicBezTo>
                    <a:pt x="2758" y="14014"/>
                    <a:pt x="2654" y="14055"/>
                    <a:pt x="2612" y="14159"/>
                  </a:cubicBezTo>
                  <a:cubicBezTo>
                    <a:pt x="2467" y="14180"/>
                    <a:pt x="2301" y="14200"/>
                    <a:pt x="2156" y="14200"/>
                  </a:cubicBezTo>
                  <a:cubicBezTo>
                    <a:pt x="1680" y="14242"/>
                    <a:pt x="1161" y="14200"/>
                    <a:pt x="768" y="14532"/>
                  </a:cubicBezTo>
                  <a:cubicBezTo>
                    <a:pt x="830" y="14594"/>
                    <a:pt x="954" y="14636"/>
                    <a:pt x="1037" y="14698"/>
                  </a:cubicBezTo>
                  <a:cubicBezTo>
                    <a:pt x="1161" y="14843"/>
                    <a:pt x="1037" y="15009"/>
                    <a:pt x="913" y="15112"/>
                  </a:cubicBezTo>
                  <a:cubicBezTo>
                    <a:pt x="954" y="15154"/>
                    <a:pt x="1016" y="15195"/>
                    <a:pt x="1078" y="15237"/>
                  </a:cubicBezTo>
                  <a:cubicBezTo>
                    <a:pt x="975" y="15237"/>
                    <a:pt x="975" y="15175"/>
                    <a:pt x="913" y="15299"/>
                  </a:cubicBezTo>
                  <a:cubicBezTo>
                    <a:pt x="850" y="15382"/>
                    <a:pt x="809" y="15486"/>
                    <a:pt x="788" y="15589"/>
                  </a:cubicBezTo>
                  <a:cubicBezTo>
                    <a:pt x="602" y="15548"/>
                    <a:pt x="125" y="15506"/>
                    <a:pt x="63" y="15734"/>
                  </a:cubicBezTo>
                  <a:cubicBezTo>
                    <a:pt x="1" y="15962"/>
                    <a:pt x="1" y="16211"/>
                    <a:pt x="83" y="16418"/>
                  </a:cubicBezTo>
                  <a:cubicBezTo>
                    <a:pt x="291" y="16833"/>
                    <a:pt x="788" y="16978"/>
                    <a:pt x="1182" y="16750"/>
                  </a:cubicBezTo>
                  <a:cubicBezTo>
                    <a:pt x="1141" y="17455"/>
                    <a:pt x="519" y="17144"/>
                    <a:pt x="1224" y="16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9"/>
            <p:cNvSpPr/>
            <p:nvPr/>
          </p:nvSpPr>
          <p:spPr>
            <a:xfrm>
              <a:off x="490000" y="423124"/>
              <a:ext cx="1734253" cy="1004478"/>
            </a:xfrm>
            <a:custGeom>
              <a:rect b="b" l="l" r="r" t="t"/>
              <a:pathLst>
                <a:path extrusionOk="0" h="39345" w="67930">
                  <a:moveTo>
                    <a:pt x="1224" y="16771"/>
                  </a:moveTo>
                  <a:cubicBezTo>
                    <a:pt x="1141" y="17517"/>
                    <a:pt x="2032" y="17704"/>
                    <a:pt x="2592" y="17807"/>
                  </a:cubicBezTo>
                  <a:cubicBezTo>
                    <a:pt x="2529" y="17932"/>
                    <a:pt x="2509" y="18097"/>
                    <a:pt x="2509" y="18243"/>
                  </a:cubicBezTo>
                  <a:cubicBezTo>
                    <a:pt x="2529" y="18325"/>
                    <a:pt x="2529" y="18408"/>
                    <a:pt x="2550" y="18512"/>
                  </a:cubicBezTo>
                  <a:cubicBezTo>
                    <a:pt x="2488" y="18512"/>
                    <a:pt x="2426" y="18553"/>
                    <a:pt x="2384" y="18616"/>
                  </a:cubicBezTo>
                  <a:cubicBezTo>
                    <a:pt x="2281" y="18699"/>
                    <a:pt x="2239" y="18823"/>
                    <a:pt x="2156" y="18927"/>
                  </a:cubicBezTo>
                  <a:cubicBezTo>
                    <a:pt x="2032" y="18906"/>
                    <a:pt x="1908" y="18947"/>
                    <a:pt x="1804" y="19009"/>
                  </a:cubicBezTo>
                  <a:cubicBezTo>
                    <a:pt x="1659" y="19134"/>
                    <a:pt x="1555" y="19258"/>
                    <a:pt x="1472" y="19403"/>
                  </a:cubicBezTo>
                  <a:cubicBezTo>
                    <a:pt x="1410" y="19486"/>
                    <a:pt x="1327" y="19528"/>
                    <a:pt x="1244" y="19569"/>
                  </a:cubicBezTo>
                  <a:cubicBezTo>
                    <a:pt x="1203" y="19590"/>
                    <a:pt x="1161" y="19590"/>
                    <a:pt x="1099" y="19611"/>
                  </a:cubicBezTo>
                  <a:cubicBezTo>
                    <a:pt x="996" y="19611"/>
                    <a:pt x="1016" y="19735"/>
                    <a:pt x="996" y="19839"/>
                  </a:cubicBezTo>
                  <a:cubicBezTo>
                    <a:pt x="954" y="20087"/>
                    <a:pt x="1016" y="20357"/>
                    <a:pt x="1203" y="20543"/>
                  </a:cubicBezTo>
                  <a:cubicBezTo>
                    <a:pt x="1286" y="20606"/>
                    <a:pt x="1306" y="20647"/>
                    <a:pt x="1389" y="20585"/>
                  </a:cubicBezTo>
                  <a:lnTo>
                    <a:pt x="1576" y="20461"/>
                  </a:lnTo>
                  <a:cubicBezTo>
                    <a:pt x="1721" y="20357"/>
                    <a:pt x="1887" y="20253"/>
                    <a:pt x="2032" y="20150"/>
                  </a:cubicBezTo>
                  <a:cubicBezTo>
                    <a:pt x="2281" y="20004"/>
                    <a:pt x="2509" y="19797"/>
                    <a:pt x="2695" y="19548"/>
                  </a:cubicBezTo>
                  <a:cubicBezTo>
                    <a:pt x="2758" y="19445"/>
                    <a:pt x="2820" y="19362"/>
                    <a:pt x="2903" y="19279"/>
                  </a:cubicBezTo>
                  <a:cubicBezTo>
                    <a:pt x="3048" y="19155"/>
                    <a:pt x="3151" y="19009"/>
                    <a:pt x="3234" y="18844"/>
                  </a:cubicBezTo>
                  <a:cubicBezTo>
                    <a:pt x="3110" y="18802"/>
                    <a:pt x="3027" y="18885"/>
                    <a:pt x="2986" y="18740"/>
                  </a:cubicBezTo>
                  <a:cubicBezTo>
                    <a:pt x="3131" y="18781"/>
                    <a:pt x="3276" y="18802"/>
                    <a:pt x="3421" y="18823"/>
                  </a:cubicBezTo>
                  <a:cubicBezTo>
                    <a:pt x="3296" y="18927"/>
                    <a:pt x="3276" y="19092"/>
                    <a:pt x="3338" y="19258"/>
                  </a:cubicBezTo>
                  <a:cubicBezTo>
                    <a:pt x="3359" y="19383"/>
                    <a:pt x="3214" y="19383"/>
                    <a:pt x="3110" y="19424"/>
                  </a:cubicBezTo>
                  <a:cubicBezTo>
                    <a:pt x="2986" y="19466"/>
                    <a:pt x="3048" y="19548"/>
                    <a:pt x="3027" y="19673"/>
                  </a:cubicBezTo>
                  <a:cubicBezTo>
                    <a:pt x="2965" y="19942"/>
                    <a:pt x="2592" y="19942"/>
                    <a:pt x="2384" y="20046"/>
                  </a:cubicBezTo>
                  <a:cubicBezTo>
                    <a:pt x="2239" y="20129"/>
                    <a:pt x="2115" y="20253"/>
                    <a:pt x="2053" y="20419"/>
                  </a:cubicBezTo>
                  <a:cubicBezTo>
                    <a:pt x="2115" y="20585"/>
                    <a:pt x="2239" y="20709"/>
                    <a:pt x="2405" y="20792"/>
                  </a:cubicBezTo>
                  <a:cubicBezTo>
                    <a:pt x="2695" y="20937"/>
                    <a:pt x="3048" y="20771"/>
                    <a:pt x="3131" y="20461"/>
                  </a:cubicBezTo>
                  <a:cubicBezTo>
                    <a:pt x="3172" y="20502"/>
                    <a:pt x="3193" y="20543"/>
                    <a:pt x="3234" y="20564"/>
                  </a:cubicBezTo>
                  <a:cubicBezTo>
                    <a:pt x="3317" y="20626"/>
                    <a:pt x="3359" y="20585"/>
                    <a:pt x="3317" y="20689"/>
                  </a:cubicBezTo>
                  <a:cubicBezTo>
                    <a:pt x="3483" y="20751"/>
                    <a:pt x="3690" y="20709"/>
                    <a:pt x="3545" y="20979"/>
                  </a:cubicBezTo>
                  <a:cubicBezTo>
                    <a:pt x="3732" y="21062"/>
                    <a:pt x="3960" y="20979"/>
                    <a:pt x="4063" y="20813"/>
                  </a:cubicBezTo>
                  <a:cubicBezTo>
                    <a:pt x="4105" y="20751"/>
                    <a:pt x="4167" y="20689"/>
                    <a:pt x="4250" y="20668"/>
                  </a:cubicBezTo>
                  <a:cubicBezTo>
                    <a:pt x="4354" y="20606"/>
                    <a:pt x="4478" y="20668"/>
                    <a:pt x="4582" y="20606"/>
                  </a:cubicBezTo>
                  <a:cubicBezTo>
                    <a:pt x="4623" y="20730"/>
                    <a:pt x="4685" y="20834"/>
                    <a:pt x="4768" y="20937"/>
                  </a:cubicBezTo>
                  <a:lnTo>
                    <a:pt x="4499" y="20937"/>
                  </a:lnTo>
                  <a:cubicBezTo>
                    <a:pt x="4333" y="20937"/>
                    <a:pt x="4333" y="20937"/>
                    <a:pt x="4271" y="21082"/>
                  </a:cubicBezTo>
                  <a:cubicBezTo>
                    <a:pt x="4250" y="21186"/>
                    <a:pt x="4146" y="21248"/>
                    <a:pt x="4043" y="21269"/>
                  </a:cubicBezTo>
                  <a:cubicBezTo>
                    <a:pt x="3753" y="21290"/>
                    <a:pt x="3483" y="21227"/>
                    <a:pt x="3276" y="21476"/>
                  </a:cubicBezTo>
                  <a:cubicBezTo>
                    <a:pt x="3193" y="21310"/>
                    <a:pt x="3048" y="21186"/>
                    <a:pt x="2882" y="21124"/>
                  </a:cubicBezTo>
                  <a:cubicBezTo>
                    <a:pt x="2758" y="21082"/>
                    <a:pt x="2737" y="21207"/>
                    <a:pt x="2654" y="21290"/>
                  </a:cubicBezTo>
                  <a:cubicBezTo>
                    <a:pt x="2592" y="21393"/>
                    <a:pt x="2488" y="21518"/>
                    <a:pt x="2405" y="21621"/>
                  </a:cubicBezTo>
                  <a:cubicBezTo>
                    <a:pt x="2136" y="21932"/>
                    <a:pt x="1825" y="22305"/>
                    <a:pt x="1825" y="22741"/>
                  </a:cubicBezTo>
                  <a:cubicBezTo>
                    <a:pt x="1928" y="22741"/>
                    <a:pt x="2032" y="22679"/>
                    <a:pt x="2136" y="22679"/>
                  </a:cubicBezTo>
                  <a:cubicBezTo>
                    <a:pt x="2343" y="22679"/>
                    <a:pt x="2364" y="22886"/>
                    <a:pt x="2343" y="23031"/>
                  </a:cubicBezTo>
                  <a:cubicBezTo>
                    <a:pt x="2654" y="23031"/>
                    <a:pt x="2923" y="22803"/>
                    <a:pt x="3006" y="22513"/>
                  </a:cubicBezTo>
                  <a:cubicBezTo>
                    <a:pt x="3027" y="22388"/>
                    <a:pt x="3068" y="22285"/>
                    <a:pt x="3131" y="22181"/>
                  </a:cubicBezTo>
                  <a:cubicBezTo>
                    <a:pt x="3151" y="22140"/>
                    <a:pt x="3214" y="22077"/>
                    <a:pt x="3276" y="22036"/>
                  </a:cubicBezTo>
                  <a:cubicBezTo>
                    <a:pt x="3379" y="21974"/>
                    <a:pt x="3400" y="21994"/>
                    <a:pt x="3379" y="21829"/>
                  </a:cubicBezTo>
                  <a:cubicBezTo>
                    <a:pt x="3483" y="21953"/>
                    <a:pt x="3628" y="22036"/>
                    <a:pt x="3794" y="22015"/>
                  </a:cubicBezTo>
                  <a:cubicBezTo>
                    <a:pt x="3628" y="22140"/>
                    <a:pt x="3856" y="22243"/>
                    <a:pt x="3981" y="22222"/>
                  </a:cubicBezTo>
                  <a:cubicBezTo>
                    <a:pt x="4063" y="22202"/>
                    <a:pt x="4146" y="22160"/>
                    <a:pt x="4209" y="22098"/>
                  </a:cubicBezTo>
                  <a:cubicBezTo>
                    <a:pt x="4333" y="21994"/>
                    <a:pt x="4271" y="22036"/>
                    <a:pt x="4437" y="22077"/>
                  </a:cubicBezTo>
                  <a:cubicBezTo>
                    <a:pt x="4126" y="22181"/>
                    <a:pt x="3815" y="22305"/>
                    <a:pt x="3524" y="22471"/>
                  </a:cubicBezTo>
                  <a:cubicBezTo>
                    <a:pt x="3400" y="22554"/>
                    <a:pt x="3483" y="22658"/>
                    <a:pt x="3483" y="22803"/>
                  </a:cubicBezTo>
                  <a:cubicBezTo>
                    <a:pt x="3483" y="22886"/>
                    <a:pt x="3462" y="22948"/>
                    <a:pt x="3400" y="23031"/>
                  </a:cubicBezTo>
                  <a:cubicBezTo>
                    <a:pt x="3214" y="23300"/>
                    <a:pt x="2758" y="23321"/>
                    <a:pt x="2509" y="23549"/>
                  </a:cubicBezTo>
                  <a:cubicBezTo>
                    <a:pt x="2384" y="23653"/>
                    <a:pt x="2136" y="23922"/>
                    <a:pt x="2239" y="24088"/>
                  </a:cubicBezTo>
                  <a:cubicBezTo>
                    <a:pt x="2364" y="24295"/>
                    <a:pt x="2550" y="24461"/>
                    <a:pt x="2799" y="24544"/>
                  </a:cubicBezTo>
                  <a:cubicBezTo>
                    <a:pt x="3234" y="24648"/>
                    <a:pt x="3670" y="24378"/>
                    <a:pt x="3753" y="23922"/>
                  </a:cubicBezTo>
                  <a:cubicBezTo>
                    <a:pt x="3877" y="24047"/>
                    <a:pt x="4022" y="24150"/>
                    <a:pt x="4188" y="24171"/>
                  </a:cubicBezTo>
                  <a:cubicBezTo>
                    <a:pt x="4084" y="24689"/>
                    <a:pt x="3773" y="25332"/>
                    <a:pt x="3981" y="25871"/>
                  </a:cubicBezTo>
                  <a:cubicBezTo>
                    <a:pt x="4084" y="25829"/>
                    <a:pt x="4126" y="25746"/>
                    <a:pt x="4229" y="25705"/>
                  </a:cubicBezTo>
                  <a:cubicBezTo>
                    <a:pt x="4395" y="25622"/>
                    <a:pt x="4499" y="25788"/>
                    <a:pt x="4540" y="25933"/>
                  </a:cubicBezTo>
                  <a:cubicBezTo>
                    <a:pt x="4830" y="25788"/>
                    <a:pt x="4976" y="25456"/>
                    <a:pt x="4893" y="25145"/>
                  </a:cubicBezTo>
                  <a:cubicBezTo>
                    <a:pt x="4872" y="25000"/>
                    <a:pt x="4893" y="24876"/>
                    <a:pt x="4934" y="24772"/>
                  </a:cubicBezTo>
                  <a:cubicBezTo>
                    <a:pt x="4996" y="24669"/>
                    <a:pt x="5079" y="24669"/>
                    <a:pt x="5017" y="24565"/>
                  </a:cubicBezTo>
                  <a:cubicBezTo>
                    <a:pt x="4955" y="24461"/>
                    <a:pt x="4872" y="24358"/>
                    <a:pt x="4789" y="24275"/>
                  </a:cubicBezTo>
                  <a:cubicBezTo>
                    <a:pt x="5017" y="24440"/>
                    <a:pt x="5328" y="24420"/>
                    <a:pt x="5535" y="24233"/>
                  </a:cubicBezTo>
                  <a:cubicBezTo>
                    <a:pt x="5535" y="24358"/>
                    <a:pt x="5494" y="24482"/>
                    <a:pt x="5452" y="24586"/>
                  </a:cubicBezTo>
                  <a:cubicBezTo>
                    <a:pt x="5432" y="24669"/>
                    <a:pt x="5349" y="24897"/>
                    <a:pt x="5494" y="24814"/>
                  </a:cubicBezTo>
                  <a:cubicBezTo>
                    <a:pt x="5432" y="24897"/>
                    <a:pt x="5266" y="25042"/>
                    <a:pt x="5328" y="25125"/>
                  </a:cubicBezTo>
                  <a:cubicBezTo>
                    <a:pt x="5390" y="25187"/>
                    <a:pt x="5411" y="25270"/>
                    <a:pt x="5452" y="25332"/>
                  </a:cubicBezTo>
                  <a:cubicBezTo>
                    <a:pt x="5473" y="25456"/>
                    <a:pt x="5452" y="25581"/>
                    <a:pt x="5390" y="25664"/>
                  </a:cubicBezTo>
                  <a:cubicBezTo>
                    <a:pt x="5224" y="25933"/>
                    <a:pt x="4955" y="26078"/>
                    <a:pt x="4851" y="26368"/>
                  </a:cubicBezTo>
                  <a:cubicBezTo>
                    <a:pt x="4789" y="26493"/>
                    <a:pt x="4727" y="26783"/>
                    <a:pt x="4851" y="26887"/>
                  </a:cubicBezTo>
                  <a:cubicBezTo>
                    <a:pt x="5038" y="27011"/>
                    <a:pt x="5266" y="27073"/>
                    <a:pt x="5514" y="27052"/>
                  </a:cubicBezTo>
                  <a:cubicBezTo>
                    <a:pt x="5929" y="26969"/>
                    <a:pt x="6199" y="26576"/>
                    <a:pt x="6095" y="26161"/>
                  </a:cubicBezTo>
                  <a:cubicBezTo>
                    <a:pt x="6261" y="26244"/>
                    <a:pt x="6447" y="26265"/>
                    <a:pt x="6613" y="26202"/>
                  </a:cubicBezTo>
                  <a:cubicBezTo>
                    <a:pt x="6696" y="26161"/>
                    <a:pt x="6758" y="26120"/>
                    <a:pt x="6820" y="26078"/>
                  </a:cubicBezTo>
                  <a:cubicBezTo>
                    <a:pt x="6945" y="25974"/>
                    <a:pt x="7007" y="26078"/>
                    <a:pt x="7152" y="26078"/>
                  </a:cubicBezTo>
                  <a:cubicBezTo>
                    <a:pt x="6986" y="26182"/>
                    <a:pt x="7173" y="26306"/>
                    <a:pt x="7318" y="26223"/>
                  </a:cubicBezTo>
                  <a:cubicBezTo>
                    <a:pt x="7463" y="26120"/>
                    <a:pt x="7608" y="25912"/>
                    <a:pt x="7422" y="25850"/>
                  </a:cubicBezTo>
                  <a:cubicBezTo>
                    <a:pt x="7484" y="25850"/>
                    <a:pt x="7546" y="25850"/>
                    <a:pt x="7587" y="25892"/>
                  </a:cubicBezTo>
                  <a:cubicBezTo>
                    <a:pt x="7650" y="25726"/>
                    <a:pt x="7629" y="25539"/>
                    <a:pt x="7504" y="25435"/>
                  </a:cubicBezTo>
                  <a:lnTo>
                    <a:pt x="7422" y="25353"/>
                  </a:lnTo>
                  <a:cubicBezTo>
                    <a:pt x="7359" y="25332"/>
                    <a:pt x="7359" y="25290"/>
                    <a:pt x="7422" y="25228"/>
                  </a:cubicBezTo>
                  <a:cubicBezTo>
                    <a:pt x="7504" y="25290"/>
                    <a:pt x="7525" y="25270"/>
                    <a:pt x="7484" y="25187"/>
                  </a:cubicBezTo>
                  <a:cubicBezTo>
                    <a:pt x="7567" y="25207"/>
                    <a:pt x="7629" y="25166"/>
                    <a:pt x="7712" y="25187"/>
                  </a:cubicBezTo>
                  <a:cubicBezTo>
                    <a:pt x="7795" y="25228"/>
                    <a:pt x="7753" y="25290"/>
                    <a:pt x="7774" y="25353"/>
                  </a:cubicBezTo>
                  <a:cubicBezTo>
                    <a:pt x="7712" y="25353"/>
                    <a:pt x="7608" y="25353"/>
                    <a:pt x="7650" y="25456"/>
                  </a:cubicBezTo>
                  <a:cubicBezTo>
                    <a:pt x="7670" y="25435"/>
                    <a:pt x="7712" y="25435"/>
                    <a:pt x="7732" y="25456"/>
                  </a:cubicBezTo>
                  <a:cubicBezTo>
                    <a:pt x="7525" y="25643"/>
                    <a:pt x="7795" y="25684"/>
                    <a:pt x="7857" y="25456"/>
                  </a:cubicBezTo>
                  <a:cubicBezTo>
                    <a:pt x="7898" y="25539"/>
                    <a:pt x="7919" y="25664"/>
                    <a:pt x="7857" y="25746"/>
                  </a:cubicBezTo>
                  <a:cubicBezTo>
                    <a:pt x="7815" y="25829"/>
                    <a:pt x="7712" y="25850"/>
                    <a:pt x="7650" y="25912"/>
                  </a:cubicBezTo>
                  <a:cubicBezTo>
                    <a:pt x="7587" y="25995"/>
                    <a:pt x="7546" y="26078"/>
                    <a:pt x="7567" y="26182"/>
                  </a:cubicBezTo>
                  <a:cubicBezTo>
                    <a:pt x="7525" y="26244"/>
                    <a:pt x="7484" y="26327"/>
                    <a:pt x="7463" y="26389"/>
                  </a:cubicBezTo>
                  <a:cubicBezTo>
                    <a:pt x="7422" y="26472"/>
                    <a:pt x="7359" y="26534"/>
                    <a:pt x="7276" y="26576"/>
                  </a:cubicBezTo>
                  <a:cubicBezTo>
                    <a:pt x="7152" y="26617"/>
                    <a:pt x="7194" y="26741"/>
                    <a:pt x="7214" y="26866"/>
                  </a:cubicBezTo>
                  <a:cubicBezTo>
                    <a:pt x="7235" y="26949"/>
                    <a:pt x="7276" y="27032"/>
                    <a:pt x="7339" y="27094"/>
                  </a:cubicBezTo>
                  <a:cubicBezTo>
                    <a:pt x="7442" y="27197"/>
                    <a:pt x="7484" y="27218"/>
                    <a:pt x="7587" y="27115"/>
                  </a:cubicBezTo>
                  <a:cubicBezTo>
                    <a:pt x="7587" y="27571"/>
                    <a:pt x="7401" y="28172"/>
                    <a:pt x="7670" y="28586"/>
                  </a:cubicBezTo>
                  <a:cubicBezTo>
                    <a:pt x="7712" y="28545"/>
                    <a:pt x="7753" y="28503"/>
                    <a:pt x="7795" y="28462"/>
                  </a:cubicBezTo>
                  <a:cubicBezTo>
                    <a:pt x="7836" y="28669"/>
                    <a:pt x="7898" y="28980"/>
                    <a:pt x="8147" y="28980"/>
                  </a:cubicBezTo>
                  <a:cubicBezTo>
                    <a:pt x="8126" y="28773"/>
                    <a:pt x="8043" y="28566"/>
                    <a:pt x="7960" y="28358"/>
                  </a:cubicBezTo>
                  <a:cubicBezTo>
                    <a:pt x="8043" y="28358"/>
                    <a:pt x="8106" y="28462"/>
                    <a:pt x="8147" y="28545"/>
                  </a:cubicBezTo>
                  <a:cubicBezTo>
                    <a:pt x="8313" y="28420"/>
                    <a:pt x="8396" y="28213"/>
                    <a:pt x="8375" y="28027"/>
                  </a:cubicBezTo>
                  <a:cubicBezTo>
                    <a:pt x="8458" y="28110"/>
                    <a:pt x="8603" y="28047"/>
                    <a:pt x="8603" y="27944"/>
                  </a:cubicBezTo>
                  <a:cubicBezTo>
                    <a:pt x="8624" y="27778"/>
                    <a:pt x="8603" y="27633"/>
                    <a:pt x="8499" y="27508"/>
                  </a:cubicBezTo>
                  <a:cubicBezTo>
                    <a:pt x="8603" y="27529"/>
                    <a:pt x="8686" y="27508"/>
                    <a:pt x="8769" y="27467"/>
                  </a:cubicBezTo>
                  <a:cubicBezTo>
                    <a:pt x="8727" y="27571"/>
                    <a:pt x="8603" y="27695"/>
                    <a:pt x="8686" y="27778"/>
                  </a:cubicBezTo>
                  <a:cubicBezTo>
                    <a:pt x="8727" y="27819"/>
                    <a:pt x="8769" y="27861"/>
                    <a:pt x="8790" y="27923"/>
                  </a:cubicBezTo>
                  <a:cubicBezTo>
                    <a:pt x="8852" y="28006"/>
                    <a:pt x="8852" y="28130"/>
                    <a:pt x="8790" y="28213"/>
                  </a:cubicBezTo>
                  <a:cubicBezTo>
                    <a:pt x="8665" y="28420"/>
                    <a:pt x="8562" y="28628"/>
                    <a:pt x="8458" y="28835"/>
                  </a:cubicBezTo>
                  <a:cubicBezTo>
                    <a:pt x="8437" y="28980"/>
                    <a:pt x="8437" y="29125"/>
                    <a:pt x="8479" y="29250"/>
                  </a:cubicBezTo>
                  <a:cubicBezTo>
                    <a:pt x="8665" y="29353"/>
                    <a:pt x="8893" y="29395"/>
                    <a:pt x="9101" y="29333"/>
                  </a:cubicBezTo>
                  <a:cubicBezTo>
                    <a:pt x="9432" y="29229"/>
                    <a:pt x="9619" y="28835"/>
                    <a:pt x="9453" y="28503"/>
                  </a:cubicBezTo>
                  <a:cubicBezTo>
                    <a:pt x="9619" y="28545"/>
                    <a:pt x="9785" y="28524"/>
                    <a:pt x="9930" y="28420"/>
                  </a:cubicBezTo>
                  <a:cubicBezTo>
                    <a:pt x="10013" y="28358"/>
                    <a:pt x="10158" y="28089"/>
                    <a:pt x="10241" y="28089"/>
                  </a:cubicBezTo>
                  <a:cubicBezTo>
                    <a:pt x="10241" y="27985"/>
                    <a:pt x="10324" y="28027"/>
                    <a:pt x="10427" y="28027"/>
                  </a:cubicBezTo>
                  <a:cubicBezTo>
                    <a:pt x="10510" y="28027"/>
                    <a:pt x="10655" y="28006"/>
                    <a:pt x="10780" y="28006"/>
                  </a:cubicBezTo>
                  <a:cubicBezTo>
                    <a:pt x="10987" y="27985"/>
                    <a:pt x="11215" y="27944"/>
                    <a:pt x="11422" y="27944"/>
                  </a:cubicBezTo>
                  <a:cubicBezTo>
                    <a:pt x="11360" y="28027"/>
                    <a:pt x="11298" y="28110"/>
                    <a:pt x="11277" y="28234"/>
                  </a:cubicBezTo>
                  <a:cubicBezTo>
                    <a:pt x="11339" y="28151"/>
                    <a:pt x="11422" y="28089"/>
                    <a:pt x="11505" y="28027"/>
                  </a:cubicBezTo>
                  <a:cubicBezTo>
                    <a:pt x="11505" y="28110"/>
                    <a:pt x="11505" y="28192"/>
                    <a:pt x="11526" y="28275"/>
                  </a:cubicBezTo>
                  <a:cubicBezTo>
                    <a:pt x="11547" y="28420"/>
                    <a:pt x="11526" y="28545"/>
                    <a:pt x="11650" y="28566"/>
                  </a:cubicBezTo>
                  <a:cubicBezTo>
                    <a:pt x="11795" y="28607"/>
                    <a:pt x="11712" y="28752"/>
                    <a:pt x="11692" y="28856"/>
                  </a:cubicBezTo>
                  <a:cubicBezTo>
                    <a:pt x="11692" y="28959"/>
                    <a:pt x="11712" y="29084"/>
                    <a:pt x="11754" y="29187"/>
                  </a:cubicBezTo>
                  <a:cubicBezTo>
                    <a:pt x="11837" y="29146"/>
                    <a:pt x="11878" y="29063"/>
                    <a:pt x="11961" y="29042"/>
                  </a:cubicBezTo>
                  <a:cubicBezTo>
                    <a:pt x="11961" y="29208"/>
                    <a:pt x="12065" y="29726"/>
                    <a:pt x="12314" y="29664"/>
                  </a:cubicBezTo>
                  <a:cubicBezTo>
                    <a:pt x="12314" y="29726"/>
                    <a:pt x="12314" y="29768"/>
                    <a:pt x="12376" y="29809"/>
                  </a:cubicBezTo>
                  <a:cubicBezTo>
                    <a:pt x="12438" y="29830"/>
                    <a:pt x="12376" y="29996"/>
                    <a:pt x="12459" y="30079"/>
                  </a:cubicBezTo>
                  <a:cubicBezTo>
                    <a:pt x="12500" y="29996"/>
                    <a:pt x="12542" y="29892"/>
                    <a:pt x="12625" y="29892"/>
                  </a:cubicBezTo>
                  <a:cubicBezTo>
                    <a:pt x="12687" y="29934"/>
                    <a:pt x="12707" y="29996"/>
                    <a:pt x="12728" y="30037"/>
                  </a:cubicBezTo>
                  <a:cubicBezTo>
                    <a:pt x="12770" y="30162"/>
                    <a:pt x="12749" y="30286"/>
                    <a:pt x="12707" y="30390"/>
                  </a:cubicBezTo>
                  <a:cubicBezTo>
                    <a:pt x="12604" y="30680"/>
                    <a:pt x="12604" y="31012"/>
                    <a:pt x="12728" y="31302"/>
                  </a:cubicBezTo>
                  <a:cubicBezTo>
                    <a:pt x="12915" y="31613"/>
                    <a:pt x="13454" y="31364"/>
                    <a:pt x="13620" y="31136"/>
                  </a:cubicBezTo>
                  <a:cubicBezTo>
                    <a:pt x="13806" y="30867"/>
                    <a:pt x="13785" y="30493"/>
                    <a:pt x="13557" y="30265"/>
                  </a:cubicBezTo>
                  <a:cubicBezTo>
                    <a:pt x="13620" y="30265"/>
                    <a:pt x="13765" y="30535"/>
                    <a:pt x="13806" y="30576"/>
                  </a:cubicBezTo>
                  <a:cubicBezTo>
                    <a:pt x="13910" y="30742"/>
                    <a:pt x="14013" y="30908"/>
                    <a:pt x="14138" y="31053"/>
                  </a:cubicBezTo>
                  <a:cubicBezTo>
                    <a:pt x="14241" y="31219"/>
                    <a:pt x="14635" y="31613"/>
                    <a:pt x="14905" y="31530"/>
                  </a:cubicBezTo>
                  <a:cubicBezTo>
                    <a:pt x="14863" y="31468"/>
                    <a:pt x="14656" y="31240"/>
                    <a:pt x="14677" y="31177"/>
                  </a:cubicBezTo>
                  <a:cubicBezTo>
                    <a:pt x="14739" y="31032"/>
                    <a:pt x="14905" y="31074"/>
                    <a:pt x="15008" y="31115"/>
                  </a:cubicBezTo>
                  <a:cubicBezTo>
                    <a:pt x="14925" y="31198"/>
                    <a:pt x="14822" y="31281"/>
                    <a:pt x="14863" y="31405"/>
                  </a:cubicBezTo>
                  <a:cubicBezTo>
                    <a:pt x="14905" y="31530"/>
                    <a:pt x="14967" y="31654"/>
                    <a:pt x="15050" y="31758"/>
                  </a:cubicBezTo>
                  <a:cubicBezTo>
                    <a:pt x="15174" y="31924"/>
                    <a:pt x="15381" y="32027"/>
                    <a:pt x="15589" y="32048"/>
                  </a:cubicBezTo>
                  <a:cubicBezTo>
                    <a:pt x="15672" y="32048"/>
                    <a:pt x="15755" y="32048"/>
                    <a:pt x="15838" y="32007"/>
                  </a:cubicBezTo>
                  <a:cubicBezTo>
                    <a:pt x="15900" y="31986"/>
                    <a:pt x="15941" y="31965"/>
                    <a:pt x="15983" y="31944"/>
                  </a:cubicBezTo>
                  <a:cubicBezTo>
                    <a:pt x="16066" y="31882"/>
                    <a:pt x="16128" y="31903"/>
                    <a:pt x="16211" y="31882"/>
                  </a:cubicBezTo>
                  <a:cubicBezTo>
                    <a:pt x="16314" y="31861"/>
                    <a:pt x="16356" y="31799"/>
                    <a:pt x="16459" y="31861"/>
                  </a:cubicBezTo>
                  <a:cubicBezTo>
                    <a:pt x="16522" y="31924"/>
                    <a:pt x="16584" y="31944"/>
                    <a:pt x="16667" y="31965"/>
                  </a:cubicBezTo>
                  <a:cubicBezTo>
                    <a:pt x="16687" y="32027"/>
                    <a:pt x="16729" y="32090"/>
                    <a:pt x="16791" y="32131"/>
                  </a:cubicBezTo>
                  <a:cubicBezTo>
                    <a:pt x="16853" y="32214"/>
                    <a:pt x="16812" y="32214"/>
                    <a:pt x="16812" y="32318"/>
                  </a:cubicBezTo>
                  <a:cubicBezTo>
                    <a:pt x="16915" y="32318"/>
                    <a:pt x="16978" y="32297"/>
                    <a:pt x="17102" y="32318"/>
                  </a:cubicBezTo>
                  <a:cubicBezTo>
                    <a:pt x="16915" y="32483"/>
                    <a:pt x="16459" y="32566"/>
                    <a:pt x="16522" y="32898"/>
                  </a:cubicBezTo>
                  <a:cubicBezTo>
                    <a:pt x="16750" y="32774"/>
                    <a:pt x="17102" y="32628"/>
                    <a:pt x="17143" y="32338"/>
                  </a:cubicBezTo>
                  <a:cubicBezTo>
                    <a:pt x="17226" y="32359"/>
                    <a:pt x="17206" y="32483"/>
                    <a:pt x="17185" y="32566"/>
                  </a:cubicBezTo>
                  <a:cubicBezTo>
                    <a:pt x="17330" y="32566"/>
                    <a:pt x="17475" y="32525"/>
                    <a:pt x="17579" y="32442"/>
                  </a:cubicBezTo>
                  <a:cubicBezTo>
                    <a:pt x="17682" y="32359"/>
                    <a:pt x="17952" y="32421"/>
                    <a:pt x="18097" y="32400"/>
                  </a:cubicBezTo>
                  <a:cubicBezTo>
                    <a:pt x="18097" y="32483"/>
                    <a:pt x="18076" y="32566"/>
                    <a:pt x="18014" y="32649"/>
                  </a:cubicBezTo>
                  <a:cubicBezTo>
                    <a:pt x="18056" y="32483"/>
                    <a:pt x="17517" y="32276"/>
                    <a:pt x="17537" y="32628"/>
                  </a:cubicBezTo>
                  <a:cubicBezTo>
                    <a:pt x="17620" y="32608"/>
                    <a:pt x="17682" y="32608"/>
                    <a:pt x="17703" y="32691"/>
                  </a:cubicBezTo>
                  <a:cubicBezTo>
                    <a:pt x="17620" y="32711"/>
                    <a:pt x="17537" y="32753"/>
                    <a:pt x="17454" y="32815"/>
                  </a:cubicBezTo>
                  <a:cubicBezTo>
                    <a:pt x="17413" y="32856"/>
                    <a:pt x="17351" y="32919"/>
                    <a:pt x="17289" y="32960"/>
                  </a:cubicBezTo>
                  <a:cubicBezTo>
                    <a:pt x="17185" y="33022"/>
                    <a:pt x="17123" y="33126"/>
                    <a:pt x="17061" y="33230"/>
                  </a:cubicBezTo>
                  <a:cubicBezTo>
                    <a:pt x="16978" y="33416"/>
                    <a:pt x="17226" y="33623"/>
                    <a:pt x="17371" y="33706"/>
                  </a:cubicBezTo>
                  <a:cubicBezTo>
                    <a:pt x="17517" y="33789"/>
                    <a:pt x="17475" y="33748"/>
                    <a:pt x="17496" y="33893"/>
                  </a:cubicBezTo>
                  <a:cubicBezTo>
                    <a:pt x="17496" y="33997"/>
                    <a:pt x="17537" y="34100"/>
                    <a:pt x="17579" y="34183"/>
                  </a:cubicBezTo>
                  <a:cubicBezTo>
                    <a:pt x="17641" y="34245"/>
                    <a:pt x="17703" y="34308"/>
                    <a:pt x="17765" y="34370"/>
                  </a:cubicBezTo>
                  <a:cubicBezTo>
                    <a:pt x="17890" y="34432"/>
                    <a:pt x="17952" y="34308"/>
                    <a:pt x="18035" y="34225"/>
                  </a:cubicBezTo>
                  <a:cubicBezTo>
                    <a:pt x="18242" y="34059"/>
                    <a:pt x="18449" y="33914"/>
                    <a:pt x="18636" y="33727"/>
                  </a:cubicBezTo>
                  <a:cubicBezTo>
                    <a:pt x="18698" y="33665"/>
                    <a:pt x="18760" y="33582"/>
                    <a:pt x="18864" y="33541"/>
                  </a:cubicBezTo>
                  <a:cubicBezTo>
                    <a:pt x="18968" y="33520"/>
                    <a:pt x="19071" y="33623"/>
                    <a:pt x="19196" y="33644"/>
                  </a:cubicBezTo>
                  <a:cubicBezTo>
                    <a:pt x="19216" y="33872"/>
                    <a:pt x="19279" y="34080"/>
                    <a:pt x="19424" y="34266"/>
                  </a:cubicBezTo>
                  <a:cubicBezTo>
                    <a:pt x="19465" y="34204"/>
                    <a:pt x="19486" y="34080"/>
                    <a:pt x="19589" y="34080"/>
                  </a:cubicBezTo>
                  <a:cubicBezTo>
                    <a:pt x="19693" y="34080"/>
                    <a:pt x="19693" y="34266"/>
                    <a:pt x="19859" y="34287"/>
                  </a:cubicBezTo>
                  <a:cubicBezTo>
                    <a:pt x="19859" y="34245"/>
                    <a:pt x="19859" y="34183"/>
                    <a:pt x="19900" y="34162"/>
                  </a:cubicBezTo>
                  <a:cubicBezTo>
                    <a:pt x="19983" y="34121"/>
                    <a:pt x="19963" y="34225"/>
                    <a:pt x="19983" y="34266"/>
                  </a:cubicBezTo>
                  <a:cubicBezTo>
                    <a:pt x="19859" y="34370"/>
                    <a:pt x="19693" y="34494"/>
                    <a:pt x="19755" y="34660"/>
                  </a:cubicBezTo>
                  <a:cubicBezTo>
                    <a:pt x="19859" y="34577"/>
                    <a:pt x="19942" y="34515"/>
                    <a:pt x="20025" y="34432"/>
                  </a:cubicBezTo>
                  <a:cubicBezTo>
                    <a:pt x="20025" y="34494"/>
                    <a:pt x="20066" y="34556"/>
                    <a:pt x="20087" y="34618"/>
                  </a:cubicBezTo>
                  <a:cubicBezTo>
                    <a:pt x="20211" y="34660"/>
                    <a:pt x="20294" y="34598"/>
                    <a:pt x="20336" y="34722"/>
                  </a:cubicBezTo>
                  <a:cubicBezTo>
                    <a:pt x="20398" y="34929"/>
                    <a:pt x="20481" y="35116"/>
                    <a:pt x="20584" y="35303"/>
                  </a:cubicBezTo>
                  <a:cubicBezTo>
                    <a:pt x="20688" y="35427"/>
                    <a:pt x="20812" y="35531"/>
                    <a:pt x="20978" y="35551"/>
                  </a:cubicBezTo>
                  <a:cubicBezTo>
                    <a:pt x="21103" y="35365"/>
                    <a:pt x="21269" y="35199"/>
                    <a:pt x="21393" y="35012"/>
                  </a:cubicBezTo>
                  <a:cubicBezTo>
                    <a:pt x="21455" y="35075"/>
                    <a:pt x="21476" y="35137"/>
                    <a:pt x="21455" y="35199"/>
                  </a:cubicBezTo>
                  <a:cubicBezTo>
                    <a:pt x="21434" y="35344"/>
                    <a:pt x="21476" y="35489"/>
                    <a:pt x="21559" y="35613"/>
                  </a:cubicBezTo>
                  <a:cubicBezTo>
                    <a:pt x="21559" y="35759"/>
                    <a:pt x="21911" y="35800"/>
                    <a:pt x="22015" y="35779"/>
                  </a:cubicBezTo>
                  <a:cubicBezTo>
                    <a:pt x="21932" y="35904"/>
                    <a:pt x="21662" y="35924"/>
                    <a:pt x="21662" y="36028"/>
                  </a:cubicBezTo>
                  <a:cubicBezTo>
                    <a:pt x="21621" y="36194"/>
                    <a:pt x="21621" y="36339"/>
                    <a:pt x="21662" y="36484"/>
                  </a:cubicBezTo>
                  <a:cubicBezTo>
                    <a:pt x="21725" y="36608"/>
                    <a:pt x="21870" y="36836"/>
                    <a:pt x="21994" y="36733"/>
                  </a:cubicBezTo>
                  <a:cubicBezTo>
                    <a:pt x="22181" y="36588"/>
                    <a:pt x="22367" y="36484"/>
                    <a:pt x="22554" y="36339"/>
                  </a:cubicBezTo>
                  <a:cubicBezTo>
                    <a:pt x="22574" y="36360"/>
                    <a:pt x="22740" y="36277"/>
                    <a:pt x="22802" y="36277"/>
                  </a:cubicBezTo>
                  <a:cubicBezTo>
                    <a:pt x="22844" y="36256"/>
                    <a:pt x="22906" y="36256"/>
                    <a:pt x="22968" y="36277"/>
                  </a:cubicBezTo>
                  <a:cubicBezTo>
                    <a:pt x="22989" y="36360"/>
                    <a:pt x="23010" y="36463"/>
                    <a:pt x="23030" y="36546"/>
                  </a:cubicBezTo>
                  <a:cubicBezTo>
                    <a:pt x="23072" y="36650"/>
                    <a:pt x="23072" y="36774"/>
                    <a:pt x="22989" y="36857"/>
                  </a:cubicBezTo>
                  <a:cubicBezTo>
                    <a:pt x="22927" y="36961"/>
                    <a:pt x="22906" y="37085"/>
                    <a:pt x="22968" y="37189"/>
                  </a:cubicBezTo>
                  <a:cubicBezTo>
                    <a:pt x="23030" y="37127"/>
                    <a:pt x="23093" y="37044"/>
                    <a:pt x="23134" y="36961"/>
                  </a:cubicBezTo>
                  <a:cubicBezTo>
                    <a:pt x="23196" y="37106"/>
                    <a:pt x="23258" y="37230"/>
                    <a:pt x="23362" y="37313"/>
                  </a:cubicBezTo>
                  <a:cubicBezTo>
                    <a:pt x="23424" y="37251"/>
                    <a:pt x="23424" y="37127"/>
                    <a:pt x="23528" y="37085"/>
                  </a:cubicBezTo>
                  <a:cubicBezTo>
                    <a:pt x="23569" y="37189"/>
                    <a:pt x="23632" y="37210"/>
                    <a:pt x="23549" y="37272"/>
                  </a:cubicBezTo>
                  <a:cubicBezTo>
                    <a:pt x="23569" y="37355"/>
                    <a:pt x="23590" y="37438"/>
                    <a:pt x="23611" y="37500"/>
                  </a:cubicBezTo>
                  <a:cubicBezTo>
                    <a:pt x="23673" y="37686"/>
                    <a:pt x="23715" y="37852"/>
                    <a:pt x="23756" y="38039"/>
                  </a:cubicBezTo>
                  <a:cubicBezTo>
                    <a:pt x="23818" y="38370"/>
                    <a:pt x="23984" y="38661"/>
                    <a:pt x="24212" y="38909"/>
                  </a:cubicBezTo>
                  <a:cubicBezTo>
                    <a:pt x="24274" y="38826"/>
                    <a:pt x="24274" y="38702"/>
                    <a:pt x="24336" y="38619"/>
                  </a:cubicBezTo>
                  <a:cubicBezTo>
                    <a:pt x="24378" y="38578"/>
                    <a:pt x="24440" y="38557"/>
                    <a:pt x="24502" y="38557"/>
                  </a:cubicBezTo>
                  <a:cubicBezTo>
                    <a:pt x="24627" y="38578"/>
                    <a:pt x="24689" y="38744"/>
                    <a:pt x="24751" y="38598"/>
                  </a:cubicBezTo>
                  <a:cubicBezTo>
                    <a:pt x="24834" y="38681"/>
                    <a:pt x="24938" y="38702"/>
                    <a:pt x="25041" y="38681"/>
                  </a:cubicBezTo>
                  <a:cubicBezTo>
                    <a:pt x="25000" y="38598"/>
                    <a:pt x="24938" y="38536"/>
                    <a:pt x="24896" y="38453"/>
                  </a:cubicBezTo>
                  <a:cubicBezTo>
                    <a:pt x="24834" y="38370"/>
                    <a:pt x="24855" y="38308"/>
                    <a:pt x="24834" y="38184"/>
                  </a:cubicBezTo>
                  <a:cubicBezTo>
                    <a:pt x="24834" y="38122"/>
                    <a:pt x="24792" y="38039"/>
                    <a:pt x="24751" y="37977"/>
                  </a:cubicBezTo>
                  <a:cubicBezTo>
                    <a:pt x="24792" y="37873"/>
                    <a:pt x="24855" y="37769"/>
                    <a:pt x="24896" y="37666"/>
                  </a:cubicBezTo>
                  <a:cubicBezTo>
                    <a:pt x="24958" y="37728"/>
                    <a:pt x="25062" y="37728"/>
                    <a:pt x="25124" y="37666"/>
                  </a:cubicBezTo>
                  <a:cubicBezTo>
                    <a:pt x="25186" y="37707"/>
                    <a:pt x="25228" y="37749"/>
                    <a:pt x="25269" y="37811"/>
                  </a:cubicBezTo>
                  <a:cubicBezTo>
                    <a:pt x="25311" y="37935"/>
                    <a:pt x="25331" y="38059"/>
                    <a:pt x="25290" y="38184"/>
                  </a:cubicBezTo>
                  <a:cubicBezTo>
                    <a:pt x="25228" y="38474"/>
                    <a:pt x="25124" y="38785"/>
                    <a:pt x="25228" y="39075"/>
                  </a:cubicBezTo>
                  <a:cubicBezTo>
                    <a:pt x="25331" y="39303"/>
                    <a:pt x="25435" y="39345"/>
                    <a:pt x="25663" y="39324"/>
                  </a:cubicBezTo>
                  <a:cubicBezTo>
                    <a:pt x="25850" y="39303"/>
                    <a:pt x="26015" y="39241"/>
                    <a:pt x="26140" y="39137"/>
                  </a:cubicBezTo>
                  <a:cubicBezTo>
                    <a:pt x="26389" y="38847"/>
                    <a:pt x="26389" y="38433"/>
                    <a:pt x="26140" y="38163"/>
                  </a:cubicBezTo>
                  <a:cubicBezTo>
                    <a:pt x="26658" y="38122"/>
                    <a:pt x="26803" y="37603"/>
                    <a:pt x="26824" y="37147"/>
                  </a:cubicBezTo>
                  <a:lnTo>
                    <a:pt x="26824" y="36733"/>
                  </a:lnTo>
                  <a:cubicBezTo>
                    <a:pt x="26824" y="36650"/>
                    <a:pt x="26824" y="36588"/>
                    <a:pt x="26803" y="36505"/>
                  </a:cubicBezTo>
                  <a:cubicBezTo>
                    <a:pt x="26865" y="36484"/>
                    <a:pt x="26907" y="36422"/>
                    <a:pt x="26948" y="36380"/>
                  </a:cubicBezTo>
                  <a:cubicBezTo>
                    <a:pt x="27010" y="36256"/>
                    <a:pt x="26886" y="36318"/>
                    <a:pt x="27031" y="36215"/>
                  </a:cubicBezTo>
                  <a:cubicBezTo>
                    <a:pt x="27114" y="36173"/>
                    <a:pt x="27197" y="36132"/>
                    <a:pt x="27280" y="36090"/>
                  </a:cubicBezTo>
                  <a:cubicBezTo>
                    <a:pt x="27384" y="36028"/>
                    <a:pt x="27425" y="35987"/>
                    <a:pt x="27529" y="36049"/>
                  </a:cubicBezTo>
                  <a:cubicBezTo>
                    <a:pt x="27612" y="36132"/>
                    <a:pt x="27653" y="36173"/>
                    <a:pt x="27715" y="36215"/>
                  </a:cubicBezTo>
                  <a:cubicBezTo>
                    <a:pt x="27487" y="36173"/>
                    <a:pt x="27425" y="36339"/>
                    <a:pt x="27425" y="36546"/>
                  </a:cubicBezTo>
                  <a:cubicBezTo>
                    <a:pt x="27425" y="36671"/>
                    <a:pt x="27425" y="36671"/>
                    <a:pt x="27342" y="36754"/>
                  </a:cubicBezTo>
                  <a:cubicBezTo>
                    <a:pt x="27280" y="36816"/>
                    <a:pt x="27238" y="36878"/>
                    <a:pt x="27218" y="36940"/>
                  </a:cubicBezTo>
                  <a:cubicBezTo>
                    <a:pt x="27197" y="37023"/>
                    <a:pt x="27176" y="37106"/>
                    <a:pt x="27197" y="37189"/>
                  </a:cubicBezTo>
                  <a:cubicBezTo>
                    <a:pt x="27197" y="37313"/>
                    <a:pt x="27384" y="37293"/>
                    <a:pt x="27487" y="37313"/>
                  </a:cubicBezTo>
                  <a:cubicBezTo>
                    <a:pt x="27715" y="37355"/>
                    <a:pt x="27964" y="37396"/>
                    <a:pt x="28213" y="37417"/>
                  </a:cubicBezTo>
                  <a:cubicBezTo>
                    <a:pt x="28088" y="37500"/>
                    <a:pt x="28005" y="37645"/>
                    <a:pt x="27985" y="37790"/>
                  </a:cubicBezTo>
                  <a:cubicBezTo>
                    <a:pt x="27964" y="37956"/>
                    <a:pt x="27985" y="37956"/>
                    <a:pt x="28130" y="37997"/>
                  </a:cubicBezTo>
                  <a:cubicBezTo>
                    <a:pt x="28275" y="38059"/>
                    <a:pt x="28358" y="38101"/>
                    <a:pt x="28461" y="38142"/>
                  </a:cubicBezTo>
                  <a:cubicBezTo>
                    <a:pt x="28814" y="38288"/>
                    <a:pt x="29228" y="38495"/>
                    <a:pt x="29602" y="38391"/>
                  </a:cubicBezTo>
                  <a:cubicBezTo>
                    <a:pt x="29581" y="38308"/>
                    <a:pt x="29498" y="38225"/>
                    <a:pt x="29477" y="38142"/>
                  </a:cubicBezTo>
                  <a:cubicBezTo>
                    <a:pt x="29415" y="37935"/>
                    <a:pt x="29602" y="37956"/>
                    <a:pt x="29747" y="37956"/>
                  </a:cubicBezTo>
                  <a:cubicBezTo>
                    <a:pt x="29912" y="37956"/>
                    <a:pt x="30058" y="37914"/>
                    <a:pt x="30203" y="37811"/>
                  </a:cubicBezTo>
                  <a:cubicBezTo>
                    <a:pt x="30306" y="37749"/>
                    <a:pt x="30286" y="37707"/>
                    <a:pt x="30389" y="37728"/>
                  </a:cubicBezTo>
                  <a:cubicBezTo>
                    <a:pt x="30472" y="37749"/>
                    <a:pt x="30576" y="37831"/>
                    <a:pt x="30597" y="37769"/>
                  </a:cubicBezTo>
                  <a:cubicBezTo>
                    <a:pt x="30617" y="37852"/>
                    <a:pt x="30700" y="37852"/>
                    <a:pt x="30783" y="37852"/>
                  </a:cubicBezTo>
                  <a:cubicBezTo>
                    <a:pt x="30742" y="37790"/>
                    <a:pt x="30742" y="37728"/>
                    <a:pt x="30825" y="37707"/>
                  </a:cubicBezTo>
                  <a:cubicBezTo>
                    <a:pt x="30866" y="37790"/>
                    <a:pt x="30907" y="37852"/>
                    <a:pt x="30970" y="37935"/>
                  </a:cubicBezTo>
                  <a:cubicBezTo>
                    <a:pt x="31032" y="37956"/>
                    <a:pt x="31115" y="37956"/>
                    <a:pt x="31156" y="37894"/>
                  </a:cubicBezTo>
                  <a:cubicBezTo>
                    <a:pt x="31177" y="37790"/>
                    <a:pt x="31136" y="37666"/>
                    <a:pt x="31053" y="37583"/>
                  </a:cubicBezTo>
                  <a:cubicBezTo>
                    <a:pt x="31218" y="37603"/>
                    <a:pt x="31384" y="37624"/>
                    <a:pt x="31550" y="37624"/>
                  </a:cubicBezTo>
                  <a:cubicBezTo>
                    <a:pt x="31592" y="37666"/>
                    <a:pt x="31633" y="37728"/>
                    <a:pt x="31633" y="37811"/>
                  </a:cubicBezTo>
                  <a:cubicBezTo>
                    <a:pt x="31716" y="37811"/>
                    <a:pt x="31820" y="37811"/>
                    <a:pt x="31902" y="37811"/>
                  </a:cubicBezTo>
                  <a:cubicBezTo>
                    <a:pt x="32027" y="37790"/>
                    <a:pt x="32172" y="37728"/>
                    <a:pt x="32276" y="37645"/>
                  </a:cubicBezTo>
                  <a:cubicBezTo>
                    <a:pt x="32400" y="37645"/>
                    <a:pt x="32690" y="37645"/>
                    <a:pt x="32669" y="37479"/>
                  </a:cubicBezTo>
                  <a:cubicBezTo>
                    <a:pt x="33001" y="37603"/>
                    <a:pt x="33395" y="37749"/>
                    <a:pt x="33747" y="37666"/>
                  </a:cubicBezTo>
                  <a:cubicBezTo>
                    <a:pt x="33706" y="37562"/>
                    <a:pt x="33623" y="37500"/>
                    <a:pt x="33602" y="37396"/>
                  </a:cubicBezTo>
                  <a:cubicBezTo>
                    <a:pt x="33561" y="37230"/>
                    <a:pt x="33727" y="37168"/>
                    <a:pt x="33872" y="37147"/>
                  </a:cubicBezTo>
                  <a:cubicBezTo>
                    <a:pt x="33789" y="36899"/>
                    <a:pt x="33582" y="36733"/>
                    <a:pt x="33354" y="36712"/>
                  </a:cubicBezTo>
                  <a:cubicBezTo>
                    <a:pt x="33146" y="36733"/>
                    <a:pt x="32960" y="36712"/>
                    <a:pt x="32794" y="36629"/>
                  </a:cubicBezTo>
                  <a:cubicBezTo>
                    <a:pt x="32980" y="36588"/>
                    <a:pt x="33022" y="36422"/>
                    <a:pt x="33063" y="36235"/>
                  </a:cubicBezTo>
                  <a:cubicBezTo>
                    <a:pt x="33146" y="36318"/>
                    <a:pt x="33125" y="36318"/>
                    <a:pt x="33229" y="36277"/>
                  </a:cubicBezTo>
                  <a:cubicBezTo>
                    <a:pt x="33312" y="36235"/>
                    <a:pt x="33374" y="36215"/>
                    <a:pt x="33457" y="36215"/>
                  </a:cubicBezTo>
                  <a:cubicBezTo>
                    <a:pt x="33561" y="36194"/>
                    <a:pt x="33685" y="36256"/>
                    <a:pt x="33747" y="36339"/>
                  </a:cubicBezTo>
                  <a:cubicBezTo>
                    <a:pt x="33975" y="36546"/>
                    <a:pt x="34100" y="36816"/>
                    <a:pt x="34390" y="36919"/>
                  </a:cubicBezTo>
                  <a:cubicBezTo>
                    <a:pt x="34556" y="37002"/>
                    <a:pt x="34742" y="37044"/>
                    <a:pt x="34867" y="36878"/>
                  </a:cubicBezTo>
                  <a:cubicBezTo>
                    <a:pt x="34991" y="36712"/>
                    <a:pt x="35053" y="36505"/>
                    <a:pt x="35053" y="36298"/>
                  </a:cubicBezTo>
                  <a:cubicBezTo>
                    <a:pt x="35012" y="35904"/>
                    <a:pt x="34659" y="35634"/>
                    <a:pt x="34266" y="35676"/>
                  </a:cubicBezTo>
                  <a:cubicBezTo>
                    <a:pt x="34390" y="35448"/>
                    <a:pt x="34390" y="35178"/>
                    <a:pt x="34245" y="34971"/>
                  </a:cubicBezTo>
                  <a:cubicBezTo>
                    <a:pt x="34286" y="34992"/>
                    <a:pt x="34349" y="35095"/>
                    <a:pt x="34390" y="35137"/>
                  </a:cubicBezTo>
                  <a:cubicBezTo>
                    <a:pt x="34514" y="35199"/>
                    <a:pt x="34659" y="35240"/>
                    <a:pt x="34805" y="35240"/>
                  </a:cubicBezTo>
                  <a:cubicBezTo>
                    <a:pt x="34805" y="35157"/>
                    <a:pt x="34825" y="35095"/>
                    <a:pt x="34867" y="35012"/>
                  </a:cubicBezTo>
                  <a:cubicBezTo>
                    <a:pt x="34970" y="35116"/>
                    <a:pt x="35074" y="35199"/>
                    <a:pt x="35178" y="35282"/>
                  </a:cubicBezTo>
                  <a:cubicBezTo>
                    <a:pt x="35240" y="35199"/>
                    <a:pt x="35178" y="35157"/>
                    <a:pt x="35302" y="35157"/>
                  </a:cubicBezTo>
                  <a:cubicBezTo>
                    <a:pt x="35406" y="35137"/>
                    <a:pt x="35385" y="35095"/>
                    <a:pt x="35385" y="35012"/>
                  </a:cubicBezTo>
                  <a:cubicBezTo>
                    <a:pt x="35572" y="35012"/>
                    <a:pt x="35530" y="35489"/>
                    <a:pt x="35696" y="35593"/>
                  </a:cubicBezTo>
                  <a:cubicBezTo>
                    <a:pt x="35717" y="35510"/>
                    <a:pt x="35779" y="35427"/>
                    <a:pt x="35841" y="35365"/>
                  </a:cubicBezTo>
                  <a:cubicBezTo>
                    <a:pt x="35758" y="35303"/>
                    <a:pt x="35800" y="35282"/>
                    <a:pt x="35800" y="35199"/>
                  </a:cubicBezTo>
                  <a:cubicBezTo>
                    <a:pt x="35965" y="35261"/>
                    <a:pt x="35965" y="35406"/>
                    <a:pt x="36069" y="35551"/>
                  </a:cubicBezTo>
                  <a:cubicBezTo>
                    <a:pt x="36214" y="35572"/>
                    <a:pt x="36359" y="35531"/>
                    <a:pt x="36484" y="35468"/>
                  </a:cubicBezTo>
                  <a:cubicBezTo>
                    <a:pt x="36587" y="35427"/>
                    <a:pt x="36691" y="35323"/>
                    <a:pt x="36732" y="35220"/>
                  </a:cubicBezTo>
                  <a:cubicBezTo>
                    <a:pt x="36774" y="35137"/>
                    <a:pt x="36753" y="34909"/>
                    <a:pt x="36795" y="34867"/>
                  </a:cubicBezTo>
                  <a:cubicBezTo>
                    <a:pt x="36836" y="34971"/>
                    <a:pt x="36857" y="35095"/>
                    <a:pt x="36815" y="35220"/>
                  </a:cubicBezTo>
                  <a:cubicBezTo>
                    <a:pt x="36815" y="35261"/>
                    <a:pt x="36774" y="35323"/>
                    <a:pt x="36732" y="35365"/>
                  </a:cubicBezTo>
                  <a:cubicBezTo>
                    <a:pt x="36795" y="35427"/>
                    <a:pt x="36836" y="35468"/>
                    <a:pt x="36877" y="35531"/>
                  </a:cubicBezTo>
                  <a:cubicBezTo>
                    <a:pt x="37023" y="35676"/>
                    <a:pt x="37230" y="35759"/>
                    <a:pt x="37437" y="35717"/>
                  </a:cubicBezTo>
                  <a:cubicBezTo>
                    <a:pt x="37396" y="35841"/>
                    <a:pt x="37437" y="35966"/>
                    <a:pt x="37603" y="35966"/>
                  </a:cubicBezTo>
                  <a:cubicBezTo>
                    <a:pt x="37603" y="35966"/>
                    <a:pt x="37955" y="36194"/>
                    <a:pt x="38059" y="36235"/>
                  </a:cubicBezTo>
                  <a:cubicBezTo>
                    <a:pt x="37976" y="36380"/>
                    <a:pt x="38453" y="36608"/>
                    <a:pt x="38598" y="36608"/>
                  </a:cubicBezTo>
                  <a:cubicBezTo>
                    <a:pt x="38660" y="36629"/>
                    <a:pt x="38722" y="36629"/>
                    <a:pt x="38785" y="36608"/>
                  </a:cubicBezTo>
                  <a:cubicBezTo>
                    <a:pt x="38826" y="36671"/>
                    <a:pt x="38867" y="36733"/>
                    <a:pt x="38930" y="36795"/>
                  </a:cubicBezTo>
                  <a:cubicBezTo>
                    <a:pt x="39013" y="36919"/>
                    <a:pt x="39116" y="37002"/>
                    <a:pt x="39261" y="37064"/>
                  </a:cubicBezTo>
                  <a:cubicBezTo>
                    <a:pt x="39303" y="36982"/>
                    <a:pt x="39282" y="36878"/>
                    <a:pt x="39323" y="36795"/>
                  </a:cubicBezTo>
                  <a:cubicBezTo>
                    <a:pt x="39386" y="36629"/>
                    <a:pt x="39551" y="36691"/>
                    <a:pt x="39676" y="36754"/>
                  </a:cubicBezTo>
                  <a:cubicBezTo>
                    <a:pt x="39779" y="36463"/>
                    <a:pt x="39676" y="36152"/>
                    <a:pt x="39406" y="35987"/>
                  </a:cubicBezTo>
                  <a:cubicBezTo>
                    <a:pt x="39614" y="35987"/>
                    <a:pt x="39800" y="35924"/>
                    <a:pt x="39966" y="35821"/>
                  </a:cubicBezTo>
                  <a:cubicBezTo>
                    <a:pt x="40070" y="35945"/>
                    <a:pt x="40111" y="36090"/>
                    <a:pt x="40090" y="36235"/>
                  </a:cubicBezTo>
                  <a:cubicBezTo>
                    <a:pt x="40070" y="36401"/>
                    <a:pt x="40090" y="36567"/>
                    <a:pt x="40111" y="36754"/>
                  </a:cubicBezTo>
                  <a:cubicBezTo>
                    <a:pt x="40153" y="36899"/>
                    <a:pt x="40298" y="37230"/>
                    <a:pt x="40484" y="37189"/>
                  </a:cubicBezTo>
                  <a:cubicBezTo>
                    <a:pt x="41106" y="37106"/>
                    <a:pt x="41438" y="36360"/>
                    <a:pt x="40878" y="35945"/>
                  </a:cubicBezTo>
                  <a:cubicBezTo>
                    <a:pt x="41106" y="35862"/>
                    <a:pt x="41293" y="35634"/>
                    <a:pt x="41313" y="35385"/>
                  </a:cubicBezTo>
                  <a:cubicBezTo>
                    <a:pt x="41334" y="35261"/>
                    <a:pt x="41334" y="35116"/>
                    <a:pt x="41313" y="34992"/>
                  </a:cubicBezTo>
                  <a:cubicBezTo>
                    <a:pt x="41293" y="34867"/>
                    <a:pt x="41355" y="34867"/>
                    <a:pt x="41438" y="34826"/>
                  </a:cubicBezTo>
                  <a:cubicBezTo>
                    <a:pt x="41479" y="34784"/>
                    <a:pt x="41604" y="34784"/>
                    <a:pt x="41562" y="34743"/>
                  </a:cubicBezTo>
                  <a:cubicBezTo>
                    <a:pt x="41749" y="34743"/>
                    <a:pt x="41749" y="34701"/>
                    <a:pt x="41687" y="34888"/>
                  </a:cubicBezTo>
                  <a:cubicBezTo>
                    <a:pt x="41624" y="35095"/>
                    <a:pt x="41790" y="35178"/>
                    <a:pt x="41915" y="35240"/>
                  </a:cubicBezTo>
                  <a:cubicBezTo>
                    <a:pt x="41956" y="35095"/>
                    <a:pt x="42018" y="35095"/>
                    <a:pt x="42122" y="35178"/>
                  </a:cubicBezTo>
                  <a:cubicBezTo>
                    <a:pt x="41977" y="35240"/>
                    <a:pt x="41873" y="35385"/>
                    <a:pt x="41873" y="35551"/>
                  </a:cubicBezTo>
                  <a:cubicBezTo>
                    <a:pt x="41832" y="35489"/>
                    <a:pt x="41500" y="35738"/>
                    <a:pt x="41459" y="35821"/>
                  </a:cubicBezTo>
                  <a:cubicBezTo>
                    <a:pt x="41334" y="35924"/>
                    <a:pt x="41189" y="36256"/>
                    <a:pt x="41376" y="36339"/>
                  </a:cubicBezTo>
                  <a:cubicBezTo>
                    <a:pt x="41852" y="36484"/>
                    <a:pt x="42412" y="36836"/>
                    <a:pt x="42930" y="36671"/>
                  </a:cubicBezTo>
                  <a:cubicBezTo>
                    <a:pt x="42889" y="36567"/>
                    <a:pt x="42744" y="36463"/>
                    <a:pt x="42785" y="36318"/>
                  </a:cubicBezTo>
                  <a:cubicBezTo>
                    <a:pt x="42847" y="36380"/>
                    <a:pt x="42868" y="36360"/>
                    <a:pt x="42868" y="36298"/>
                  </a:cubicBezTo>
                  <a:cubicBezTo>
                    <a:pt x="42889" y="36215"/>
                    <a:pt x="42930" y="36256"/>
                    <a:pt x="43013" y="36256"/>
                  </a:cubicBezTo>
                  <a:cubicBezTo>
                    <a:pt x="43013" y="36360"/>
                    <a:pt x="43179" y="36443"/>
                    <a:pt x="43221" y="36526"/>
                  </a:cubicBezTo>
                  <a:cubicBezTo>
                    <a:pt x="43303" y="36671"/>
                    <a:pt x="43366" y="36712"/>
                    <a:pt x="43511" y="36671"/>
                  </a:cubicBezTo>
                  <a:cubicBezTo>
                    <a:pt x="43677" y="36629"/>
                    <a:pt x="43801" y="36546"/>
                    <a:pt x="43925" y="36443"/>
                  </a:cubicBezTo>
                  <a:cubicBezTo>
                    <a:pt x="43967" y="36546"/>
                    <a:pt x="44070" y="36546"/>
                    <a:pt x="44133" y="36505"/>
                  </a:cubicBezTo>
                  <a:cubicBezTo>
                    <a:pt x="44091" y="36443"/>
                    <a:pt x="44112" y="36298"/>
                    <a:pt x="44195" y="36401"/>
                  </a:cubicBezTo>
                  <a:cubicBezTo>
                    <a:pt x="44298" y="36505"/>
                    <a:pt x="44361" y="36608"/>
                    <a:pt x="44485" y="36526"/>
                  </a:cubicBezTo>
                  <a:cubicBezTo>
                    <a:pt x="44589" y="36443"/>
                    <a:pt x="44506" y="36339"/>
                    <a:pt x="44444" y="36256"/>
                  </a:cubicBezTo>
                  <a:cubicBezTo>
                    <a:pt x="44381" y="36194"/>
                    <a:pt x="44319" y="36152"/>
                    <a:pt x="44257" y="36132"/>
                  </a:cubicBezTo>
                  <a:cubicBezTo>
                    <a:pt x="44174" y="36090"/>
                    <a:pt x="44112" y="36132"/>
                    <a:pt x="44133" y="36028"/>
                  </a:cubicBezTo>
                  <a:cubicBezTo>
                    <a:pt x="44278" y="36152"/>
                    <a:pt x="44506" y="36173"/>
                    <a:pt x="44692" y="36090"/>
                  </a:cubicBezTo>
                  <a:cubicBezTo>
                    <a:pt x="44796" y="36049"/>
                    <a:pt x="44837" y="36090"/>
                    <a:pt x="44900" y="36173"/>
                  </a:cubicBezTo>
                  <a:cubicBezTo>
                    <a:pt x="44941" y="36194"/>
                    <a:pt x="44962" y="36235"/>
                    <a:pt x="44982" y="36298"/>
                  </a:cubicBezTo>
                  <a:cubicBezTo>
                    <a:pt x="45065" y="36277"/>
                    <a:pt x="45128" y="36256"/>
                    <a:pt x="45210" y="36235"/>
                  </a:cubicBezTo>
                  <a:cubicBezTo>
                    <a:pt x="45376" y="36194"/>
                    <a:pt x="45521" y="36090"/>
                    <a:pt x="45604" y="35945"/>
                  </a:cubicBezTo>
                  <a:cubicBezTo>
                    <a:pt x="45687" y="35966"/>
                    <a:pt x="45791" y="35966"/>
                    <a:pt x="45895" y="35966"/>
                  </a:cubicBezTo>
                  <a:cubicBezTo>
                    <a:pt x="45957" y="35966"/>
                    <a:pt x="46205" y="35862"/>
                    <a:pt x="46040" y="35821"/>
                  </a:cubicBezTo>
                  <a:cubicBezTo>
                    <a:pt x="46123" y="35800"/>
                    <a:pt x="46205" y="35759"/>
                    <a:pt x="46268" y="35717"/>
                  </a:cubicBezTo>
                  <a:cubicBezTo>
                    <a:pt x="46143" y="35551"/>
                    <a:pt x="45915" y="35489"/>
                    <a:pt x="46205" y="35303"/>
                  </a:cubicBezTo>
                  <a:cubicBezTo>
                    <a:pt x="46143" y="35220"/>
                    <a:pt x="46060" y="35178"/>
                    <a:pt x="45977" y="35137"/>
                  </a:cubicBezTo>
                  <a:cubicBezTo>
                    <a:pt x="45915" y="35137"/>
                    <a:pt x="45915" y="35095"/>
                    <a:pt x="45957" y="35033"/>
                  </a:cubicBezTo>
                  <a:lnTo>
                    <a:pt x="45791" y="34950"/>
                  </a:lnTo>
                  <a:cubicBezTo>
                    <a:pt x="45915" y="34784"/>
                    <a:pt x="45936" y="34743"/>
                    <a:pt x="46102" y="34846"/>
                  </a:cubicBezTo>
                  <a:cubicBezTo>
                    <a:pt x="46185" y="34888"/>
                    <a:pt x="46247" y="34929"/>
                    <a:pt x="46330" y="34950"/>
                  </a:cubicBezTo>
                  <a:cubicBezTo>
                    <a:pt x="46330" y="35033"/>
                    <a:pt x="46330" y="35137"/>
                    <a:pt x="46351" y="35220"/>
                  </a:cubicBezTo>
                  <a:cubicBezTo>
                    <a:pt x="46371" y="35137"/>
                    <a:pt x="46392" y="34971"/>
                    <a:pt x="46475" y="34971"/>
                  </a:cubicBezTo>
                  <a:cubicBezTo>
                    <a:pt x="46579" y="34992"/>
                    <a:pt x="46662" y="35075"/>
                    <a:pt x="46786" y="35054"/>
                  </a:cubicBezTo>
                  <a:cubicBezTo>
                    <a:pt x="46744" y="35510"/>
                    <a:pt x="47574" y="35551"/>
                    <a:pt x="47864" y="35344"/>
                  </a:cubicBezTo>
                  <a:cubicBezTo>
                    <a:pt x="47843" y="35468"/>
                    <a:pt x="47864" y="35759"/>
                    <a:pt x="48030" y="35717"/>
                  </a:cubicBezTo>
                  <a:cubicBezTo>
                    <a:pt x="48195" y="35676"/>
                    <a:pt x="48361" y="35655"/>
                    <a:pt x="48527" y="35634"/>
                  </a:cubicBezTo>
                  <a:cubicBezTo>
                    <a:pt x="48838" y="35634"/>
                    <a:pt x="49128" y="35531"/>
                    <a:pt x="49356" y="35344"/>
                  </a:cubicBezTo>
                  <a:cubicBezTo>
                    <a:pt x="49336" y="35323"/>
                    <a:pt x="49294" y="35303"/>
                    <a:pt x="49273" y="35282"/>
                  </a:cubicBezTo>
                  <a:cubicBezTo>
                    <a:pt x="49418" y="35220"/>
                    <a:pt x="49273" y="35199"/>
                    <a:pt x="49211" y="35116"/>
                  </a:cubicBezTo>
                  <a:cubicBezTo>
                    <a:pt x="49128" y="35033"/>
                    <a:pt x="49211" y="34909"/>
                    <a:pt x="49294" y="34867"/>
                  </a:cubicBezTo>
                  <a:cubicBezTo>
                    <a:pt x="49190" y="34722"/>
                    <a:pt x="49045" y="34660"/>
                    <a:pt x="48880" y="34681"/>
                  </a:cubicBezTo>
                  <a:cubicBezTo>
                    <a:pt x="48983" y="34618"/>
                    <a:pt x="49087" y="34473"/>
                    <a:pt x="49211" y="34494"/>
                  </a:cubicBezTo>
                  <a:cubicBezTo>
                    <a:pt x="49336" y="34536"/>
                    <a:pt x="49439" y="34556"/>
                    <a:pt x="49564" y="34577"/>
                  </a:cubicBezTo>
                  <a:cubicBezTo>
                    <a:pt x="49688" y="34598"/>
                    <a:pt x="49854" y="34577"/>
                    <a:pt x="49895" y="34453"/>
                  </a:cubicBezTo>
                  <a:cubicBezTo>
                    <a:pt x="49916" y="34390"/>
                    <a:pt x="49937" y="34308"/>
                    <a:pt x="49937" y="34225"/>
                  </a:cubicBezTo>
                  <a:cubicBezTo>
                    <a:pt x="49937" y="34121"/>
                    <a:pt x="49978" y="34142"/>
                    <a:pt x="50020" y="34059"/>
                  </a:cubicBezTo>
                  <a:cubicBezTo>
                    <a:pt x="49875" y="34059"/>
                    <a:pt x="49895" y="33976"/>
                    <a:pt x="49812" y="33872"/>
                  </a:cubicBezTo>
                  <a:cubicBezTo>
                    <a:pt x="49709" y="33769"/>
                    <a:pt x="49688" y="33748"/>
                    <a:pt x="49750" y="33623"/>
                  </a:cubicBezTo>
                  <a:cubicBezTo>
                    <a:pt x="49771" y="33665"/>
                    <a:pt x="49771" y="33706"/>
                    <a:pt x="49750" y="33748"/>
                  </a:cubicBezTo>
                  <a:cubicBezTo>
                    <a:pt x="49812" y="33769"/>
                    <a:pt x="49895" y="33789"/>
                    <a:pt x="49957" y="33789"/>
                  </a:cubicBezTo>
                  <a:cubicBezTo>
                    <a:pt x="50082" y="33789"/>
                    <a:pt x="50227" y="33748"/>
                    <a:pt x="50165" y="33623"/>
                  </a:cubicBezTo>
                  <a:cubicBezTo>
                    <a:pt x="50103" y="33499"/>
                    <a:pt x="50040" y="33354"/>
                    <a:pt x="49978" y="33209"/>
                  </a:cubicBezTo>
                  <a:cubicBezTo>
                    <a:pt x="49999" y="33188"/>
                    <a:pt x="50165" y="32919"/>
                    <a:pt x="50185" y="32919"/>
                  </a:cubicBezTo>
                  <a:cubicBezTo>
                    <a:pt x="50185" y="32960"/>
                    <a:pt x="50206" y="33002"/>
                    <a:pt x="50227" y="33022"/>
                  </a:cubicBezTo>
                  <a:cubicBezTo>
                    <a:pt x="49978" y="33022"/>
                    <a:pt x="50144" y="33292"/>
                    <a:pt x="50248" y="33209"/>
                  </a:cubicBezTo>
                  <a:cubicBezTo>
                    <a:pt x="50206" y="33209"/>
                    <a:pt x="50206" y="33167"/>
                    <a:pt x="50227" y="33147"/>
                  </a:cubicBezTo>
                  <a:cubicBezTo>
                    <a:pt x="50331" y="33209"/>
                    <a:pt x="50496" y="33395"/>
                    <a:pt x="50559" y="33188"/>
                  </a:cubicBezTo>
                  <a:cubicBezTo>
                    <a:pt x="50496" y="33188"/>
                    <a:pt x="50455" y="33188"/>
                    <a:pt x="50476" y="33105"/>
                  </a:cubicBezTo>
                  <a:cubicBezTo>
                    <a:pt x="50579" y="33105"/>
                    <a:pt x="50745" y="33105"/>
                    <a:pt x="50704" y="32919"/>
                  </a:cubicBezTo>
                  <a:cubicBezTo>
                    <a:pt x="50662" y="32898"/>
                    <a:pt x="50766" y="32836"/>
                    <a:pt x="50766" y="32794"/>
                  </a:cubicBezTo>
                  <a:cubicBezTo>
                    <a:pt x="50828" y="32628"/>
                    <a:pt x="50724" y="32691"/>
                    <a:pt x="50683" y="32608"/>
                  </a:cubicBezTo>
                  <a:cubicBezTo>
                    <a:pt x="50807" y="32608"/>
                    <a:pt x="50828" y="32566"/>
                    <a:pt x="50911" y="32691"/>
                  </a:cubicBezTo>
                  <a:cubicBezTo>
                    <a:pt x="50952" y="32628"/>
                    <a:pt x="51015" y="32566"/>
                    <a:pt x="51035" y="32504"/>
                  </a:cubicBezTo>
                  <a:cubicBezTo>
                    <a:pt x="51118" y="32587"/>
                    <a:pt x="51222" y="32649"/>
                    <a:pt x="51346" y="32649"/>
                  </a:cubicBezTo>
                  <a:cubicBezTo>
                    <a:pt x="51346" y="32649"/>
                    <a:pt x="51263" y="32960"/>
                    <a:pt x="51263" y="33002"/>
                  </a:cubicBezTo>
                  <a:cubicBezTo>
                    <a:pt x="51263" y="33313"/>
                    <a:pt x="50807" y="33230"/>
                    <a:pt x="50724" y="33499"/>
                  </a:cubicBezTo>
                  <a:cubicBezTo>
                    <a:pt x="50828" y="33458"/>
                    <a:pt x="50932" y="33416"/>
                    <a:pt x="51015" y="33416"/>
                  </a:cubicBezTo>
                  <a:cubicBezTo>
                    <a:pt x="50994" y="33541"/>
                    <a:pt x="50994" y="33623"/>
                    <a:pt x="51118" y="33644"/>
                  </a:cubicBezTo>
                  <a:cubicBezTo>
                    <a:pt x="51243" y="33665"/>
                    <a:pt x="51367" y="33686"/>
                    <a:pt x="51491" y="33706"/>
                  </a:cubicBezTo>
                  <a:cubicBezTo>
                    <a:pt x="51616" y="33727"/>
                    <a:pt x="51740" y="33748"/>
                    <a:pt x="51865" y="33769"/>
                  </a:cubicBezTo>
                  <a:cubicBezTo>
                    <a:pt x="51865" y="33955"/>
                    <a:pt x="51885" y="33955"/>
                    <a:pt x="52072" y="33955"/>
                  </a:cubicBezTo>
                  <a:cubicBezTo>
                    <a:pt x="52507" y="33997"/>
                    <a:pt x="53046" y="34162"/>
                    <a:pt x="53461" y="33914"/>
                  </a:cubicBezTo>
                  <a:cubicBezTo>
                    <a:pt x="53336" y="33727"/>
                    <a:pt x="53088" y="33603"/>
                    <a:pt x="53440" y="33437"/>
                  </a:cubicBezTo>
                  <a:cubicBezTo>
                    <a:pt x="53295" y="33209"/>
                    <a:pt x="53025" y="33126"/>
                    <a:pt x="52797" y="33209"/>
                  </a:cubicBezTo>
                  <a:cubicBezTo>
                    <a:pt x="52694" y="33230"/>
                    <a:pt x="52611" y="33250"/>
                    <a:pt x="52507" y="33250"/>
                  </a:cubicBezTo>
                  <a:cubicBezTo>
                    <a:pt x="52383" y="33250"/>
                    <a:pt x="52279" y="33126"/>
                    <a:pt x="52175" y="33209"/>
                  </a:cubicBezTo>
                  <a:cubicBezTo>
                    <a:pt x="52238" y="33147"/>
                    <a:pt x="52279" y="33085"/>
                    <a:pt x="52300" y="33002"/>
                  </a:cubicBezTo>
                  <a:cubicBezTo>
                    <a:pt x="52424" y="33105"/>
                    <a:pt x="52569" y="33167"/>
                    <a:pt x="52735" y="33147"/>
                  </a:cubicBezTo>
                  <a:cubicBezTo>
                    <a:pt x="52901" y="33147"/>
                    <a:pt x="52963" y="32856"/>
                    <a:pt x="52942" y="32691"/>
                  </a:cubicBezTo>
                  <a:cubicBezTo>
                    <a:pt x="53191" y="32691"/>
                    <a:pt x="53419" y="32981"/>
                    <a:pt x="53647" y="33064"/>
                  </a:cubicBezTo>
                  <a:cubicBezTo>
                    <a:pt x="53772" y="33126"/>
                    <a:pt x="53896" y="33147"/>
                    <a:pt x="54020" y="33126"/>
                  </a:cubicBezTo>
                  <a:cubicBezTo>
                    <a:pt x="54248" y="33105"/>
                    <a:pt x="54290" y="32919"/>
                    <a:pt x="54311" y="32711"/>
                  </a:cubicBezTo>
                  <a:cubicBezTo>
                    <a:pt x="54435" y="32836"/>
                    <a:pt x="54497" y="32815"/>
                    <a:pt x="54663" y="32753"/>
                  </a:cubicBezTo>
                  <a:cubicBezTo>
                    <a:pt x="54767" y="32711"/>
                    <a:pt x="54849" y="32649"/>
                    <a:pt x="54932" y="32566"/>
                  </a:cubicBezTo>
                  <a:cubicBezTo>
                    <a:pt x="54995" y="32483"/>
                    <a:pt x="55057" y="32400"/>
                    <a:pt x="55077" y="32297"/>
                  </a:cubicBezTo>
                  <a:cubicBezTo>
                    <a:pt x="55140" y="32152"/>
                    <a:pt x="55160" y="32214"/>
                    <a:pt x="55326" y="32193"/>
                  </a:cubicBezTo>
                  <a:cubicBezTo>
                    <a:pt x="55430" y="32172"/>
                    <a:pt x="55534" y="32131"/>
                    <a:pt x="55637" y="32069"/>
                  </a:cubicBezTo>
                  <a:cubicBezTo>
                    <a:pt x="55679" y="32027"/>
                    <a:pt x="55699" y="31986"/>
                    <a:pt x="55741" y="31965"/>
                  </a:cubicBezTo>
                  <a:cubicBezTo>
                    <a:pt x="55824" y="31861"/>
                    <a:pt x="55762" y="31841"/>
                    <a:pt x="55699" y="31737"/>
                  </a:cubicBezTo>
                  <a:cubicBezTo>
                    <a:pt x="55637" y="31654"/>
                    <a:pt x="55554" y="31488"/>
                    <a:pt x="55471" y="31364"/>
                  </a:cubicBezTo>
                  <a:lnTo>
                    <a:pt x="55347" y="31136"/>
                  </a:lnTo>
                  <a:cubicBezTo>
                    <a:pt x="55285" y="31012"/>
                    <a:pt x="55347" y="31012"/>
                    <a:pt x="55451" y="30949"/>
                  </a:cubicBezTo>
                  <a:cubicBezTo>
                    <a:pt x="55554" y="30867"/>
                    <a:pt x="55658" y="30784"/>
                    <a:pt x="55762" y="30701"/>
                  </a:cubicBezTo>
                  <a:cubicBezTo>
                    <a:pt x="55803" y="30659"/>
                    <a:pt x="55824" y="30618"/>
                    <a:pt x="55865" y="30576"/>
                  </a:cubicBezTo>
                  <a:cubicBezTo>
                    <a:pt x="55927" y="30638"/>
                    <a:pt x="56010" y="30680"/>
                    <a:pt x="56093" y="30721"/>
                  </a:cubicBezTo>
                  <a:cubicBezTo>
                    <a:pt x="56301" y="30659"/>
                    <a:pt x="56487" y="30514"/>
                    <a:pt x="56611" y="30307"/>
                  </a:cubicBezTo>
                  <a:cubicBezTo>
                    <a:pt x="56777" y="29954"/>
                    <a:pt x="56632" y="29540"/>
                    <a:pt x="56259" y="29374"/>
                  </a:cubicBezTo>
                  <a:cubicBezTo>
                    <a:pt x="56446" y="29353"/>
                    <a:pt x="56632" y="29270"/>
                    <a:pt x="56757" y="29146"/>
                  </a:cubicBezTo>
                  <a:cubicBezTo>
                    <a:pt x="56632" y="29022"/>
                    <a:pt x="56404" y="28980"/>
                    <a:pt x="56632" y="28773"/>
                  </a:cubicBezTo>
                  <a:cubicBezTo>
                    <a:pt x="56549" y="28711"/>
                    <a:pt x="56529" y="28731"/>
                    <a:pt x="56508" y="28628"/>
                  </a:cubicBezTo>
                  <a:cubicBezTo>
                    <a:pt x="56487" y="28462"/>
                    <a:pt x="56591" y="28545"/>
                    <a:pt x="56632" y="28420"/>
                  </a:cubicBezTo>
                  <a:cubicBezTo>
                    <a:pt x="56798" y="28462"/>
                    <a:pt x="57150" y="28462"/>
                    <a:pt x="57171" y="28255"/>
                  </a:cubicBezTo>
                  <a:cubicBezTo>
                    <a:pt x="57254" y="27923"/>
                    <a:pt x="57005" y="27591"/>
                    <a:pt x="56653" y="27571"/>
                  </a:cubicBezTo>
                  <a:cubicBezTo>
                    <a:pt x="56715" y="27301"/>
                    <a:pt x="56611" y="27011"/>
                    <a:pt x="56404" y="26845"/>
                  </a:cubicBezTo>
                  <a:cubicBezTo>
                    <a:pt x="56425" y="26783"/>
                    <a:pt x="56466" y="26721"/>
                    <a:pt x="56487" y="26638"/>
                  </a:cubicBezTo>
                  <a:cubicBezTo>
                    <a:pt x="56529" y="26576"/>
                    <a:pt x="56549" y="26596"/>
                    <a:pt x="56653" y="26596"/>
                  </a:cubicBezTo>
                  <a:cubicBezTo>
                    <a:pt x="56757" y="26617"/>
                    <a:pt x="56777" y="26762"/>
                    <a:pt x="56860" y="26887"/>
                  </a:cubicBezTo>
                  <a:cubicBezTo>
                    <a:pt x="56922" y="26969"/>
                    <a:pt x="57005" y="27052"/>
                    <a:pt x="57088" y="27094"/>
                  </a:cubicBezTo>
                  <a:cubicBezTo>
                    <a:pt x="57150" y="27115"/>
                    <a:pt x="57213" y="27135"/>
                    <a:pt x="57275" y="27156"/>
                  </a:cubicBezTo>
                  <a:cubicBezTo>
                    <a:pt x="57378" y="27177"/>
                    <a:pt x="57378" y="27094"/>
                    <a:pt x="57420" y="27011"/>
                  </a:cubicBezTo>
                  <a:cubicBezTo>
                    <a:pt x="57627" y="26700"/>
                    <a:pt x="57793" y="26389"/>
                    <a:pt x="57938" y="26037"/>
                  </a:cubicBezTo>
                  <a:cubicBezTo>
                    <a:pt x="57980" y="26161"/>
                    <a:pt x="58042" y="26265"/>
                    <a:pt x="58125" y="26348"/>
                  </a:cubicBezTo>
                  <a:cubicBezTo>
                    <a:pt x="58187" y="26389"/>
                    <a:pt x="58249" y="26430"/>
                    <a:pt x="58311" y="26472"/>
                  </a:cubicBezTo>
                  <a:cubicBezTo>
                    <a:pt x="58415" y="26534"/>
                    <a:pt x="58436" y="26451"/>
                    <a:pt x="58498" y="26368"/>
                  </a:cubicBezTo>
                  <a:cubicBezTo>
                    <a:pt x="58519" y="26306"/>
                    <a:pt x="58871" y="26306"/>
                    <a:pt x="58954" y="26306"/>
                  </a:cubicBezTo>
                  <a:cubicBezTo>
                    <a:pt x="59120" y="26285"/>
                    <a:pt x="59306" y="26244"/>
                    <a:pt x="59348" y="26057"/>
                  </a:cubicBezTo>
                  <a:cubicBezTo>
                    <a:pt x="59120" y="26057"/>
                    <a:pt x="58892" y="26099"/>
                    <a:pt x="58684" y="26182"/>
                  </a:cubicBezTo>
                  <a:cubicBezTo>
                    <a:pt x="58995" y="25871"/>
                    <a:pt x="59431" y="25518"/>
                    <a:pt x="59514" y="25042"/>
                  </a:cubicBezTo>
                  <a:cubicBezTo>
                    <a:pt x="59451" y="25042"/>
                    <a:pt x="59368" y="25042"/>
                    <a:pt x="59306" y="25062"/>
                  </a:cubicBezTo>
                  <a:cubicBezTo>
                    <a:pt x="59534" y="24959"/>
                    <a:pt x="60032" y="24917"/>
                    <a:pt x="60032" y="24586"/>
                  </a:cubicBezTo>
                  <a:cubicBezTo>
                    <a:pt x="59762" y="24627"/>
                    <a:pt x="59514" y="24751"/>
                    <a:pt x="59306" y="24917"/>
                  </a:cubicBezTo>
                  <a:cubicBezTo>
                    <a:pt x="59223" y="25000"/>
                    <a:pt x="59223" y="25125"/>
                    <a:pt x="59099" y="25042"/>
                  </a:cubicBezTo>
                  <a:cubicBezTo>
                    <a:pt x="58975" y="24938"/>
                    <a:pt x="59016" y="24814"/>
                    <a:pt x="59037" y="24710"/>
                  </a:cubicBezTo>
                  <a:cubicBezTo>
                    <a:pt x="58975" y="24710"/>
                    <a:pt x="58933" y="24710"/>
                    <a:pt x="58871" y="24710"/>
                  </a:cubicBezTo>
                  <a:cubicBezTo>
                    <a:pt x="58892" y="24648"/>
                    <a:pt x="58892" y="24606"/>
                    <a:pt x="58892" y="24565"/>
                  </a:cubicBezTo>
                  <a:cubicBezTo>
                    <a:pt x="58892" y="24440"/>
                    <a:pt x="58933" y="24503"/>
                    <a:pt x="58995" y="24440"/>
                  </a:cubicBezTo>
                  <a:cubicBezTo>
                    <a:pt x="59057" y="24358"/>
                    <a:pt x="59037" y="24233"/>
                    <a:pt x="58933" y="24192"/>
                  </a:cubicBezTo>
                  <a:cubicBezTo>
                    <a:pt x="59078" y="24109"/>
                    <a:pt x="59182" y="23984"/>
                    <a:pt x="59244" y="23839"/>
                  </a:cubicBezTo>
                  <a:cubicBezTo>
                    <a:pt x="59306" y="23736"/>
                    <a:pt x="59244" y="23653"/>
                    <a:pt x="59182" y="23570"/>
                  </a:cubicBezTo>
                  <a:cubicBezTo>
                    <a:pt x="59120" y="23466"/>
                    <a:pt x="59120" y="23446"/>
                    <a:pt x="59140" y="23300"/>
                  </a:cubicBezTo>
                  <a:cubicBezTo>
                    <a:pt x="59161" y="23114"/>
                    <a:pt x="59120" y="22927"/>
                    <a:pt x="59016" y="22782"/>
                  </a:cubicBezTo>
                  <a:cubicBezTo>
                    <a:pt x="58933" y="22658"/>
                    <a:pt x="58892" y="22575"/>
                    <a:pt x="58767" y="22637"/>
                  </a:cubicBezTo>
                  <a:cubicBezTo>
                    <a:pt x="58622" y="22720"/>
                    <a:pt x="58519" y="22782"/>
                    <a:pt x="58415" y="22844"/>
                  </a:cubicBezTo>
                  <a:cubicBezTo>
                    <a:pt x="58519" y="22658"/>
                    <a:pt x="58581" y="22430"/>
                    <a:pt x="58560" y="22222"/>
                  </a:cubicBezTo>
                  <a:cubicBezTo>
                    <a:pt x="58519" y="22222"/>
                    <a:pt x="58042" y="22409"/>
                    <a:pt x="58228" y="22181"/>
                  </a:cubicBezTo>
                  <a:cubicBezTo>
                    <a:pt x="58394" y="21974"/>
                    <a:pt x="58436" y="21663"/>
                    <a:pt x="58311" y="21414"/>
                  </a:cubicBezTo>
                  <a:cubicBezTo>
                    <a:pt x="58394" y="21476"/>
                    <a:pt x="58477" y="21538"/>
                    <a:pt x="58560" y="21559"/>
                  </a:cubicBezTo>
                  <a:cubicBezTo>
                    <a:pt x="58726" y="21621"/>
                    <a:pt x="58809" y="21601"/>
                    <a:pt x="58912" y="21476"/>
                  </a:cubicBezTo>
                  <a:cubicBezTo>
                    <a:pt x="58954" y="21435"/>
                    <a:pt x="58975" y="21373"/>
                    <a:pt x="58995" y="21331"/>
                  </a:cubicBezTo>
                  <a:cubicBezTo>
                    <a:pt x="59057" y="21227"/>
                    <a:pt x="58995" y="21186"/>
                    <a:pt x="59161" y="21207"/>
                  </a:cubicBezTo>
                  <a:cubicBezTo>
                    <a:pt x="59306" y="21227"/>
                    <a:pt x="59451" y="21227"/>
                    <a:pt x="59596" y="21186"/>
                  </a:cubicBezTo>
                  <a:cubicBezTo>
                    <a:pt x="59576" y="21103"/>
                    <a:pt x="59472" y="21041"/>
                    <a:pt x="59451" y="20937"/>
                  </a:cubicBezTo>
                  <a:cubicBezTo>
                    <a:pt x="59431" y="20875"/>
                    <a:pt x="59431" y="20813"/>
                    <a:pt x="59472" y="20771"/>
                  </a:cubicBezTo>
                  <a:cubicBezTo>
                    <a:pt x="59534" y="20689"/>
                    <a:pt x="59700" y="20709"/>
                    <a:pt x="59659" y="20606"/>
                  </a:cubicBezTo>
                  <a:cubicBezTo>
                    <a:pt x="59742" y="20606"/>
                    <a:pt x="59824" y="20564"/>
                    <a:pt x="59887" y="20543"/>
                  </a:cubicBezTo>
                  <a:cubicBezTo>
                    <a:pt x="60011" y="20481"/>
                    <a:pt x="59949" y="20398"/>
                    <a:pt x="59928" y="20274"/>
                  </a:cubicBezTo>
                  <a:cubicBezTo>
                    <a:pt x="60073" y="20398"/>
                    <a:pt x="60446" y="20606"/>
                    <a:pt x="60591" y="20419"/>
                  </a:cubicBezTo>
                  <a:cubicBezTo>
                    <a:pt x="60799" y="20191"/>
                    <a:pt x="60840" y="19880"/>
                    <a:pt x="60737" y="19611"/>
                  </a:cubicBezTo>
                  <a:cubicBezTo>
                    <a:pt x="61255" y="19548"/>
                    <a:pt x="61669" y="19009"/>
                    <a:pt x="61358" y="18553"/>
                  </a:cubicBezTo>
                  <a:cubicBezTo>
                    <a:pt x="61503" y="18553"/>
                    <a:pt x="61628" y="18512"/>
                    <a:pt x="61752" y="18429"/>
                  </a:cubicBezTo>
                  <a:cubicBezTo>
                    <a:pt x="61814" y="18388"/>
                    <a:pt x="61856" y="18346"/>
                    <a:pt x="61877" y="18305"/>
                  </a:cubicBezTo>
                  <a:cubicBezTo>
                    <a:pt x="61960" y="18180"/>
                    <a:pt x="61939" y="18180"/>
                    <a:pt x="61856" y="18077"/>
                  </a:cubicBezTo>
                  <a:cubicBezTo>
                    <a:pt x="61980" y="17994"/>
                    <a:pt x="62084" y="17849"/>
                    <a:pt x="62167" y="17704"/>
                  </a:cubicBezTo>
                  <a:cubicBezTo>
                    <a:pt x="62063" y="17662"/>
                    <a:pt x="61939" y="17704"/>
                    <a:pt x="61835" y="17641"/>
                  </a:cubicBezTo>
                  <a:cubicBezTo>
                    <a:pt x="61897" y="17641"/>
                    <a:pt x="61814" y="17517"/>
                    <a:pt x="61814" y="17476"/>
                  </a:cubicBezTo>
                  <a:cubicBezTo>
                    <a:pt x="61773" y="17413"/>
                    <a:pt x="61773" y="17330"/>
                    <a:pt x="61814" y="17289"/>
                  </a:cubicBezTo>
                  <a:cubicBezTo>
                    <a:pt x="61690" y="17268"/>
                    <a:pt x="61586" y="17165"/>
                    <a:pt x="61566" y="17019"/>
                  </a:cubicBezTo>
                  <a:cubicBezTo>
                    <a:pt x="61586" y="17019"/>
                    <a:pt x="61628" y="17019"/>
                    <a:pt x="61649" y="17019"/>
                  </a:cubicBezTo>
                  <a:cubicBezTo>
                    <a:pt x="61649" y="16957"/>
                    <a:pt x="61628" y="16895"/>
                    <a:pt x="61607" y="16854"/>
                  </a:cubicBezTo>
                  <a:cubicBezTo>
                    <a:pt x="61711" y="16854"/>
                    <a:pt x="61835" y="16771"/>
                    <a:pt x="61877" y="16854"/>
                  </a:cubicBezTo>
                  <a:cubicBezTo>
                    <a:pt x="61918" y="16916"/>
                    <a:pt x="61980" y="16978"/>
                    <a:pt x="62042" y="17040"/>
                  </a:cubicBezTo>
                  <a:cubicBezTo>
                    <a:pt x="62125" y="17102"/>
                    <a:pt x="62250" y="17102"/>
                    <a:pt x="62312" y="17019"/>
                  </a:cubicBezTo>
                  <a:cubicBezTo>
                    <a:pt x="62395" y="16937"/>
                    <a:pt x="62436" y="17082"/>
                    <a:pt x="62581" y="17061"/>
                  </a:cubicBezTo>
                  <a:lnTo>
                    <a:pt x="62478" y="16895"/>
                  </a:lnTo>
                  <a:cubicBezTo>
                    <a:pt x="62726" y="16999"/>
                    <a:pt x="62996" y="16957"/>
                    <a:pt x="63183" y="16771"/>
                  </a:cubicBezTo>
                  <a:cubicBezTo>
                    <a:pt x="63286" y="16667"/>
                    <a:pt x="63079" y="16460"/>
                    <a:pt x="63017" y="16356"/>
                  </a:cubicBezTo>
                  <a:cubicBezTo>
                    <a:pt x="62934" y="16211"/>
                    <a:pt x="62851" y="16066"/>
                    <a:pt x="62747" y="15942"/>
                  </a:cubicBezTo>
                  <a:cubicBezTo>
                    <a:pt x="62913" y="16024"/>
                    <a:pt x="63037" y="16087"/>
                    <a:pt x="63058" y="16273"/>
                  </a:cubicBezTo>
                  <a:cubicBezTo>
                    <a:pt x="63245" y="16315"/>
                    <a:pt x="63431" y="16273"/>
                    <a:pt x="63576" y="16170"/>
                  </a:cubicBezTo>
                  <a:cubicBezTo>
                    <a:pt x="63701" y="16335"/>
                    <a:pt x="63846" y="16688"/>
                    <a:pt x="64115" y="16605"/>
                  </a:cubicBezTo>
                  <a:cubicBezTo>
                    <a:pt x="64032" y="16439"/>
                    <a:pt x="63908" y="16273"/>
                    <a:pt x="63784" y="16128"/>
                  </a:cubicBezTo>
                  <a:cubicBezTo>
                    <a:pt x="63701" y="16066"/>
                    <a:pt x="63659" y="16087"/>
                    <a:pt x="63701" y="15983"/>
                  </a:cubicBezTo>
                  <a:cubicBezTo>
                    <a:pt x="63618" y="15900"/>
                    <a:pt x="63535" y="15796"/>
                    <a:pt x="63452" y="15693"/>
                  </a:cubicBezTo>
                  <a:cubicBezTo>
                    <a:pt x="63493" y="15672"/>
                    <a:pt x="63535" y="15631"/>
                    <a:pt x="63535" y="15568"/>
                  </a:cubicBezTo>
                  <a:cubicBezTo>
                    <a:pt x="63431" y="15589"/>
                    <a:pt x="63390" y="15631"/>
                    <a:pt x="63307" y="15527"/>
                  </a:cubicBezTo>
                  <a:cubicBezTo>
                    <a:pt x="63224" y="15444"/>
                    <a:pt x="63183" y="15403"/>
                    <a:pt x="63141" y="15361"/>
                  </a:cubicBezTo>
                  <a:cubicBezTo>
                    <a:pt x="63183" y="15361"/>
                    <a:pt x="63224" y="15382"/>
                    <a:pt x="63265" y="15403"/>
                  </a:cubicBezTo>
                  <a:cubicBezTo>
                    <a:pt x="63328" y="15237"/>
                    <a:pt x="63328" y="15050"/>
                    <a:pt x="63245" y="14884"/>
                  </a:cubicBezTo>
                  <a:cubicBezTo>
                    <a:pt x="63224" y="14843"/>
                    <a:pt x="63183" y="14781"/>
                    <a:pt x="63120" y="14739"/>
                  </a:cubicBezTo>
                  <a:cubicBezTo>
                    <a:pt x="63183" y="14636"/>
                    <a:pt x="63183" y="14511"/>
                    <a:pt x="63141" y="14387"/>
                  </a:cubicBezTo>
                  <a:cubicBezTo>
                    <a:pt x="63286" y="14366"/>
                    <a:pt x="63431" y="14470"/>
                    <a:pt x="63576" y="14470"/>
                  </a:cubicBezTo>
                  <a:cubicBezTo>
                    <a:pt x="63597" y="14553"/>
                    <a:pt x="63639" y="14615"/>
                    <a:pt x="63680" y="14698"/>
                  </a:cubicBezTo>
                  <a:cubicBezTo>
                    <a:pt x="63701" y="14801"/>
                    <a:pt x="63701" y="14926"/>
                    <a:pt x="63701" y="15050"/>
                  </a:cubicBezTo>
                  <a:cubicBezTo>
                    <a:pt x="63556" y="15050"/>
                    <a:pt x="63369" y="15589"/>
                    <a:pt x="63742" y="15548"/>
                  </a:cubicBezTo>
                  <a:cubicBezTo>
                    <a:pt x="63721" y="15506"/>
                    <a:pt x="63721" y="15444"/>
                    <a:pt x="63742" y="15403"/>
                  </a:cubicBezTo>
                  <a:cubicBezTo>
                    <a:pt x="63763" y="15506"/>
                    <a:pt x="63825" y="15610"/>
                    <a:pt x="63867" y="15693"/>
                  </a:cubicBezTo>
                  <a:cubicBezTo>
                    <a:pt x="63970" y="15838"/>
                    <a:pt x="64053" y="15900"/>
                    <a:pt x="64219" y="15838"/>
                  </a:cubicBezTo>
                  <a:cubicBezTo>
                    <a:pt x="64426" y="15796"/>
                    <a:pt x="64613" y="15672"/>
                    <a:pt x="64737" y="15506"/>
                  </a:cubicBezTo>
                  <a:cubicBezTo>
                    <a:pt x="64882" y="15527"/>
                    <a:pt x="65027" y="15506"/>
                    <a:pt x="65152" y="15486"/>
                  </a:cubicBezTo>
                  <a:cubicBezTo>
                    <a:pt x="65297" y="15465"/>
                    <a:pt x="65442" y="15382"/>
                    <a:pt x="65546" y="15258"/>
                  </a:cubicBezTo>
                  <a:cubicBezTo>
                    <a:pt x="65587" y="15195"/>
                    <a:pt x="65608" y="15133"/>
                    <a:pt x="65649" y="15071"/>
                  </a:cubicBezTo>
                  <a:cubicBezTo>
                    <a:pt x="65546" y="14988"/>
                    <a:pt x="65463" y="14905"/>
                    <a:pt x="65380" y="14822"/>
                  </a:cubicBezTo>
                  <a:lnTo>
                    <a:pt x="65131" y="14553"/>
                  </a:lnTo>
                  <a:cubicBezTo>
                    <a:pt x="65007" y="14428"/>
                    <a:pt x="65007" y="14449"/>
                    <a:pt x="65110" y="14325"/>
                  </a:cubicBezTo>
                  <a:cubicBezTo>
                    <a:pt x="65048" y="14283"/>
                    <a:pt x="64965" y="14283"/>
                    <a:pt x="64924" y="14242"/>
                  </a:cubicBezTo>
                  <a:cubicBezTo>
                    <a:pt x="64862" y="14221"/>
                    <a:pt x="64945" y="14035"/>
                    <a:pt x="64965" y="13952"/>
                  </a:cubicBezTo>
                  <a:cubicBezTo>
                    <a:pt x="65193" y="13952"/>
                    <a:pt x="65401" y="13848"/>
                    <a:pt x="65525" y="13641"/>
                  </a:cubicBezTo>
                  <a:cubicBezTo>
                    <a:pt x="65442" y="13558"/>
                    <a:pt x="65380" y="13454"/>
                    <a:pt x="65359" y="13330"/>
                  </a:cubicBezTo>
                  <a:cubicBezTo>
                    <a:pt x="65359" y="13205"/>
                    <a:pt x="65318" y="13102"/>
                    <a:pt x="65255" y="12998"/>
                  </a:cubicBezTo>
                  <a:cubicBezTo>
                    <a:pt x="65193" y="12915"/>
                    <a:pt x="65110" y="12832"/>
                    <a:pt x="65027" y="12811"/>
                  </a:cubicBezTo>
                  <a:cubicBezTo>
                    <a:pt x="64924" y="12749"/>
                    <a:pt x="64820" y="12666"/>
                    <a:pt x="64737" y="12583"/>
                  </a:cubicBezTo>
                  <a:cubicBezTo>
                    <a:pt x="64903" y="12480"/>
                    <a:pt x="64571" y="12065"/>
                    <a:pt x="64654" y="11920"/>
                  </a:cubicBezTo>
                  <a:cubicBezTo>
                    <a:pt x="64716" y="11796"/>
                    <a:pt x="64841" y="11858"/>
                    <a:pt x="64945" y="11920"/>
                  </a:cubicBezTo>
                  <a:cubicBezTo>
                    <a:pt x="65048" y="11982"/>
                    <a:pt x="65090" y="12190"/>
                    <a:pt x="65214" y="12190"/>
                  </a:cubicBezTo>
                  <a:cubicBezTo>
                    <a:pt x="65442" y="12210"/>
                    <a:pt x="65670" y="12127"/>
                    <a:pt x="65815" y="11941"/>
                  </a:cubicBezTo>
                  <a:cubicBezTo>
                    <a:pt x="65919" y="11754"/>
                    <a:pt x="65753" y="11692"/>
                    <a:pt x="65629" y="11568"/>
                  </a:cubicBezTo>
                  <a:cubicBezTo>
                    <a:pt x="65525" y="11443"/>
                    <a:pt x="65401" y="11319"/>
                    <a:pt x="65276" y="11215"/>
                  </a:cubicBezTo>
                  <a:cubicBezTo>
                    <a:pt x="65380" y="11153"/>
                    <a:pt x="65463" y="11070"/>
                    <a:pt x="65504" y="10967"/>
                  </a:cubicBezTo>
                  <a:cubicBezTo>
                    <a:pt x="65463" y="10946"/>
                    <a:pt x="65442" y="10925"/>
                    <a:pt x="65401" y="10884"/>
                  </a:cubicBezTo>
                  <a:cubicBezTo>
                    <a:pt x="65732" y="10863"/>
                    <a:pt x="66043" y="10822"/>
                    <a:pt x="66354" y="10718"/>
                  </a:cubicBezTo>
                  <a:cubicBezTo>
                    <a:pt x="66499" y="10676"/>
                    <a:pt x="66437" y="10573"/>
                    <a:pt x="66458" y="10469"/>
                  </a:cubicBezTo>
                  <a:cubicBezTo>
                    <a:pt x="66478" y="10386"/>
                    <a:pt x="66520" y="10303"/>
                    <a:pt x="66603" y="10241"/>
                  </a:cubicBezTo>
                  <a:cubicBezTo>
                    <a:pt x="66852" y="10034"/>
                    <a:pt x="67287" y="10117"/>
                    <a:pt x="67577" y="9951"/>
                  </a:cubicBezTo>
                  <a:cubicBezTo>
                    <a:pt x="67660" y="9889"/>
                    <a:pt x="67743" y="9827"/>
                    <a:pt x="67805" y="9764"/>
                  </a:cubicBezTo>
                  <a:cubicBezTo>
                    <a:pt x="67909" y="9681"/>
                    <a:pt x="67929" y="9516"/>
                    <a:pt x="67847" y="9391"/>
                  </a:cubicBezTo>
                  <a:cubicBezTo>
                    <a:pt x="67764" y="9205"/>
                    <a:pt x="67619" y="9039"/>
                    <a:pt x="67432" y="8956"/>
                  </a:cubicBezTo>
                  <a:cubicBezTo>
                    <a:pt x="67059" y="8790"/>
                    <a:pt x="66624" y="8956"/>
                    <a:pt x="66458" y="9329"/>
                  </a:cubicBezTo>
                  <a:cubicBezTo>
                    <a:pt x="66396" y="9225"/>
                    <a:pt x="66271" y="9184"/>
                    <a:pt x="66375" y="9080"/>
                  </a:cubicBezTo>
                  <a:cubicBezTo>
                    <a:pt x="66458" y="8977"/>
                    <a:pt x="66582" y="8894"/>
                    <a:pt x="66686" y="8790"/>
                  </a:cubicBezTo>
                  <a:cubicBezTo>
                    <a:pt x="66872" y="8645"/>
                    <a:pt x="67038" y="8458"/>
                    <a:pt x="67183" y="8272"/>
                  </a:cubicBezTo>
                  <a:cubicBezTo>
                    <a:pt x="67370" y="8085"/>
                    <a:pt x="67929" y="8044"/>
                    <a:pt x="67909" y="7671"/>
                  </a:cubicBezTo>
                  <a:cubicBezTo>
                    <a:pt x="67681" y="7754"/>
                    <a:pt x="67453" y="7857"/>
                    <a:pt x="67287" y="8023"/>
                  </a:cubicBezTo>
                  <a:cubicBezTo>
                    <a:pt x="67287" y="7982"/>
                    <a:pt x="67100" y="8023"/>
                    <a:pt x="67059" y="8023"/>
                  </a:cubicBezTo>
                  <a:cubicBezTo>
                    <a:pt x="66997" y="8023"/>
                    <a:pt x="66934" y="7982"/>
                    <a:pt x="66914" y="7940"/>
                  </a:cubicBezTo>
                  <a:cubicBezTo>
                    <a:pt x="66872" y="7837"/>
                    <a:pt x="66997" y="7733"/>
                    <a:pt x="66852" y="7733"/>
                  </a:cubicBezTo>
                  <a:cubicBezTo>
                    <a:pt x="66934" y="7691"/>
                    <a:pt x="66997" y="7629"/>
                    <a:pt x="66976" y="7526"/>
                  </a:cubicBezTo>
                  <a:cubicBezTo>
                    <a:pt x="66934" y="7422"/>
                    <a:pt x="66810" y="7422"/>
                    <a:pt x="66706" y="7443"/>
                  </a:cubicBezTo>
                  <a:cubicBezTo>
                    <a:pt x="66499" y="7505"/>
                    <a:pt x="66333" y="7671"/>
                    <a:pt x="66313" y="7899"/>
                  </a:cubicBezTo>
                  <a:cubicBezTo>
                    <a:pt x="66437" y="7961"/>
                    <a:pt x="66375" y="8002"/>
                    <a:pt x="66313" y="8106"/>
                  </a:cubicBezTo>
                  <a:cubicBezTo>
                    <a:pt x="66271" y="8210"/>
                    <a:pt x="66209" y="8293"/>
                    <a:pt x="66105" y="8355"/>
                  </a:cubicBezTo>
                  <a:cubicBezTo>
                    <a:pt x="66064" y="8375"/>
                    <a:pt x="66022" y="8396"/>
                    <a:pt x="65960" y="8396"/>
                  </a:cubicBezTo>
                  <a:cubicBezTo>
                    <a:pt x="65960" y="8479"/>
                    <a:pt x="65960" y="8562"/>
                    <a:pt x="65960" y="8666"/>
                  </a:cubicBezTo>
                  <a:cubicBezTo>
                    <a:pt x="65960" y="8790"/>
                    <a:pt x="66085" y="8914"/>
                    <a:pt x="66064" y="9039"/>
                  </a:cubicBezTo>
                  <a:cubicBezTo>
                    <a:pt x="65919" y="8997"/>
                    <a:pt x="65774" y="8997"/>
                    <a:pt x="65649" y="9039"/>
                  </a:cubicBezTo>
                  <a:cubicBezTo>
                    <a:pt x="65732" y="8873"/>
                    <a:pt x="65566" y="8769"/>
                    <a:pt x="65442" y="8894"/>
                  </a:cubicBezTo>
                  <a:cubicBezTo>
                    <a:pt x="65421" y="8832"/>
                    <a:pt x="65380" y="8769"/>
                    <a:pt x="65338" y="8728"/>
                  </a:cubicBezTo>
                  <a:cubicBezTo>
                    <a:pt x="65546" y="8686"/>
                    <a:pt x="65587" y="8500"/>
                    <a:pt x="65587" y="8293"/>
                  </a:cubicBezTo>
                  <a:cubicBezTo>
                    <a:pt x="65587" y="8085"/>
                    <a:pt x="65566" y="8127"/>
                    <a:pt x="65753" y="8085"/>
                  </a:cubicBezTo>
                  <a:lnTo>
                    <a:pt x="65919" y="8023"/>
                  </a:lnTo>
                  <a:cubicBezTo>
                    <a:pt x="66064" y="7982"/>
                    <a:pt x="66002" y="7961"/>
                    <a:pt x="66022" y="7837"/>
                  </a:cubicBezTo>
                  <a:cubicBezTo>
                    <a:pt x="66168" y="7774"/>
                    <a:pt x="66147" y="7754"/>
                    <a:pt x="66126" y="7609"/>
                  </a:cubicBezTo>
                  <a:cubicBezTo>
                    <a:pt x="66168" y="7567"/>
                    <a:pt x="66230" y="7526"/>
                    <a:pt x="66292" y="7526"/>
                  </a:cubicBezTo>
                  <a:cubicBezTo>
                    <a:pt x="66437" y="7463"/>
                    <a:pt x="66603" y="7443"/>
                    <a:pt x="66748" y="7401"/>
                  </a:cubicBezTo>
                  <a:cubicBezTo>
                    <a:pt x="66914" y="7339"/>
                    <a:pt x="67059" y="7215"/>
                    <a:pt x="67142" y="7070"/>
                  </a:cubicBezTo>
                  <a:cubicBezTo>
                    <a:pt x="67204" y="6966"/>
                    <a:pt x="67142" y="6883"/>
                    <a:pt x="67080" y="6800"/>
                  </a:cubicBezTo>
                  <a:cubicBezTo>
                    <a:pt x="67017" y="6696"/>
                    <a:pt x="66997" y="6572"/>
                    <a:pt x="66997" y="6468"/>
                  </a:cubicBezTo>
                  <a:cubicBezTo>
                    <a:pt x="66976" y="6303"/>
                    <a:pt x="66789" y="5929"/>
                    <a:pt x="66603" y="6054"/>
                  </a:cubicBezTo>
                  <a:cubicBezTo>
                    <a:pt x="66396" y="6220"/>
                    <a:pt x="66168" y="6344"/>
                    <a:pt x="65960" y="6489"/>
                  </a:cubicBezTo>
                  <a:cubicBezTo>
                    <a:pt x="65939" y="6406"/>
                    <a:pt x="65732" y="5888"/>
                    <a:pt x="65649" y="6012"/>
                  </a:cubicBezTo>
                  <a:cubicBezTo>
                    <a:pt x="65711" y="5764"/>
                    <a:pt x="65670" y="5515"/>
                    <a:pt x="65525" y="5328"/>
                  </a:cubicBezTo>
                  <a:cubicBezTo>
                    <a:pt x="65483" y="5266"/>
                    <a:pt x="65421" y="5225"/>
                    <a:pt x="65359" y="5204"/>
                  </a:cubicBezTo>
                  <a:cubicBezTo>
                    <a:pt x="65297" y="5245"/>
                    <a:pt x="65235" y="5308"/>
                    <a:pt x="65152" y="5370"/>
                  </a:cubicBezTo>
                  <a:cubicBezTo>
                    <a:pt x="65007" y="5473"/>
                    <a:pt x="64862" y="5577"/>
                    <a:pt x="64737" y="5681"/>
                  </a:cubicBezTo>
                  <a:cubicBezTo>
                    <a:pt x="64675" y="5556"/>
                    <a:pt x="64613" y="5432"/>
                    <a:pt x="64530" y="5308"/>
                  </a:cubicBezTo>
                  <a:cubicBezTo>
                    <a:pt x="64737" y="5370"/>
                    <a:pt x="64965" y="5328"/>
                    <a:pt x="65131" y="5204"/>
                  </a:cubicBezTo>
                  <a:cubicBezTo>
                    <a:pt x="65069" y="4997"/>
                    <a:pt x="65027" y="4789"/>
                    <a:pt x="65007" y="4582"/>
                  </a:cubicBezTo>
                  <a:cubicBezTo>
                    <a:pt x="64924" y="4209"/>
                    <a:pt x="64862" y="3774"/>
                    <a:pt x="64571" y="3504"/>
                  </a:cubicBezTo>
                  <a:cubicBezTo>
                    <a:pt x="64509" y="3587"/>
                    <a:pt x="64488" y="3691"/>
                    <a:pt x="64426" y="3774"/>
                  </a:cubicBezTo>
                  <a:cubicBezTo>
                    <a:pt x="64323" y="3919"/>
                    <a:pt x="64157" y="3815"/>
                    <a:pt x="64053" y="3711"/>
                  </a:cubicBezTo>
                  <a:cubicBezTo>
                    <a:pt x="63887" y="3877"/>
                    <a:pt x="63846" y="4126"/>
                    <a:pt x="63929" y="4354"/>
                  </a:cubicBezTo>
                  <a:cubicBezTo>
                    <a:pt x="64032" y="4499"/>
                    <a:pt x="64115" y="4644"/>
                    <a:pt x="64178" y="4831"/>
                  </a:cubicBezTo>
                  <a:cubicBezTo>
                    <a:pt x="64136" y="4789"/>
                    <a:pt x="64074" y="4748"/>
                    <a:pt x="64032" y="4727"/>
                  </a:cubicBezTo>
                  <a:cubicBezTo>
                    <a:pt x="63970" y="4852"/>
                    <a:pt x="64032" y="5080"/>
                    <a:pt x="63846" y="5080"/>
                  </a:cubicBezTo>
                  <a:cubicBezTo>
                    <a:pt x="63887" y="4893"/>
                    <a:pt x="63846" y="4706"/>
                    <a:pt x="63721" y="4582"/>
                  </a:cubicBezTo>
                  <a:cubicBezTo>
                    <a:pt x="63618" y="4478"/>
                    <a:pt x="63597" y="4561"/>
                    <a:pt x="63473" y="4624"/>
                  </a:cubicBezTo>
                  <a:cubicBezTo>
                    <a:pt x="63431" y="4582"/>
                    <a:pt x="63411" y="4520"/>
                    <a:pt x="63390" y="4478"/>
                  </a:cubicBezTo>
                  <a:cubicBezTo>
                    <a:pt x="63348" y="4250"/>
                    <a:pt x="63473" y="4002"/>
                    <a:pt x="63535" y="3794"/>
                  </a:cubicBezTo>
                  <a:cubicBezTo>
                    <a:pt x="63618" y="3525"/>
                    <a:pt x="63597" y="3235"/>
                    <a:pt x="63431" y="3007"/>
                  </a:cubicBezTo>
                  <a:cubicBezTo>
                    <a:pt x="63079" y="2903"/>
                    <a:pt x="62706" y="3027"/>
                    <a:pt x="62478" y="3318"/>
                  </a:cubicBezTo>
                  <a:cubicBezTo>
                    <a:pt x="62395" y="3214"/>
                    <a:pt x="62270" y="3110"/>
                    <a:pt x="62146" y="3069"/>
                  </a:cubicBezTo>
                  <a:cubicBezTo>
                    <a:pt x="62063" y="3255"/>
                    <a:pt x="62125" y="3525"/>
                    <a:pt x="61794" y="3359"/>
                  </a:cubicBezTo>
                  <a:cubicBezTo>
                    <a:pt x="61711" y="3587"/>
                    <a:pt x="61794" y="3857"/>
                    <a:pt x="62001" y="3981"/>
                  </a:cubicBezTo>
                  <a:cubicBezTo>
                    <a:pt x="62084" y="4043"/>
                    <a:pt x="62167" y="4105"/>
                    <a:pt x="62208" y="4188"/>
                  </a:cubicBezTo>
                  <a:cubicBezTo>
                    <a:pt x="62250" y="4250"/>
                    <a:pt x="62105" y="4313"/>
                    <a:pt x="62063" y="4354"/>
                  </a:cubicBezTo>
                  <a:cubicBezTo>
                    <a:pt x="61980" y="4437"/>
                    <a:pt x="61939" y="4520"/>
                    <a:pt x="61897" y="4624"/>
                  </a:cubicBezTo>
                  <a:cubicBezTo>
                    <a:pt x="61897" y="4499"/>
                    <a:pt x="61918" y="4313"/>
                    <a:pt x="61794" y="4292"/>
                  </a:cubicBezTo>
                  <a:cubicBezTo>
                    <a:pt x="61690" y="4292"/>
                    <a:pt x="61607" y="4250"/>
                    <a:pt x="61545" y="4188"/>
                  </a:cubicBezTo>
                  <a:cubicBezTo>
                    <a:pt x="61462" y="4064"/>
                    <a:pt x="61421" y="3898"/>
                    <a:pt x="61441" y="3753"/>
                  </a:cubicBezTo>
                  <a:cubicBezTo>
                    <a:pt x="61441" y="3546"/>
                    <a:pt x="61400" y="3359"/>
                    <a:pt x="61317" y="3193"/>
                  </a:cubicBezTo>
                  <a:cubicBezTo>
                    <a:pt x="61255" y="3090"/>
                    <a:pt x="61172" y="2986"/>
                    <a:pt x="61027" y="3007"/>
                  </a:cubicBezTo>
                  <a:cubicBezTo>
                    <a:pt x="60902" y="3027"/>
                    <a:pt x="60778" y="3090"/>
                    <a:pt x="60674" y="3172"/>
                  </a:cubicBezTo>
                  <a:cubicBezTo>
                    <a:pt x="60674" y="3131"/>
                    <a:pt x="60674" y="3069"/>
                    <a:pt x="60654" y="3027"/>
                  </a:cubicBezTo>
                  <a:cubicBezTo>
                    <a:pt x="60571" y="3048"/>
                    <a:pt x="60529" y="3110"/>
                    <a:pt x="60446" y="3152"/>
                  </a:cubicBezTo>
                  <a:cubicBezTo>
                    <a:pt x="60446" y="3090"/>
                    <a:pt x="60405" y="3048"/>
                    <a:pt x="60343" y="3027"/>
                  </a:cubicBezTo>
                  <a:cubicBezTo>
                    <a:pt x="60343" y="3069"/>
                    <a:pt x="60343" y="3090"/>
                    <a:pt x="60301" y="3110"/>
                  </a:cubicBezTo>
                  <a:cubicBezTo>
                    <a:pt x="60198" y="3007"/>
                    <a:pt x="60301" y="2799"/>
                    <a:pt x="60073" y="2820"/>
                  </a:cubicBezTo>
                  <a:cubicBezTo>
                    <a:pt x="60011" y="2903"/>
                    <a:pt x="60011" y="3007"/>
                    <a:pt x="60032" y="3090"/>
                  </a:cubicBezTo>
                  <a:cubicBezTo>
                    <a:pt x="59970" y="3131"/>
                    <a:pt x="59928" y="3214"/>
                    <a:pt x="59907" y="3297"/>
                  </a:cubicBezTo>
                  <a:cubicBezTo>
                    <a:pt x="59866" y="3214"/>
                    <a:pt x="59824" y="3152"/>
                    <a:pt x="59783" y="3090"/>
                  </a:cubicBezTo>
                  <a:cubicBezTo>
                    <a:pt x="59700" y="2986"/>
                    <a:pt x="59679" y="2965"/>
                    <a:pt x="59783" y="2882"/>
                  </a:cubicBezTo>
                  <a:cubicBezTo>
                    <a:pt x="59907" y="2779"/>
                    <a:pt x="60011" y="2634"/>
                    <a:pt x="60052" y="2468"/>
                  </a:cubicBezTo>
                  <a:cubicBezTo>
                    <a:pt x="60115" y="2260"/>
                    <a:pt x="60011" y="2157"/>
                    <a:pt x="59804" y="2074"/>
                  </a:cubicBezTo>
                  <a:cubicBezTo>
                    <a:pt x="59638" y="2012"/>
                    <a:pt x="59472" y="2012"/>
                    <a:pt x="59306" y="2095"/>
                  </a:cubicBezTo>
                  <a:cubicBezTo>
                    <a:pt x="59265" y="1949"/>
                    <a:pt x="59244" y="1804"/>
                    <a:pt x="59244" y="1639"/>
                  </a:cubicBezTo>
                  <a:cubicBezTo>
                    <a:pt x="59265" y="1514"/>
                    <a:pt x="59285" y="1369"/>
                    <a:pt x="59265" y="1224"/>
                  </a:cubicBezTo>
                  <a:cubicBezTo>
                    <a:pt x="59265" y="1100"/>
                    <a:pt x="59223" y="975"/>
                    <a:pt x="59140" y="851"/>
                  </a:cubicBezTo>
                  <a:cubicBezTo>
                    <a:pt x="59099" y="768"/>
                    <a:pt x="59037" y="706"/>
                    <a:pt x="58975" y="644"/>
                  </a:cubicBezTo>
                  <a:cubicBezTo>
                    <a:pt x="58912" y="644"/>
                    <a:pt x="58871" y="664"/>
                    <a:pt x="58829" y="623"/>
                  </a:cubicBezTo>
                  <a:cubicBezTo>
                    <a:pt x="58767" y="685"/>
                    <a:pt x="58643" y="685"/>
                    <a:pt x="58560" y="706"/>
                  </a:cubicBezTo>
                  <a:cubicBezTo>
                    <a:pt x="58477" y="747"/>
                    <a:pt x="58332" y="892"/>
                    <a:pt x="58270" y="809"/>
                  </a:cubicBezTo>
                  <a:cubicBezTo>
                    <a:pt x="57980" y="1203"/>
                    <a:pt x="57938" y="1701"/>
                    <a:pt x="58332" y="2032"/>
                  </a:cubicBezTo>
                  <a:cubicBezTo>
                    <a:pt x="58249" y="2053"/>
                    <a:pt x="58187" y="1929"/>
                    <a:pt x="58125" y="1867"/>
                  </a:cubicBezTo>
                  <a:cubicBezTo>
                    <a:pt x="58062" y="1825"/>
                    <a:pt x="58000" y="1804"/>
                    <a:pt x="57938" y="1784"/>
                  </a:cubicBezTo>
                  <a:cubicBezTo>
                    <a:pt x="57814" y="1742"/>
                    <a:pt x="57834" y="1784"/>
                    <a:pt x="57772" y="1867"/>
                  </a:cubicBezTo>
                  <a:cubicBezTo>
                    <a:pt x="57503" y="1701"/>
                    <a:pt x="57524" y="1452"/>
                    <a:pt x="57627" y="1203"/>
                  </a:cubicBezTo>
                  <a:cubicBezTo>
                    <a:pt x="57772" y="913"/>
                    <a:pt x="57814" y="602"/>
                    <a:pt x="57731" y="291"/>
                  </a:cubicBezTo>
                  <a:cubicBezTo>
                    <a:pt x="57710" y="208"/>
                    <a:pt x="57669" y="125"/>
                    <a:pt x="57627" y="63"/>
                  </a:cubicBezTo>
                  <a:cubicBezTo>
                    <a:pt x="57503" y="22"/>
                    <a:pt x="57378" y="1"/>
                    <a:pt x="57254" y="22"/>
                  </a:cubicBezTo>
                  <a:cubicBezTo>
                    <a:pt x="57047" y="42"/>
                    <a:pt x="56881" y="125"/>
                    <a:pt x="56736" y="250"/>
                  </a:cubicBezTo>
                  <a:cubicBezTo>
                    <a:pt x="56466" y="519"/>
                    <a:pt x="56425" y="954"/>
                    <a:pt x="56674" y="1265"/>
                  </a:cubicBezTo>
                  <a:cubicBezTo>
                    <a:pt x="56072" y="1265"/>
                    <a:pt x="55886" y="1846"/>
                    <a:pt x="55824" y="2343"/>
                  </a:cubicBezTo>
                  <a:cubicBezTo>
                    <a:pt x="55803" y="2634"/>
                    <a:pt x="55782" y="2944"/>
                    <a:pt x="55803" y="3235"/>
                  </a:cubicBezTo>
                  <a:cubicBezTo>
                    <a:pt x="55803" y="3380"/>
                    <a:pt x="55699" y="3753"/>
                    <a:pt x="55575" y="3815"/>
                  </a:cubicBezTo>
                  <a:cubicBezTo>
                    <a:pt x="55492" y="3836"/>
                    <a:pt x="55430" y="3898"/>
                    <a:pt x="55368" y="3981"/>
                  </a:cubicBezTo>
                  <a:cubicBezTo>
                    <a:pt x="55347" y="4002"/>
                    <a:pt x="55264" y="4147"/>
                    <a:pt x="55243" y="4085"/>
                  </a:cubicBezTo>
                  <a:cubicBezTo>
                    <a:pt x="55243" y="4085"/>
                    <a:pt x="55243" y="4105"/>
                    <a:pt x="55243" y="4126"/>
                  </a:cubicBezTo>
                  <a:cubicBezTo>
                    <a:pt x="55264" y="4002"/>
                    <a:pt x="55243" y="3836"/>
                    <a:pt x="55098" y="3857"/>
                  </a:cubicBezTo>
                  <a:cubicBezTo>
                    <a:pt x="55223" y="3794"/>
                    <a:pt x="55119" y="3546"/>
                    <a:pt x="55036" y="3463"/>
                  </a:cubicBezTo>
                  <a:cubicBezTo>
                    <a:pt x="54995" y="3401"/>
                    <a:pt x="54912" y="3359"/>
                    <a:pt x="54849" y="3338"/>
                  </a:cubicBezTo>
                  <a:cubicBezTo>
                    <a:pt x="54787" y="3421"/>
                    <a:pt x="54704" y="3504"/>
                    <a:pt x="54642" y="3566"/>
                  </a:cubicBezTo>
                  <a:cubicBezTo>
                    <a:pt x="54621" y="3525"/>
                    <a:pt x="54601" y="3483"/>
                    <a:pt x="54559" y="3463"/>
                  </a:cubicBezTo>
                  <a:cubicBezTo>
                    <a:pt x="54580" y="3670"/>
                    <a:pt x="54476" y="3753"/>
                    <a:pt x="54373" y="3919"/>
                  </a:cubicBezTo>
                  <a:cubicBezTo>
                    <a:pt x="54373" y="3877"/>
                    <a:pt x="54331" y="3815"/>
                    <a:pt x="54311" y="3794"/>
                  </a:cubicBezTo>
                  <a:cubicBezTo>
                    <a:pt x="54228" y="3836"/>
                    <a:pt x="54124" y="3857"/>
                    <a:pt x="54020" y="3857"/>
                  </a:cubicBezTo>
                  <a:cubicBezTo>
                    <a:pt x="53979" y="3857"/>
                    <a:pt x="53937" y="3877"/>
                    <a:pt x="53896" y="3898"/>
                  </a:cubicBezTo>
                  <a:cubicBezTo>
                    <a:pt x="53896" y="3898"/>
                    <a:pt x="53834" y="4022"/>
                    <a:pt x="53854" y="4002"/>
                  </a:cubicBezTo>
                  <a:cubicBezTo>
                    <a:pt x="53772" y="4043"/>
                    <a:pt x="53668" y="4002"/>
                    <a:pt x="53772" y="3939"/>
                  </a:cubicBezTo>
                  <a:cubicBezTo>
                    <a:pt x="53854" y="3898"/>
                    <a:pt x="53875" y="3857"/>
                    <a:pt x="53813" y="3774"/>
                  </a:cubicBezTo>
                  <a:cubicBezTo>
                    <a:pt x="53792" y="3815"/>
                    <a:pt x="53751" y="3836"/>
                    <a:pt x="53709" y="3815"/>
                  </a:cubicBezTo>
                  <a:cubicBezTo>
                    <a:pt x="53751" y="3753"/>
                    <a:pt x="53813" y="3442"/>
                    <a:pt x="53647" y="3587"/>
                  </a:cubicBezTo>
                  <a:cubicBezTo>
                    <a:pt x="53606" y="3649"/>
                    <a:pt x="53564" y="3711"/>
                    <a:pt x="53564" y="3794"/>
                  </a:cubicBezTo>
                  <a:cubicBezTo>
                    <a:pt x="53523" y="3774"/>
                    <a:pt x="53481" y="3774"/>
                    <a:pt x="53440" y="3794"/>
                  </a:cubicBezTo>
                  <a:cubicBezTo>
                    <a:pt x="53440" y="3732"/>
                    <a:pt x="53419" y="3649"/>
                    <a:pt x="53419" y="3587"/>
                  </a:cubicBezTo>
                  <a:cubicBezTo>
                    <a:pt x="53544" y="3608"/>
                    <a:pt x="53689" y="3566"/>
                    <a:pt x="53813" y="3483"/>
                  </a:cubicBezTo>
                  <a:cubicBezTo>
                    <a:pt x="53751" y="3338"/>
                    <a:pt x="53709" y="3172"/>
                    <a:pt x="53668" y="3027"/>
                  </a:cubicBezTo>
                  <a:cubicBezTo>
                    <a:pt x="53647" y="2716"/>
                    <a:pt x="53502" y="2447"/>
                    <a:pt x="53295" y="2240"/>
                  </a:cubicBezTo>
                  <a:cubicBezTo>
                    <a:pt x="53191" y="2406"/>
                    <a:pt x="53170" y="2634"/>
                    <a:pt x="52922" y="2406"/>
                  </a:cubicBezTo>
                  <a:cubicBezTo>
                    <a:pt x="52922" y="2468"/>
                    <a:pt x="52901" y="2488"/>
                    <a:pt x="52839" y="2488"/>
                  </a:cubicBezTo>
                  <a:cubicBezTo>
                    <a:pt x="52901" y="2571"/>
                    <a:pt x="52797" y="2737"/>
                    <a:pt x="52839" y="2862"/>
                  </a:cubicBezTo>
                  <a:cubicBezTo>
                    <a:pt x="52901" y="2965"/>
                    <a:pt x="53005" y="3027"/>
                    <a:pt x="53005" y="3131"/>
                  </a:cubicBezTo>
                  <a:cubicBezTo>
                    <a:pt x="52963" y="3069"/>
                    <a:pt x="52777" y="2965"/>
                    <a:pt x="52797" y="3131"/>
                  </a:cubicBezTo>
                  <a:cubicBezTo>
                    <a:pt x="52797" y="3172"/>
                    <a:pt x="52818" y="3214"/>
                    <a:pt x="52859" y="3255"/>
                  </a:cubicBezTo>
                  <a:cubicBezTo>
                    <a:pt x="52922" y="3338"/>
                    <a:pt x="52880" y="3359"/>
                    <a:pt x="52859" y="3463"/>
                  </a:cubicBezTo>
                  <a:cubicBezTo>
                    <a:pt x="52777" y="3401"/>
                    <a:pt x="52694" y="3421"/>
                    <a:pt x="52714" y="3297"/>
                  </a:cubicBezTo>
                  <a:cubicBezTo>
                    <a:pt x="52735" y="3193"/>
                    <a:pt x="52694" y="3235"/>
                    <a:pt x="52611" y="3172"/>
                  </a:cubicBezTo>
                  <a:cubicBezTo>
                    <a:pt x="52528" y="3131"/>
                    <a:pt x="52466" y="3048"/>
                    <a:pt x="52445" y="2944"/>
                  </a:cubicBezTo>
                  <a:cubicBezTo>
                    <a:pt x="52466" y="2737"/>
                    <a:pt x="52507" y="2551"/>
                    <a:pt x="52549" y="2364"/>
                  </a:cubicBezTo>
                  <a:cubicBezTo>
                    <a:pt x="52569" y="2240"/>
                    <a:pt x="52528" y="2136"/>
                    <a:pt x="52486" y="2032"/>
                  </a:cubicBezTo>
                  <a:cubicBezTo>
                    <a:pt x="52403" y="1867"/>
                    <a:pt x="52217" y="1887"/>
                    <a:pt x="52051" y="1949"/>
                  </a:cubicBezTo>
                  <a:cubicBezTo>
                    <a:pt x="51802" y="2032"/>
                    <a:pt x="51636" y="2281"/>
                    <a:pt x="51678" y="2530"/>
                  </a:cubicBezTo>
                  <a:cubicBezTo>
                    <a:pt x="51616" y="2488"/>
                    <a:pt x="51554" y="2488"/>
                    <a:pt x="51491" y="2509"/>
                  </a:cubicBezTo>
                  <a:cubicBezTo>
                    <a:pt x="51595" y="2634"/>
                    <a:pt x="51719" y="2716"/>
                    <a:pt x="51823" y="2820"/>
                  </a:cubicBezTo>
                  <a:cubicBezTo>
                    <a:pt x="51740" y="2820"/>
                    <a:pt x="51678" y="2841"/>
                    <a:pt x="51616" y="2882"/>
                  </a:cubicBezTo>
                  <a:cubicBezTo>
                    <a:pt x="51554" y="2924"/>
                    <a:pt x="51491" y="2903"/>
                    <a:pt x="51491" y="2986"/>
                  </a:cubicBezTo>
                  <a:cubicBezTo>
                    <a:pt x="51408" y="3069"/>
                    <a:pt x="51367" y="3007"/>
                    <a:pt x="51284" y="2944"/>
                  </a:cubicBezTo>
                  <a:cubicBezTo>
                    <a:pt x="51035" y="2799"/>
                    <a:pt x="50704" y="2571"/>
                    <a:pt x="50372" y="2613"/>
                  </a:cubicBezTo>
                  <a:cubicBezTo>
                    <a:pt x="50393" y="2799"/>
                    <a:pt x="50559" y="2965"/>
                    <a:pt x="50248" y="2986"/>
                  </a:cubicBezTo>
                  <a:cubicBezTo>
                    <a:pt x="50268" y="3131"/>
                    <a:pt x="50372" y="3276"/>
                    <a:pt x="50538" y="3338"/>
                  </a:cubicBezTo>
                  <a:cubicBezTo>
                    <a:pt x="50476" y="3338"/>
                    <a:pt x="50413" y="3338"/>
                    <a:pt x="50351" y="3359"/>
                  </a:cubicBezTo>
                  <a:cubicBezTo>
                    <a:pt x="50393" y="3401"/>
                    <a:pt x="50248" y="3483"/>
                    <a:pt x="50206" y="3546"/>
                  </a:cubicBezTo>
                  <a:cubicBezTo>
                    <a:pt x="50040" y="3297"/>
                    <a:pt x="49688" y="2716"/>
                    <a:pt x="49398" y="3193"/>
                  </a:cubicBezTo>
                  <a:cubicBezTo>
                    <a:pt x="49149" y="3525"/>
                    <a:pt x="49377" y="3981"/>
                    <a:pt x="49792" y="4002"/>
                  </a:cubicBezTo>
                  <a:cubicBezTo>
                    <a:pt x="49709" y="4105"/>
                    <a:pt x="49626" y="3898"/>
                    <a:pt x="49543" y="4002"/>
                  </a:cubicBezTo>
                  <a:lnTo>
                    <a:pt x="49481" y="3919"/>
                  </a:lnTo>
                  <a:cubicBezTo>
                    <a:pt x="49356" y="4002"/>
                    <a:pt x="49232" y="4043"/>
                    <a:pt x="49087" y="4043"/>
                  </a:cubicBezTo>
                  <a:cubicBezTo>
                    <a:pt x="49087" y="4002"/>
                    <a:pt x="49108" y="3960"/>
                    <a:pt x="49128" y="3939"/>
                  </a:cubicBezTo>
                  <a:cubicBezTo>
                    <a:pt x="49066" y="3877"/>
                    <a:pt x="49025" y="3836"/>
                    <a:pt x="48962" y="3794"/>
                  </a:cubicBezTo>
                  <a:cubicBezTo>
                    <a:pt x="48838" y="3732"/>
                    <a:pt x="48714" y="3711"/>
                    <a:pt x="48589" y="3774"/>
                  </a:cubicBezTo>
                  <a:cubicBezTo>
                    <a:pt x="48465" y="3815"/>
                    <a:pt x="48548" y="4105"/>
                    <a:pt x="48569" y="4230"/>
                  </a:cubicBezTo>
                  <a:cubicBezTo>
                    <a:pt x="48569" y="4395"/>
                    <a:pt x="48589" y="4561"/>
                    <a:pt x="48652" y="4706"/>
                  </a:cubicBezTo>
                  <a:cubicBezTo>
                    <a:pt x="48569" y="4727"/>
                    <a:pt x="48506" y="4769"/>
                    <a:pt x="48444" y="4810"/>
                  </a:cubicBezTo>
                  <a:cubicBezTo>
                    <a:pt x="48341" y="4872"/>
                    <a:pt x="48382" y="4914"/>
                    <a:pt x="48258" y="4872"/>
                  </a:cubicBezTo>
                  <a:cubicBezTo>
                    <a:pt x="48113" y="4810"/>
                    <a:pt x="47967" y="4831"/>
                    <a:pt x="47843" y="4872"/>
                  </a:cubicBezTo>
                  <a:cubicBezTo>
                    <a:pt x="48195" y="4706"/>
                    <a:pt x="48672" y="4458"/>
                    <a:pt x="48278" y="4022"/>
                  </a:cubicBezTo>
                  <a:cubicBezTo>
                    <a:pt x="48009" y="3960"/>
                    <a:pt x="47739" y="4002"/>
                    <a:pt x="47511" y="4147"/>
                  </a:cubicBezTo>
                  <a:cubicBezTo>
                    <a:pt x="47449" y="4167"/>
                    <a:pt x="47387" y="4209"/>
                    <a:pt x="47325" y="4230"/>
                  </a:cubicBezTo>
                  <a:lnTo>
                    <a:pt x="47470" y="4478"/>
                  </a:lnTo>
                  <a:lnTo>
                    <a:pt x="47698" y="4893"/>
                  </a:lnTo>
                  <a:cubicBezTo>
                    <a:pt x="47574" y="4893"/>
                    <a:pt x="47511" y="4769"/>
                    <a:pt x="47408" y="4852"/>
                  </a:cubicBezTo>
                  <a:cubicBezTo>
                    <a:pt x="47304" y="4914"/>
                    <a:pt x="47221" y="5017"/>
                    <a:pt x="47180" y="5121"/>
                  </a:cubicBezTo>
                  <a:cubicBezTo>
                    <a:pt x="47118" y="5059"/>
                    <a:pt x="46869" y="5204"/>
                    <a:pt x="46807" y="5266"/>
                  </a:cubicBezTo>
                  <a:cubicBezTo>
                    <a:pt x="46848" y="4893"/>
                    <a:pt x="46579" y="4769"/>
                    <a:pt x="46247" y="4810"/>
                  </a:cubicBezTo>
                  <a:cubicBezTo>
                    <a:pt x="46288" y="4976"/>
                    <a:pt x="46164" y="5142"/>
                    <a:pt x="46123" y="5287"/>
                  </a:cubicBezTo>
                  <a:cubicBezTo>
                    <a:pt x="46060" y="5225"/>
                    <a:pt x="45998" y="5204"/>
                    <a:pt x="46040" y="5328"/>
                  </a:cubicBezTo>
                  <a:cubicBezTo>
                    <a:pt x="45895" y="5287"/>
                    <a:pt x="45770" y="5225"/>
                    <a:pt x="45625" y="5162"/>
                  </a:cubicBezTo>
                  <a:cubicBezTo>
                    <a:pt x="45542" y="5059"/>
                    <a:pt x="45439" y="4997"/>
                    <a:pt x="45314" y="4976"/>
                  </a:cubicBezTo>
                  <a:cubicBezTo>
                    <a:pt x="45065" y="4976"/>
                    <a:pt x="44858" y="4769"/>
                    <a:pt x="44858" y="4520"/>
                  </a:cubicBezTo>
                  <a:cubicBezTo>
                    <a:pt x="44630" y="4416"/>
                    <a:pt x="44381" y="4458"/>
                    <a:pt x="44174" y="4603"/>
                  </a:cubicBezTo>
                  <a:cubicBezTo>
                    <a:pt x="44091" y="4686"/>
                    <a:pt x="44070" y="4686"/>
                    <a:pt x="44133" y="4789"/>
                  </a:cubicBezTo>
                  <a:cubicBezTo>
                    <a:pt x="44195" y="4893"/>
                    <a:pt x="44236" y="4934"/>
                    <a:pt x="44278" y="5017"/>
                  </a:cubicBezTo>
                  <a:cubicBezTo>
                    <a:pt x="44381" y="5183"/>
                    <a:pt x="44464" y="5328"/>
                    <a:pt x="44568" y="5473"/>
                  </a:cubicBezTo>
                  <a:cubicBezTo>
                    <a:pt x="44485" y="5473"/>
                    <a:pt x="44464" y="5515"/>
                    <a:pt x="44423" y="5577"/>
                  </a:cubicBezTo>
                  <a:cubicBezTo>
                    <a:pt x="44319" y="5515"/>
                    <a:pt x="44174" y="5328"/>
                    <a:pt x="44029" y="5411"/>
                  </a:cubicBezTo>
                  <a:lnTo>
                    <a:pt x="44174" y="5536"/>
                  </a:lnTo>
                  <a:cubicBezTo>
                    <a:pt x="43946" y="5639"/>
                    <a:pt x="43449" y="5515"/>
                    <a:pt x="43366" y="5826"/>
                  </a:cubicBezTo>
                  <a:cubicBezTo>
                    <a:pt x="43635" y="5805"/>
                    <a:pt x="44050" y="5826"/>
                    <a:pt x="44195" y="5536"/>
                  </a:cubicBezTo>
                  <a:cubicBezTo>
                    <a:pt x="44236" y="5598"/>
                    <a:pt x="44319" y="5639"/>
                    <a:pt x="44402" y="5660"/>
                  </a:cubicBezTo>
                  <a:cubicBezTo>
                    <a:pt x="44340" y="5764"/>
                    <a:pt x="44319" y="5888"/>
                    <a:pt x="44381" y="6012"/>
                  </a:cubicBezTo>
                  <a:cubicBezTo>
                    <a:pt x="44216" y="5847"/>
                    <a:pt x="44050" y="5992"/>
                    <a:pt x="44257" y="6137"/>
                  </a:cubicBezTo>
                  <a:cubicBezTo>
                    <a:pt x="44133" y="6157"/>
                    <a:pt x="44195" y="6282"/>
                    <a:pt x="44070" y="6261"/>
                  </a:cubicBezTo>
                  <a:cubicBezTo>
                    <a:pt x="43946" y="6240"/>
                    <a:pt x="43905" y="6095"/>
                    <a:pt x="43801" y="6116"/>
                  </a:cubicBezTo>
                  <a:cubicBezTo>
                    <a:pt x="43697" y="6137"/>
                    <a:pt x="43614" y="6178"/>
                    <a:pt x="43531" y="6261"/>
                  </a:cubicBezTo>
                  <a:cubicBezTo>
                    <a:pt x="43490" y="6303"/>
                    <a:pt x="43469" y="6344"/>
                    <a:pt x="43449" y="6406"/>
                  </a:cubicBezTo>
                  <a:cubicBezTo>
                    <a:pt x="43428" y="6510"/>
                    <a:pt x="43511" y="6510"/>
                    <a:pt x="43573" y="6551"/>
                  </a:cubicBezTo>
                  <a:cubicBezTo>
                    <a:pt x="43449" y="6614"/>
                    <a:pt x="43345" y="6717"/>
                    <a:pt x="43262" y="6842"/>
                  </a:cubicBezTo>
                  <a:cubicBezTo>
                    <a:pt x="43179" y="6987"/>
                    <a:pt x="43075" y="7090"/>
                    <a:pt x="42951" y="7173"/>
                  </a:cubicBezTo>
                  <a:cubicBezTo>
                    <a:pt x="42951" y="7132"/>
                    <a:pt x="42951" y="7111"/>
                    <a:pt x="42889" y="7152"/>
                  </a:cubicBezTo>
                  <a:cubicBezTo>
                    <a:pt x="42889" y="7111"/>
                    <a:pt x="42868" y="7070"/>
                    <a:pt x="42847" y="7049"/>
                  </a:cubicBezTo>
                  <a:cubicBezTo>
                    <a:pt x="42868" y="7028"/>
                    <a:pt x="42889" y="7007"/>
                    <a:pt x="42930" y="7007"/>
                  </a:cubicBezTo>
                  <a:cubicBezTo>
                    <a:pt x="42847" y="6842"/>
                    <a:pt x="42702" y="6738"/>
                    <a:pt x="42516" y="6738"/>
                  </a:cubicBezTo>
                  <a:cubicBezTo>
                    <a:pt x="42371" y="6759"/>
                    <a:pt x="42226" y="6759"/>
                    <a:pt x="42080" y="6759"/>
                  </a:cubicBezTo>
                  <a:cubicBezTo>
                    <a:pt x="42205" y="6696"/>
                    <a:pt x="42350" y="6489"/>
                    <a:pt x="42454" y="6531"/>
                  </a:cubicBezTo>
                  <a:cubicBezTo>
                    <a:pt x="42516" y="6551"/>
                    <a:pt x="42827" y="6572"/>
                    <a:pt x="42806" y="6448"/>
                  </a:cubicBezTo>
                  <a:cubicBezTo>
                    <a:pt x="42785" y="6344"/>
                    <a:pt x="42723" y="6033"/>
                    <a:pt x="42536" y="6199"/>
                  </a:cubicBezTo>
                  <a:cubicBezTo>
                    <a:pt x="42578" y="5929"/>
                    <a:pt x="42080" y="5909"/>
                    <a:pt x="42018" y="5784"/>
                  </a:cubicBezTo>
                  <a:cubicBezTo>
                    <a:pt x="42184" y="5867"/>
                    <a:pt x="42391" y="5867"/>
                    <a:pt x="42536" y="5784"/>
                  </a:cubicBezTo>
                  <a:cubicBezTo>
                    <a:pt x="42391" y="5743"/>
                    <a:pt x="42226" y="5701"/>
                    <a:pt x="42080" y="5639"/>
                  </a:cubicBezTo>
                  <a:cubicBezTo>
                    <a:pt x="41977" y="5619"/>
                    <a:pt x="42018" y="5515"/>
                    <a:pt x="42018" y="5432"/>
                  </a:cubicBezTo>
                  <a:cubicBezTo>
                    <a:pt x="41894" y="5411"/>
                    <a:pt x="41769" y="5370"/>
                    <a:pt x="41645" y="5349"/>
                  </a:cubicBezTo>
                  <a:cubicBezTo>
                    <a:pt x="41251" y="5245"/>
                    <a:pt x="40754" y="5038"/>
                    <a:pt x="40339" y="5204"/>
                  </a:cubicBezTo>
                  <a:cubicBezTo>
                    <a:pt x="40381" y="5328"/>
                    <a:pt x="40505" y="5370"/>
                    <a:pt x="40505" y="5494"/>
                  </a:cubicBezTo>
                  <a:cubicBezTo>
                    <a:pt x="40546" y="5764"/>
                    <a:pt x="40298" y="5598"/>
                    <a:pt x="40236" y="5494"/>
                  </a:cubicBezTo>
                  <a:cubicBezTo>
                    <a:pt x="40153" y="5577"/>
                    <a:pt x="40153" y="5681"/>
                    <a:pt x="40049" y="5639"/>
                  </a:cubicBezTo>
                  <a:cubicBezTo>
                    <a:pt x="39966" y="5805"/>
                    <a:pt x="40028" y="6012"/>
                    <a:pt x="39759" y="5867"/>
                  </a:cubicBezTo>
                  <a:cubicBezTo>
                    <a:pt x="39717" y="5992"/>
                    <a:pt x="39738" y="5971"/>
                    <a:pt x="39614" y="5971"/>
                  </a:cubicBezTo>
                  <a:cubicBezTo>
                    <a:pt x="39634" y="5701"/>
                    <a:pt x="39862" y="5515"/>
                    <a:pt x="39904" y="5245"/>
                  </a:cubicBezTo>
                  <a:cubicBezTo>
                    <a:pt x="39925" y="5038"/>
                    <a:pt x="39904" y="4852"/>
                    <a:pt x="39655" y="4810"/>
                  </a:cubicBezTo>
                  <a:cubicBezTo>
                    <a:pt x="39469" y="4748"/>
                    <a:pt x="39261" y="4810"/>
                    <a:pt x="39095" y="4934"/>
                  </a:cubicBezTo>
                  <a:cubicBezTo>
                    <a:pt x="39178" y="4748"/>
                    <a:pt x="39344" y="4478"/>
                    <a:pt x="39158" y="4313"/>
                  </a:cubicBezTo>
                  <a:cubicBezTo>
                    <a:pt x="39013" y="4499"/>
                    <a:pt x="38930" y="4748"/>
                    <a:pt x="38909" y="4976"/>
                  </a:cubicBezTo>
                  <a:cubicBezTo>
                    <a:pt x="38909" y="5080"/>
                    <a:pt x="38888" y="5183"/>
                    <a:pt x="38888" y="5287"/>
                  </a:cubicBezTo>
                  <a:cubicBezTo>
                    <a:pt x="38888" y="5370"/>
                    <a:pt x="38950" y="5639"/>
                    <a:pt x="38909" y="5660"/>
                  </a:cubicBezTo>
                  <a:cubicBezTo>
                    <a:pt x="38474" y="5619"/>
                    <a:pt x="38266" y="6075"/>
                    <a:pt x="38183" y="6448"/>
                  </a:cubicBezTo>
                  <a:cubicBezTo>
                    <a:pt x="38163" y="6365"/>
                    <a:pt x="38142" y="6365"/>
                    <a:pt x="38080" y="6385"/>
                  </a:cubicBezTo>
                  <a:cubicBezTo>
                    <a:pt x="37997" y="6427"/>
                    <a:pt x="37955" y="6365"/>
                    <a:pt x="37872" y="6365"/>
                  </a:cubicBezTo>
                  <a:cubicBezTo>
                    <a:pt x="37790" y="6365"/>
                    <a:pt x="37707" y="6220"/>
                    <a:pt x="37603" y="6137"/>
                  </a:cubicBezTo>
                  <a:cubicBezTo>
                    <a:pt x="37561" y="6116"/>
                    <a:pt x="37520" y="6075"/>
                    <a:pt x="37479" y="6033"/>
                  </a:cubicBezTo>
                  <a:cubicBezTo>
                    <a:pt x="37375" y="5971"/>
                    <a:pt x="37354" y="5909"/>
                    <a:pt x="37271" y="6012"/>
                  </a:cubicBezTo>
                  <a:lnTo>
                    <a:pt x="36981" y="6468"/>
                  </a:lnTo>
                  <a:cubicBezTo>
                    <a:pt x="36960" y="6365"/>
                    <a:pt x="36857" y="6282"/>
                    <a:pt x="36981" y="6240"/>
                  </a:cubicBezTo>
                  <a:cubicBezTo>
                    <a:pt x="37105" y="6220"/>
                    <a:pt x="37168" y="6033"/>
                    <a:pt x="37209" y="5950"/>
                  </a:cubicBezTo>
                  <a:cubicBezTo>
                    <a:pt x="37313" y="5743"/>
                    <a:pt x="37230" y="5515"/>
                    <a:pt x="37023" y="5411"/>
                  </a:cubicBezTo>
                  <a:cubicBezTo>
                    <a:pt x="37209" y="5308"/>
                    <a:pt x="37313" y="5473"/>
                    <a:pt x="37354" y="5639"/>
                  </a:cubicBezTo>
                  <a:cubicBezTo>
                    <a:pt x="37396" y="5598"/>
                    <a:pt x="37437" y="5577"/>
                    <a:pt x="37479" y="5556"/>
                  </a:cubicBezTo>
                  <a:cubicBezTo>
                    <a:pt x="37561" y="5598"/>
                    <a:pt x="37644" y="5619"/>
                    <a:pt x="37727" y="5639"/>
                  </a:cubicBezTo>
                  <a:cubicBezTo>
                    <a:pt x="37831" y="5660"/>
                    <a:pt x="37955" y="5660"/>
                    <a:pt x="38080" y="5619"/>
                  </a:cubicBezTo>
                  <a:cubicBezTo>
                    <a:pt x="38183" y="5577"/>
                    <a:pt x="38287" y="5494"/>
                    <a:pt x="38391" y="5453"/>
                  </a:cubicBezTo>
                  <a:cubicBezTo>
                    <a:pt x="38494" y="5411"/>
                    <a:pt x="38515" y="5287"/>
                    <a:pt x="38432" y="5204"/>
                  </a:cubicBezTo>
                  <a:cubicBezTo>
                    <a:pt x="38391" y="5266"/>
                    <a:pt x="38328" y="5308"/>
                    <a:pt x="38266" y="5225"/>
                  </a:cubicBezTo>
                  <a:cubicBezTo>
                    <a:pt x="38308" y="5162"/>
                    <a:pt x="38349" y="5080"/>
                    <a:pt x="38391" y="5017"/>
                  </a:cubicBezTo>
                  <a:cubicBezTo>
                    <a:pt x="38411" y="4934"/>
                    <a:pt x="38391" y="4852"/>
                    <a:pt x="38328" y="4810"/>
                  </a:cubicBezTo>
                  <a:cubicBezTo>
                    <a:pt x="38225" y="4748"/>
                    <a:pt x="38142" y="4831"/>
                    <a:pt x="38080" y="4934"/>
                  </a:cubicBezTo>
                  <a:cubicBezTo>
                    <a:pt x="38018" y="4789"/>
                    <a:pt x="37955" y="4644"/>
                    <a:pt x="37872" y="4499"/>
                  </a:cubicBezTo>
                  <a:cubicBezTo>
                    <a:pt x="37810" y="4458"/>
                    <a:pt x="37810" y="4395"/>
                    <a:pt x="37893" y="4375"/>
                  </a:cubicBezTo>
                  <a:cubicBezTo>
                    <a:pt x="37872" y="4313"/>
                    <a:pt x="37831" y="4250"/>
                    <a:pt x="37790" y="4188"/>
                  </a:cubicBezTo>
                  <a:cubicBezTo>
                    <a:pt x="37707" y="4022"/>
                    <a:pt x="37561" y="3898"/>
                    <a:pt x="37375" y="3836"/>
                  </a:cubicBezTo>
                  <a:cubicBezTo>
                    <a:pt x="37271" y="3815"/>
                    <a:pt x="37168" y="3815"/>
                    <a:pt x="37064" y="3815"/>
                  </a:cubicBezTo>
                  <a:cubicBezTo>
                    <a:pt x="37043" y="3981"/>
                    <a:pt x="37002" y="4126"/>
                    <a:pt x="36960" y="4271"/>
                  </a:cubicBezTo>
                  <a:cubicBezTo>
                    <a:pt x="36836" y="4582"/>
                    <a:pt x="36774" y="4893"/>
                    <a:pt x="36753" y="5225"/>
                  </a:cubicBezTo>
                  <a:cubicBezTo>
                    <a:pt x="36484" y="4976"/>
                    <a:pt x="36753" y="4478"/>
                    <a:pt x="36649" y="4167"/>
                  </a:cubicBezTo>
                  <a:cubicBezTo>
                    <a:pt x="36608" y="4043"/>
                    <a:pt x="36525" y="3939"/>
                    <a:pt x="36442" y="3857"/>
                  </a:cubicBezTo>
                  <a:cubicBezTo>
                    <a:pt x="36318" y="3836"/>
                    <a:pt x="36173" y="3857"/>
                    <a:pt x="36069" y="3919"/>
                  </a:cubicBezTo>
                  <a:cubicBezTo>
                    <a:pt x="35862" y="3981"/>
                    <a:pt x="35717" y="4147"/>
                    <a:pt x="35654" y="4354"/>
                  </a:cubicBezTo>
                  <a:cubicBezTo>
                    <a:pt x="35364" y="4147"/>
                    <a:pt x="34950" y="4147"/>
                    <a:pt x="34701" y="4395"/>
                  </a:cubicBezTo>
                  <a:cubicBezTo>
                    <a:pt x="34639" y="4313"/>
                    <a:pt x="34597" y="4313"/>
                    <a:pt x="34577" y="4209"/>
                  </a:cubicBezTo>
                  <a:cubicBezTo>
                    <a:pt x="34577" y="4105"/>
                    <a:pt x="34556" y="4002"/>
                    <a:pt x="34535" y="3898"/>
                  </a:cubicBezTo>
                  <a:cubicBezTo>
                    <a:pt x="34494" y="3711"/>
                    <a:pt x="34183" y="3711"/>
                    <a:pt x="34017" y="3774"/>
                  </a:cubicBezTo>
                  <a:cubicBezTo>
                    <a:pt x="33706" y="3877"/>
                    <a:pt x="33561" y="4230"/>
                    <a:pt x="33706" y="4520"/>
                  </a:cubicBezTo>
                  <a:cubicBezTo>
                    <a:pt x="33561" y="4520"/>
                    <a:pt x="33436" y="4416"/>
                    <a:pt x="33374" y="4271"/>
                  </a:cubicBezTo>
                  <a:cubicBezTo>
                    <a:pt x="33333" y="4126"/>
                    <a:pt x="33043" y="4209"/>
                    <a:pt x="32897" y="4250"/>
                  </a:cubicBezTo>
                  <a:cubicBezTo>
                    <a:pt x="32752" y="4292"/>
                    <a:pt x="32628" y="4375"/>
                    <a:pt x="32545" y="4499"/>
                  </a:cubicBezTo>
                  <a:cubicBezTo>
                    <a:pt x="32483" y="4603"/>
                    <a:pt x="32421" y="4665"/>
                    <a:pt x="32524" y="4748"/>
                  </a:cubicBezTo>
                  <a:cubicBezTo>
                    <a:pt x="32628" y="4810"/>
                    <a:pt x="32732" y="4934"/>
                    <a:pt x="32835" y="5038"/>
                  </a:cubicBezTo>
                  <a:cubicBezTo>
                    <a:pt x="32587" y="5225"/>
                    <a:pt x="32379" y="5411"/>
                    <a:pt x="32131" y="5619"/>
                  </a:cubicBezTo>
                  <a:cubicBezTo>
                    <a:pt x="32151" y="5494"/>
                    <a:pt x="32131" y="5390"/>
                    <a:pt x="32068" y="5287"/>
                  </a:cubicBezTo>
                  <a:cubicBezTo>
                    <a:pt x="31985" y="5100"/>
                    <a:pt x="31902" y="5183"/>
                    <a:pt x="31716" y="5225"/>
                  </a:cubicBezTo>
                  <a:lnTo>
                    <a:pt x="31260" y="5349"/>
                  </a:lnTo>
                  <a:cubicBezTo>
                    <a:pt x="31218" y="5308"/>
                    <a:pt x="31156" y="5287"/>
                    <a:pt x="31115" y="5266"/>
                  </a:cubicBezTo>
                  <a:cubicBezTo>
                    <a:pt x="31115" y="5162"/>
                    <a:pt x="31115" y="5162"/>
                    <a:pt x="30990" y="5162"/>
                  </a:cubicBezTo>
                  <a:cubicBezTo>
                    <a:pt x="31032" y="4934"/>
                    <a:pt x="30845" y="4810"/>
                    <a:pt x="30679" y="4727"/>
                  </a:cubicBezTo>
                  <a:cubicBezTo>
                    <a:pt x="30804" y="4624"/>
                    <a:pt x="30887" y="4437"/>
                    <a:pt x="31011" y="4375"/>
                  </a:cubicBezTo>
                  <a:cubicBezTo>
                    <a:pt x="31156" y="4292"/>
                    <a:pt x="31301" y="4126"/>
                    <a:pt x="31094" y="4002"/>
                  </a:cubicBezTo>
                  <a:cubicBezTo>
                    <a:pt x="31073" y="4043"/>
                    <a:pt x="31053" y="4064"/>
                    <a:pt x="31032" y="4105"/>
                  </a:cubicBezTo>
                  <a:cubicBezTo>
                    <a:pt x="31032" y="4022"/>
                    <a:pt x="30928" y="3463"/>
                    <a:pt x="30721" y="3711"/>
                  </a:cubicBezTo>
                  <a:cubicBezTo>
                    <a:pt x="30659" y="3794"/>
                    <a:pt x="30721" y="3857"/>
                    <a:pt x="30576" y="3836"/>
                  </a:cubicBezTo>
                  <a:lnTo>
                    <a:pt x="30327" y="3794"/>
                  </a:lnTo>
                  <a:cubicBezTo>
                    <a:pt x="30141" y="3753"/>
                    <a:pt x="30223" y="3504"/>
                    <a:pt x="30286" y="3380"/>
                  </a:cubicBezTo>
                  <a:cubicBezTo>
                    <a:pt x="30099" y="3152"/>
                    <a:pt x="29809" y="3027"/>
                    <a:pt x="29519" y="3048"/>
                  </a:cubicBezTo>
                  <a:cubicBezTo>
                    <a:pt x="29436" y="3069"/>
                    <a:pt x="29374" y="3090"/>
                    <a:pt x="29311" y="3131"/>
                  </a:cubicBezTo>
                  <a:cubicBezTo>
                    <a:pt x="29311" y="3214"/>
                    <a:pt x="29332" y="3297"/>
                    <a:pt x="29332" y="3380"/>
                  </a:cubicBezTo>
                  <a:cubicBezTo>
                    <a:pt x="29332" y="3463"/>
                    <a:pt x="29332" y="3566"/>
                    <a:pt x="29353" y="3649"/>
                  </a:cubicBezTo>
                  <a:cubicBezTo>
                    <a:pt x="29353" y="3794"/>
                    <a:pt x="29228" y="3753"/>
                    <a:pt x="29104" y="3815"/>
                  </a:cubicBezTo>
                  <a:cubicBezTo>
                    <a:pt x="29146" y="3919"/>
                    <a:pt x="29270" y="3960"/>
                    <a:pt x="29311" y="4064"/>
                  </a:cubicBezTo>
                  <a:cubicBezTo>
                    <a:pt x="29415" y="4230"/>
                    <a:pt x="29249" y="4354"/>
                    <a:pt x="29104" y="4416"/>
                  </a:cubicBezTo>
                  <a:cubicBezTo>
                    <a:pt x="29166" y="4520"/>
                    <a:pt x="29270" y="4603"/>
                    <a:pt x="29374" y="4665"/>
                  </a:cubicBezTo>
                  <a:cubicBezTo>
                    <a:pt x="29415" y="4706"/>
                    <a:pt x="29456" y="4727"/>
                    <a:pt x="29519" y="4727"/>
                  </a:cubicBezTo>
                  <a:cubicBezTo>
                    <a:pt x="29539" y="4789"/>
                    <a:pt x="29581" y="4831"/>
                    <a:pt x="29622" y="4893"/>
                  </a:cubicBezTo>
                  <a:cubicBezTo>
                    <a:pt x="29705" y="4810"/>
                    <a:pt x="29684" y="4748"/>
                    <a:pt x="29809" y="4727"/>
                  </a:cubicBezTo>
                  <a:cubicBezTo>
                    <a:pt x="29954" y="4686"/>
                    <a:pt x="30078" y="4624"/>
                    <a:pt x="30182" y="4769"/>
                  </a:cubicBezTo>
                  <a:cubicBezTo>
                    <a:pt x="30223" y="4706"/>
                    <a:pt x="30223" y="4665"/>
                    <a:pt x="30327" y="4686"/>
                  </a:cubicBezTo>
                  <a:cubicBezTo>
                    <a:pt x="30389" y="4706"/>
                    <a:pt x="30451" y="4748"/>
                    <a:pt x="30493" y="4789"/>
                  </a:cubicBezTo>
                  <a:cubicBezTo>
                    <a:pt x="30389" y="4934"/>
                    <a:pt x="30203" y="4955"/>
                    <a:pt x="30037" y="4997"/>
                  </a:cubicBezTo>
                  <a:cubicBezTo>
                    <a:pt x="29830" y="5038"/>
                    <a:pt x="29622" y="5080"/>
                    <a:pt x="29415" y="5162"/>
                  </a:cubicBezTo>
                  <a:cubicBezTo>
                    <a:pt x="29228" y="5225"/>
                    <a:pt x="28918" y="4852"/>
                    <a:pt x="28731" y="4789"/>
                  </a:cubicBezTo>
                  <a:cubicBezTo>
                    <a:pt x="28586" y="4727"/>
                    <a:pt x="28420" y="4727"/>
                    <a:pt x="28254" y="4748"/>
                  </a:cubicBezTo>
                  <a:cubicBezTo>
                    <a:pt x="28151" y="4769"/>
                    <a:pt x="28151" y="4831"/>
                    <a:pt x="28109" y="4914"/>
                  </a:cubicBezTo>
                  <a:cubicBezTo>
                    <a:pt x="28068" y="5017"/>
                    <a:pt x="27985" y="4976"/>
                    <a:pt x="27923" y="5059"/>
                  </a:cubicBezTo>
                  <a:cubicBezTo>
                    <a:pt x="27819" y="5245"/>
                    <a:pt x="27715" y="5536"/>
                    <a:pt x="27487" y="5225"/>
                  </a:cubicBezTo>
                  <a:cubicBezTo>
                    <a:pt x="27363" y="5328"/>
                    <a:pt x="27301" y="5473"/>
                    <a:pt x="27301" y="5639"/>
                  </a:cubicBezTo>
                  <a:cubicBezTo>
                    <a:pt x="27321" y="5826"/>
                    <a:pt x="26907" y="5805"/>
                    <a:pt x="26928" y="5867"/>
                  </a:cubicBezTo>
                  <a:cubicBezTo>
                    <a:pt x="26803" y="5639"/>
                    <a:pt x="27052" y="5349"/>
                    <a:pt x="27114" y="5142"/>
                  </a:cubicBezTo>
                  <a:cubicBezTo>
                    <a:pt x="27156" y="4997"/>
                    <a:pt x="27466" y="4686"/>
                    <a:pt x="27114" y="4644"/>
                  </a:cubicBezTo>
                  <a:cubicBezTo>
                    <a:pt x="27114" y="4686"/>
                    <a:pt x="27114" y="4706"/>
                    <a:pt x="27114" y="4748"/>
                  </a:cubicBezTo>
                  <a:cubicBezTo>
                    <a:pt x="27073" y="4644"/>
                    <a:pt x="27073" y="4603"/>
                    <a:pt x="26969" y="4582"/>
                  </a:cubicBezTo>
                  <a:cubicBezTo>
                    <a:pt x="26948" y="4499"/>
                    <a:pt x="26865" y="4458"/>
                    <a:pt x="26803" y="4478"/>
                  </a:cubicBezTo>
                  <a:cubicBezTo>
                    <a:pt x="26741" y="4478"/>
                    <a:pt x="26720" y="4499"/>
                    <a:pt x="26720" y="4561"/>
                  </a:cubicBezTo>
                  <a:cubicBezTo>
                    <a:pt x="26658" y="4561"/>
                    <a:pt x="26596" y="4561"/>
                    <a:pt x="26554" y="4582"/>
                  </a:cubicBezTo>
                  <a:cubicBezTo>
                    <a:pt x="26451" y="4603"/>
                    <a:pt x="26368" y="4665"/>
                    <a:pt x="26285" y="4727"/>
                  </a:cubicBezTo>
                  <a:cubicBezTo>
                    <a:pt x="26223" y="4624"/>
                    <a:pt x="26285" y="4478"/>
                    <a:pt x="26161" y="4437"/>
                  </a:cubicBezTo>
                  <a:cubicBezTo>
                    <a:pt x="26036" y="4416"/>
                    <a:pt x="25912" y="4395"/>
                    <a:pt x="25808" y="4395"/>
                  </a:cubicBezTo>
                  <a:cubicBezTo>
                    <a:pt x="25705" y="4395"/>
                    <a:pt x="25601" y="4437"/>
                    <a:pt x="25518" y="4499"/>
                  </a:cubicBezTo>
                  <a:cubicBezTo>
                    <a:pt x="25456" y="4541"/>
                    <a:pt x="25394" y="4603"/>
                    <a:pt x="25352" y="4665"/>
                  </a:cubicBezTo>
                  <a:cubicBezTo>
                    <a:pt x="25394" y="4727"/>
                    <a:pt x="25456" y="4810"/>
                    <a:pt x="25497" y="4893"/>
                  </a:cubicBezTo>
                  <a:cubicBezTo>
                    <a:pt x="25580" y="5017"/>
                    <a:pt x="25642" y="5142"/>
                    <a:pt x="25725" y="5287"/>
                  </a:cubicBezTo>
                  <a:cubicBezTo>
                    <a:pt x="25767" y="5370"/>
                    <a:pt x="25808" y="5453"/>
                    <a:pt x="25870" y="5515"/>
                  </a:cubicBezTo>
                  <a:cubicBezTo>
                    <a:pt x="25808" y="5556"/>
                    <a:pt x="25746" y="5598"/>
                    <a:pt x="25725" y="5660"/>
                  </a:cubicBezTo>
                  <a:cubicBezTo>
                    <a:pt x="25559" y="5888"/>
                    <a:pt x="25456" y="6178"/>
                    <a:pt x="25435" y="6468"/>
                  </a:cubicBezTo>
                  <a:cubicBezTo>
                    <a:pt x="25373" y="6448"/>
                    <a:pt x="25311" y="6448"/>
                    <a:pt x="25248" y="6427"/>
                  </a:cubicBezTo>
                  <a:cubicBezTo>
                    <a:pt x="25228" y="6365"/>
                    <a:pt x="25186" y="6303"/>
                    <a:pt x="25145" y="6261"/>
                  </a:cubicBezTo>
                  <a:cubicBezTo>
                    <a:pt x="25041" y="6178"/>
                    <a:pt x="24896" y="6178"/>
                    <a:pt x="24792" y="6240"/>
                  </a:cubicBezTo>
                  <a:cubicBezTo>
                    <a:pt x="24647" y="6282"/>
                    <a:pt x="24544" y="6365"/>
                    <a:pt x="24440" y="6448"/>
                  </a:cubicBezTo>
                  <a:cubicBezTo>
                    <a:pt x="24378" y="6489"/>
                    <a:pt x="24336" y="6531"/>
                    <a:pt x="24295" y="6572"/>
                  </a:cubicBezTo>
                  <a:lnTo>
                    <a:pt x="24419" y="6738"/>
                  </a:lnTo>
                  <a:cubicBezTo>
                    <a:pt x="24357" y="6738"/>
                    <a:pt x="24274" y="6759"/>
                    <a:pt x="24212" y="6779"/>
                  </a:cubicBezTo>
                  <a:lnTo>
                    <a:pt x="24274" y="7007"/>
                  </a:lnTo>
                  <a:cubicBezTo>
                    <a:pt x="24295" y="7132"/>
                    <a:pt x="24108" y="7194"/>
                    <a:pt x="24025" y="7298"/>
                  </a:cubicBezTo>
                  <a:cubicBezTo>
                    <a:pt x="24088" y="7339"/>
                    <a:pt x="24212" y="7339"/>
                    <a:pt x="24253" y="7422"/>
                  </a:cubicBezTo>
                  <a:cubicBezTo>
                    <a:pt x="24150" y="7463"/>
                    <a:pt x="23963" y="7484"/>
                    <a:pt x="23922" y="7546"/>
                  </a:cubicBezTo>
                  <a:cubicBezTo>
                    <a:pt x="23839" y="7588"/>
                    <a:pt x="23756" y="7609"/>
                    <a:pt x="23673" y="7650"/>
                  </a:cubicBezTo>
                  <a:cubicBezTo>
                    <a:pt x="23569" y="7609"/>
                    <a:pt x="23507" y="7526"/>
                    <a:pt x="23404" y="7484"/>
                  </a:cubicBezTo>
                  <a:cubicBezTo>
                    <a:pt x="23362" y="7380"/>
                    <a:pt x="23362" y="7277"/>
                    <a:pt x="23238" y="7277"/>
                  </a:cubicBezTo>
                  <a:cubicBezTo>
                    <a:pt x="23113" y="7256"/>
                    <a:pt x="22927" y="7028"/>
                    <a:pt x="23155" y="7090"/>
                  </a:cubicBezTo>
                  <a:cubicBezTo>
                    <a:pt x="23321" y="7111"/>
                    <a:pt x="23549" y="7090"/>
                    <a:pt x="23569" y="7277"/>
                  </a:cubicBezTo>
                  <a:cubicBezTo>
                    <a:pt x="23735" y="7318"/>
                    <a:pt x="23901" y="7256"/>
                    <a:pt x="24005" y="7132"/>
                  </a:cubicBezTo>
                  <a:cubicBezTo>
                    <a:pt x="24108" y="6966"/>
                    <a:pt x="23694" y="6842"/>
                    <a:pt x="23756" y="6655"/>
                  </a:cubicBezTo>
                  <a:cubicBezTo>
                    <a:pt x="23818" y="6448"/>
                    <a:pt x="24005" y="6572"/>
                    <a:pt x="24129" y="6655"/>
                  </a:cubicBezTo>
                  <a:cubicBezTo>
                    <a:pt x="24212" y="6448"/>
                    <a:pt x="24171" y="6178"/>
                    <a:pt x="24502" y="6365"/>
                  </a:cubicBezTo>
                  <a:cubicBezTo>
                    <a:pt x="24564" y="6240"/>
                    <a:pt x="24564" y="6095"/>
                    <a:pt x="24523" y="5950"/>
                  </a:cubicBezTo>
                  <a:cubicBezTo>
                    <a:pt x="24606" y="5805"/>
                    <a:pt x="24419" y="5681"/>
                    <a:pt x="24399" y="5784"/>
                  </a:cubicBezTo>
                  <a:cubicBezTo>
                    <a:pt x="24295" y="5701"/>
                    <a:pt x="24191" y="5598"/>
                    <a:pt x="24129" y="5473"/>
                  </a:cubicBezTo>
                  <a:cubicBezTo>
                    <a:pt x="24108" y="5411"/>
                    <a:pt x="24088" y="5328"/>
                    <a:pt x="24108" y="5266"/>
                  </a:cubicBezTo>
                  <a:cubicBezTo>
                    <a:pt x="24025" y="5245"/>
                    <a:pt x="23943" y="5225"/>
                    <a:pt x="23880" y="5204"/>
                  </a:cubicBezTo>
                  <a:cubicBezTo>
                    <a:pt x="23756" y="5162"/>
                    <a:pt x="23652" y="5162"/>
                    <a:pt x="23549" y="5183"/>
                  </a:cubicBezTo>
                  <a:cubicBezTo>
                    <a:pt x="23487" y="5204"/>
                    <a:pt x="23424" y="5245"/>
                    <a:pt x="23383" y="5308"/>
                  </a:cubicBezTo>
                  <a:cubicBezTo>
                    <a:pt x="23300" y="5370"/>
                    <a:pt x="23341" y="5370"/>
                    <a:pt x="23383" y="5453"/>
                  </a:cubicBezTo>
                  <a:cubicBezTo>
                    <a:pt x="23217" y="5453"/>
                    <a:pt x="23051" y="5536"/>
                    <a:pt x="22948" y="5660"/>
                  </a:cubicBezTo>
                  <a:cubicBezTo>
                    <a:pt x="22782" y="5681"/>
                    <a:pt x="22616" y="5764"/>
                    <a:pt x="22492" y="5888"/>
                  </a:cubicBezTo>
                  <a:cubicBezTo>
                    <a:pt x="22326" y="5681"/>
                    <a:pt x="22077" y="5577"/>
                    <a:pt x="21849" y="5639"/>
                  </a:cubicBezTo>
                  <a:cubicBezTo>
                    <a:pt x="21807" y="5805"/>
                    <a:pt x="21766" y="5992"/>
                    <a:pt x="21725" y="6157"/>
                  </a:cubicBezTo>
                  <a:cubicBezTo>
                    <a:pt x="21704" y="6240"/>
                    <a:pt x="21683" y="6323"/>
                    <a:pt x="21662" y="6406"/>
                  </a:cubicBezTo>
                  <a:cubicBezTo>
                    <a:pt x="21642" y="6531"/>
                    <a:pt x="21683" y="6551"/>
                    <a:pt x="21559" y="6551"/>
                  </a:cubicBezTo>
                  <a:cubicBezTo>
                    <a:pt x="21600" y="6655"/>
                    <a:pt x="21621" y="6759"/>
                    <a:pt x="21621" y="6862"/>
                  </a:cubicBezTo>
                  <a:cubicBezTo>
                    <a:pt x="21621" y="6966"/>
                    <a:pt x="21579" y="7028"/>
                    <a:pt x="21621" y="7132"/>
                  </a:cubicBezTo>
                  <a:cubicBezTo>
                    <a:pt x="21538" y="7132"/>
                    <a:pt x="21538" y="7070"/>
                    <a:pt x="21476" y="7070"/>
                  </a:cubicBezTo>
                  <a:cubicBezTo>
                    <a:pt x="21331" y="7070"/>
                    <a:pt x="21476" y="7132"/>
                    <a:pt x="21372" y="7152"/>
                  </a:cubicBezTo>
                  <a:cubicBezTo>
                    <a:pt x="21310" y="7007"/>
                    <a:pt x="21289" y="6966"/>
                    <a:pt x="21123" y="6945"/>
                  </a:cubicBezTo>
                  <a:cubicBezTo>
                    <a:pt x="20999" y="6966"/>
                    <a:pt x="20895" y="7007"/>
                    <a:pt x="20792" y="7049"/>
                  </a:cubicBezTo>
                  <a:cubicBezTo>
                    <a:pt x="20730" y="7070"/>
                    <a:pt x="20688" y="7090"/>
                    <a:pt x="20667" y="7132"/>
                  </a:cubicBezTo>
                  <a:cubicBezTo>
                    <a:pt x="20543" y="7235"/>
                    <a:pt x="20667" y="7215"/>
                    <a:pt x="20626" y="7318"/>
                  </a:cubicBezTo>
                  <a:cubicBezTo>
                    <a:pt x="20584" y="7443"/>
                    <a:pt x="20377" y="7380"/>
                    <a:pt x="20274" y="7484"/>
                  </a:cubicBezTo>
                  <a:cubicBezTo>
                    <a:pt x="20191" y="7567"/>
                    <a:pt x="20191" y="7671"/>
                    <a:pt x="20149" y="7754"/>
                  </a:cubicBezTo>
                  <a:cubicBezTo>
                    <a:pt x="20128" y="7795"/>
                    <a:pt x="20128" y="7837"/>
                    <a:pt x="20128" y="7878"/>
                  </a:cubicBezTo>
                  <a:cubicBezTo>
                    <a:pt x="20087" y="7878"/>
                    <a:pt x="20045" y="7899"/>
                    <a:pt x="20004" y="7919"/>
                  </a:cubicBezTo>
                  <a:cubicBezTo>
                    <a:pt x="19921" y="7982"/>
                    <a:pt x="19838" y="8065"/>
                    <a:pt x="19797" y="8168"/>
                  </a:cubicBezTo>
                  <a:cubicBezTo>
                    <a:pt x="19755" y="8230"/>
                    <a:pt x="19631" y="8541"/>
                    <a:pt x="19507" y="8396"/>
                  </a:cubicBezTo>
                  <a:cubicBezTo>
                    <a:pt x="19548" y="8355"/>
                    <a:pt x="19548" y="8355"/>
                    <a:pt x="19507" y="8375"/>
                  </a:cubicBezTo>
                  <a:cubicBezTo>
                    <a:pt x="19610" y="8293"/>
                    <a:pt x="19672" y="8168"/>
                    <a:pt x="19672" y="8044"/>
                  </a:cubicBezTo>
                  <a:cubicBezTo>
                    <a:pt x="19631" y="7982"/>
                    <a:pt x="19589" y="8002"/>
                    <a:pt x="19631" y="7919"/>
                  </a:cubicBezTo>
                  <a:cubicBezTo>
                    <a:pt x="19652" y="7857"/>
                    <a:pt x="19631" y="7816"/>
                    <a:pt x="19548" y="7816"/>
                  </a:cubicBezTo>
                  <a:cubicBezTo>
                    <a:pt x="19548" y="7857"/>
                    <a:pt x="19548" y="7878"/>
                    <a:pt x="19507" y="7899"/>
                  </a:cubicBezTo>
                  <a:cubicBezTo>
                    <a:pt x="19465" y="7816"/>
                    <a:pt x="19444" y="7712"/>
                    <a:pt x="19341" y="7774"/>
                  </a:cubicBezTo>
                  <a:cubicBezTo>
                    <a:pt x="19361" y="7837"/>
                    <a:pt x="19341" y="7857"/>
                    <a:pt x="19258" y="7837"/>
                  </a:cubicBezTo>
                  <a:cubicBezTo>
                    <a:pt x="19196" y="7837"/>
                    <a:pt x="19133" y="7919"/>
                    <a:pt x="19113" y="7837"/>
                  </a:cubicBezTo>
                  <a:cubicBezTo>
                    <a:pt x="19092" y="7774"/>
                    <a:pt x="19009" y="7712"/>
                    <a:pt x="19009" y="7588"/>
                  </a:cubicBezTo>
                  <a:cubicBezTo>
                    <a:pt x="19030" y="7484"/>
                    <a:pt x="18988" y="7380"/>
                    <a:pt x="18926" y="7318"/>
                  </a:cubicBezTo>
                  <a:cubicBezTo>
                    <a:pt x="18719" y="7194"/>
                    <a:pt x="18512" y="7090"/>
                    <a:pt x="18304" y="7007"/>
                  </a:cubicBezTo>
                  <a:cubicBezTo>
                    <a:pt x="18076" y="6862"/>
                    <a:pt x="17786" y="6779"/>
                    <a:pt x="17517" y="6779"/>
                  </a:cubicBezTo>
                  <a:cubicBezTo>
                    <a:pt x="17517" y="6862"/>
                    <a:pt x="17620" y="6945"/>
                    <a:pt x="17599" y="7028"/>
                  </a:cubicBezTo>
                  <a:cubicBezTo>
                    <a:pt x="17434" y="6883"/>
                    <a:pt x="17226" y="6779"/>
                    <a:pt x="17019" y="6717"/>
                  </a:cubicBezTo>
                  <a:cubicBezTo>
                    <a:pt x="16915" y="6717"/>
                    <a:pt x="16833" y="6717"/>
                    <a:pt x="16750" y="6717"/>
                  </a:cubicBezTo>
                  <a:cubicBezTo>
                    <a:pt x="16625" y="6759"/>
                    <a:pt x="16542" y="6862"/>
                    <a:pt x="16459" y="6779"/>
                  </a:cubicBezTo>
                  <a:cubicBezTo>
                    <a:pt x="16501" y="6779"/>
                    <a:pt x="16522" y="6779"/>
                    <a:pt x="16563" y="6779"/>
                  </a:cubicBezTo>
                  <a:cubicBezTo>
                    <a:pt x="16397" y="6634"/>
                    <a:pt x="16356" y="6178"/>
                    <a:pt x="16066" y="6220"/>
                  </a:cubicBezTo>
                  <a:cubicBezTo>
                    <a:pt x="16128" y="6406"/>
                    <a:pt x="16231" y="6593"/>
                    <a:pt x="16376" y="6717"/>
                  </a:cubicBezTo>
                  <a:cubicBezTo>
                    <a:pt x="16335" y="6717"/>
                    <a:pt x="16314" y="6738"/>
                    <a:pt x="16294" y="6738"/>
                  </a:cubicBezTo>
                  <a:cubicBezTo>
                    <a:pt x="16231" y="6676"/>
                    <a:pt x="16190" y="6614"/>
                    <a:pt x="16148" y="6551"/>
                  </a:cubicBezTo>
                  <a:cubicBezTo>
                    <a:pt x="16066" y="6448"/>
                    <a:pt x="15962" y="6365"/>
                    <a:pt x="15838" y="6323"/>
                  </a:cubicBezTo>
                  <a:cubicBezTo>
                    <a:pt x="15755" y="6531"/>
                    <a:pt x="15817" y="6779"/>
                    <a:pt x="15464" y="6614"/>
                  </a:cubicBezTo>
                  <a:cubicBezTo>
                    <a:pt x="15444" y="6717"/>
                    <a:pt x="15464" y="6738"/>
                    <a:pt x="15361" y="6759"/>
                  </a:cubicBezTo>
                  <a:cubicBezTo>
                    <a:pt x="15257" y="6779"/>
                    <a:pt x="15153" y="6842"/>
                    <a:pt x="15091" y="6924"/>
                  </a:cubicBezTo>
                  <a:cubicBezTo>
                    <a:pt x="15112" y="6676"/>
                    <a:pt x="15029" y="6448"/>
                    <a:pt x="14843" y="6261"/>
                  </a:cubicBezTo>
                  <a:cubicBezTo>
                    <a:pt x="14697" y="6137"/>
                    <a:pt x="14407" y="6303"/>
                    <a:pt x="14283" y="6427"/>
                  </a:cubicBezTo>
                  <a:cubicBezTo>
                    <a:pt x="13993" y="6696"/>
                    <a:pt x="14034" y="7173"/>
                    <a:pt x="14366" y="7380"/>
                  </a:cubicBezTo>
                  <a:cubicBezTo>
                    <a:pt x="14304" y="7401"/>
                    <a:pt x="14221" y="7443"/>
                    <a:pt x="14179" y="7505"/>
                  </a:cubicBezTo>
                  <a:cubicBezTo>
                    <a:pt x="14096" y="7567"/>
                    <a:pt x="14076" y="7505"/>
                    <a:pt x="13972" y="7484"/>
                  </a:cubicBezTo>
                  <a:cubicBezTo>
                    <a:pt x="13827" y="7422"/>
                    <a:pt x="13661" y="7443"/>
                    <a:pt x="13537" y="7546"/>
                  </a:cubicBezTo>
                  <a:cubicBezTo>
                    <a:pt x="13516" y="7463"/>
                    <a:pt x="13454" y="7339"/>
                    <a:pt x="13350" y="7360"/>
                  </a:cubicBezTo>
                  <a:cubicBezTo>
                    <a:pt x="13226" y="7401"/>
                    <a:pt x="13288" y="7609"/>
                    <a:pt x="13329" y="7691"/>
                  </a:cubicBezTo>
                  <a:cubicBezTo>
                    <a:pt x="13391" y="7795"/>
                    <a:pt x="13495" y="7878"/>
                    <a:pt x="13599" y="7919"/>
                  </a:cubicBezTo>
                  <a:cubicBezTo>
                    <a:pt x="13661" y="8127"/>
                    <a:pt x="13723" y="8334"/>
                    <a:pt x="13827" y="8521"/>
                  </a:cubicBezTo>
                  <a:cubicBezTo>
                    <a:pt x="13744" y="8521"/>
                    <a:pt x="13661" y="8541"/>
                    <a:pt x="13578" y="8562"/>
                  </a:cubicBezTo>
                  <a:cubicBezTo>
                    <a:pt x="13495" y="8500"/>
                    <a:pt x="13433" y="8458"/>
                    <a:pt x="13350" y="8438"/>
                  </a:cubicBezTo>
                  <a:cubicBezTo>
                    <a:pt x="13288" y="8645"/>
                    <a:pt x="12811" y="8728"/>
                    <a:pt x="12977" y="8997"/>
                  </a:cubicBezTo>
                  <a:cubicBezTo>
                    <a:pt x="13163" y="8769"/>
                    <a:pt x="13391" y="9391"/>
                    <a:pt x="13620" y="8914"/>
                  </a:cubicBezTo>
                  <a:lnTo>
                    <a:pt x="13682" y="9080"/>
                  </a:lnTo>
                  <a:cubicBezTo>
                    <a:pt x="13702" y="9205"/>
                    <a:pt x="13744" y="9142"/>
                    <a:pt x="13848" y="9122"/>
                  </a:cubicBezTo>
                  <a:cubicBezTo>
                    <a:pt x="13972" y="9101"/>
                    <a:pt x="14096" y="9060"/>
                    <a:pt x="14200" y="8997"/>
                  </a:cubicBezTo>
                  <a:cubicBezTo>
                    <a:pt x="14221" y="9080"/>
                    <a:pt x="14345" y="9225"/>
                    <a:pt x="14200" y="9267"/>
                  </a:cubicBezTo>
                  <a:cubicBezTo>
                    <a:pt x="14386" y="9329"/>
                    <a:pt x="14366" y="9453"/>
                    <a:pt x="14179" y="9516"/>
                  </a:cubicBezTo>
                  <a:cubicBezTo>
                    <a:pt x="14179" y="9474"/>
                    <a:pt x="14055" y="9474"/>
                    <a:pt x="14013" y="9433"/>
                  </a:cubicBezTo>
                  <a:cubicBezTo>
                    <a:pt x="13972" y="9412"/>
                    <a:pt x="13930" y="9412"/>
                    <a:pt x="13910" y="9391"/>
                  </a:cubicBezTo>
                  <a:cubicBezTo>
                    <a:pt x="13806" y="9370"/>
                    <a:pt x="13827" y="9474"/>
                    <a:pt x="13765" y="9433"/>
                  </a:cubicBezTo>
                  <a:cubicBezTo>
                    <a:pt x="13785" y="9474"/>
                    <a:pt x="13785" y="9516"/>
                    <a:pt x="13765" y="9557"/>
                  </a:cubicBezTo>
                  <a:cubicBezTo>
                    <a:pt x="13682" y="9495"/>
                    <a:pt x="13682" y="9578"/>
                    <a:pt x="13620" y="9619"/>
                  </a:cubicBezTo>
                  <a:cubicBezTo>
                    <a:pt x="13557" y="9495"/>
                    <a:pt x="13412" y="9412"/>
                    <a:pt x="13267" y="9412"/>
                  </a:cubicBezTo>
                  <a:cubicBezTo>
                    <a:pt x="13267" y="9329"/>
                    <a:pt x="13267" y="9142"/>
                    <a:pt x="13163" y="9163"/>
                  </a:cubicBezTo>
                  <a:cubicBezTo>
                    <a:pt x="13060" y="9184"/>
                    <a:pt x="12770" y="9246"/>
                    <a:pt x="12935" y="9433"/>
                  </a:cubicBezTo>
                  <a:cubicBezTo>
                    <a:pt x="12956" y="9370"/>
                    <a:pt x="12998" y="9350"/>
                    <a:pt x="13060" y="9391"/>
                  </a:cubicBezTo>
                  <a:cubicBezTo>
                    <a:pt x="13018" y="9474"/>
                    <a:pt x="12956" y="9557"/>
                    <a:pt x="12956" y="9640"/>
                  </a:cubicBezTo>
                  <a:cubicBezTo>
                    <a:pt x="12977" y="9723"/>
                    <a:pt x="13143" y="9806"/>
                    <a:pt x="12977" y="9806"/>
                  </a:cubicBezTo>
                  <a:cubicBezTo>
                    <a:pt x="12873" y="9806"/>
                    <a:pt x="12894" y="9723"/>
                    <a:pt x="12811" y="9640"/>
                  </a:cubicBezTo>
                  <a:cubicBezTo>
                    <a:pt x="12707" y="9619"/>
                    <a:pt x="12645" y="9702"/>
                    <a:pt x="12542" y="9702"/>
                  </a:cubicBezTo>
                  <a:cubicBezTo>
                    <a:pt x="12562" y="9598"/>
                    <a:pt x="12749" y="9453"/>
                    <a:pt x="12811" y="9308"/>
                  </a:cubicBezTo>
                  <a:cubicBezTo>
                    <a:pt x="12915" y="9039"/>
                    <a:pt x="12687" y="9039"/>
                    <a:pt x="12666" y="8873"/>
                  </a:cubicBezTo>
                  <a:cubicBezTo>
                    <a:pt x="12645" y="8707"/>
                    <a:pt x="12583" y="8541"/>
                    <a:pt x="12479" y="8417"/>
                  </a:cubicBezTo>
                  <a:cubicBezTo>
                    <a:pt x="12417" y="8355"/>
                    <a:pt x="12355" y="8313"/>
                    <a:pt x="12293" y="8272"/>
                  </a:cubicBezTo>
                  <a:cubicBezTo>
                    <a:pt x="12127" y="8189"/>
                    <a:pt x="12127" y="8251"/>
                    <a:pt x="12023" y="8355"/>
                  </a:cubicBezTo>
                  <a:cubicBezTo>
                    <a:pt x="11940" y="8168"/>
                    <a:pt x="11795" y="7982"/>
                    <a:pt x="11650" y="7837"/>
                  </a:cubicBezTo>
                  <a:cubicBezTo>
                    <a:pt x="11609" y="7795"/>
                    <a:pt x="11567" y="7774"/>
                    <a:pt x="11526" y="7774"/>
                  </a:cubicBezTo>
                  <a:cubicBezTo>
                    <a:pt x="11505" y="7816"/>
                    <a:pt x="11360" y="7961"/>
                    <a:pt x="11402" y="7795"/>
                  </a:cubicBezTo>
                  <a:cubicBezTo>
                    <a:pt x="11443" y="7650"/>
                    <a:pt x="11484" y="7463"/>
                    <a:pt x="11298" y="7422"/>
                  </a:cubicBezTo>
                  <a:cubicBezTo>
                    <a:pt x="11070" y="7380"/>
                    <a:pt x="11070" y="7795"/>
                    <a:pt x="11111" y="7940"/>
                  </a:cubicBezTo>
                  <a:cubicBezTo>
                    <a:pt x="11049" y="7899"/>
                    <a:pt x="10987" y="7899"/>
                    <a:pt x="10925" y="7899"/>
                  </a:cubicBezTo>
                  <a:cubicBezTo>
                    <a:pt x="10800" y="7899"/>
                    <a:pt x="10842" y="7899"/>
                    <a:pt x="10780" y="7774"/>
                  </a:cubicBezTo>
                  <a:cubicBezTo>
                    <a:pt x="10800" y="7733"/>
                    <a:pt x="10676" y="7546"/>
                    <a:pt x="10655" y="7443"/>
                  </a:cubicBezTo>
                  <a:cubicBezTo>
                    <a:pt x="10655" y="7339"/>
                    <a:pt x="10780" y="7194"/>
                    <a:pt x="10655" y="7090"/>
                  </a:cubicBezTo>
                  <a:cubicBezTo>
                    <a:pt x="10552" y="6987"/>
                    <a:pt x="10427" y="6924"/>
                    <a:pt x="10303" y="6862"/>
                  </a:cubicBezTo>
                  <a:cubicBezTo>
                    <a:pt x="10199" y="6821"/>
                    <a:pt x="10096" y="6821"/>
                    <a:pt x="9992" y="6821"/>
                  </a:cubicBezTo>
                  <a:cubicBezTo>
                    <a:pt x="9930" y="6842"/>
                    <a:pt x="9847" y="6862"/>
                    <a:pt x="9785" y="6883"/>
                  </a:cubicBezTo>
                  <a:cubicBezTo>
                    <a:pt x="9681" y="6924"/>
                    <a:pt x="9722" y="6987"/>
                    <a:pt x="9743" y="7090"/>
                  </a:cubicBezTo>
                  <a:cubicBezTo>
                    <a:pt x="9785" y="7443"/>
                    <a:pt x="9785" y="7816"/>
                    <a:pt x="9847" y="8168"/>
                  </a:cubicBezTo>
                  <a:cubicBezTo>
                    <a:pt x="9722" y="8168"/>
                    <a:pt x="9432" y="8230"/>
                    <a:pt x="9391" y="8127"/>
                  </a:cubicBezTo>
                  <a:cubicBezTo>
                    <a:pt x="9308" y="7940"/>
                    <a:pt x="9163" y="7940"/>
                    <a:pt x="8997" y="7982"/>
                  </a:cubicBezTo>
                  <a:cubicBezTo>
                    <a:pt x="8852" y="8002"/>
                    <a:pt x="8727" y="8085"/>
                    <a:pt x="8645" y="8189"/>
                  </a:cubicBezTo>
                  <a:cubicBezTo>
                    <a:pt x="8541" y="8313"/>
                    <a:pt x="8458" y="8334"/>
                    <a:pt x="8334" y="8417"/>
                  </a:cubicBezTo>
                  <a:cubicBezTo>
                    <a:pt x="8417" y="8521"/>
                    <a:pt x="8686" y="8624"/>
                    <a:pt x="8562" y="8811"/>
                  </a:cubicBezTo>
                  <a:cubicBezTo>
                    <a:pt x="8479" y="8935"/>
                    <a:pt x="8479" y="8852"/>
                    <a:pt x="8417" y="8749"/>
                  </a:cubicBezTo>
                  <a:cubicBezTo>
                    <a:pt x="8354" y="8666"/>
                    <a:pt x="8292" y="8583"/>
                    <a:pt x="8251" y="8500"/>
                  </a:cubicBezTo>
                  <a:cubicBezTo>
                    <a:pt x="8043" y="8189"/>
                    <a:pt x="7815" y="7837"/>
                    <a:pt x="7463" y="7691"/>
                  </a:cubicBezTo>
                  <a:cubicBezTo>
                    <a:pt x="7442" y="7774"/>
                    <a:pt x="7463" y="7878"/>
                    <a:pt x="7442" y="7961"/>
                  </a:cubicBezTo>
                  <a:cubicBezTo>
                    <a:pt x="7380" y="8127"/>
                    <a:pt x="7214" y="8085"/>
                    <a:pt x="7090" y="8044"/>
                  </a:cubicBezTo>
                  <a:cubicBezTo>
                    <a:pt x="6986" y="8479"/>
                    <a:pt x="7194" y="8583"/>
                    <a:pt x="7484" y="8832"/>
                  </a:cubicBezTo>
                  <a:cubicBezTo>
                    <a:pt x="7525" y="8873"/>
                    <a:pt x="7587" y="8935"/>
                    <a:pt x="7608" y="8977"/>
                  </a:cubicBezTo>
                  <a:cubicBezTo>
                    <a:pt x="7670" y="9101"/>
                    <a:pt x="7608" y="9122"/>
                    <a:pt x="7587" y="9246"/>
                  </a:cubicBezTo>
                  <a:cubicBezTo>
                    <a:pt x="7567" y="9350"/>
                    <a:pt x="7608" y="9495"/>
                    <a:pt x="7587" y="9661"/>
                  </a:cubicBezTo>
                  <a:cubicBezTo>
                    <a:pt x="7463" y="9661"/>
                    <a:pt x="7339" y="9744"/>
                    <a:pt x="7276" y="9868"/>
                  </a:cubicBezTo>
                  <a:cubicBezTo>
                    <a:pt x="7276" y="9598"/>
                    <a:pt x="7235" y="9329"/>
                    <a:pt x="7194" y="9080"/>
                  </a:cubicBezTo>
                  <a:cubicBezTo>
                    <a:pt x="7007" y="9101"/>
                    <a:pt x="6841" y="9018"/>
                    <a:pt x="6758" y="8873"/>
                  </a:cubicBezTo>
                  <a:cubicBezTo>
                    <a:pt x="6613" y="8583"/>
                    <a:pt x="6717" y="8230"/>
                    <a:pt x="6551" y="7940"/>
                  </a:cubicBezTo>
                  <a:cubicBezTo>
                    <a:pt x="6509" y="7857"/>
                    <a:pt x="6468" y="7795"/>
                    <a:pt x="6406" y="7733"/>
                  </a:cubicBezTo>
                  <a:cubicBezTo>
                    <a:pt x="6281" y="7629"/>
                    <a:pt x="6219" y="7650"/>
                    <a:pt x="6095" y="7691"/>
                  </a:cubicBezTo>
                  <a:cubicBezTo>
                    <a:pt x="5908" y="7754"/>
                    <a:pt x="5763" y="7899"/>
                    <a:pt x="5660" y="8065"/>
                  </a:cubicBezTo>
                  <a:cubicBezTo>
                    <a:pt x="5494" y="8375"/>
                    <a:pt x="5618" y="8790"/>
                    <a:pt x="5929" y="8956"/>
                  </a:cubicBezTo>
                  <a:cubicBezTo>
                    <a:pt x="5805" y="9018"/>
                    <a:pt x="5680" y="9122"/>
                    <a:pt x="5618" y="9267"/>
                  </a:cubicBezTo>
                  <a:cubicBezTo>
                    <a:pt x="5369" y="9122"/>
                    <a:pt x="5100" y="8956"/>
                    <a:pt x="4830" y="8832"/>
                  </a:cubicBezTo>
                  <a:cubicBezTo>
                    <a:pt x="4685" y="8790"/>
                    <a:pt x="4561" y="8728"/>
                    <a:pt x="4457" y="8666"/>
                  </a:cubicBezTo>
                  <a:cubicBezTo>
                    <a:pt x="4354" y="8562"/>
                    <a:pt x="4209" y="8521"/>
                    <a:pt x="4084" y="8583"/>
                  </a:cubicBezTo>
                  <a:cubicBezTo>
                    <a:pt x="4291" y="8769"/>
                    <a:pt x="4519" y="9142"/>
                    <a:pt x="4063" y="9163"/>
                  </a:cubicBezTo>
                  <a:cubicBezTo>
                    <a:pt x="4063" y="9205"/>
                    <a:pt x="4063" y="9225"/>
                    <a:pt x="4084" y="9267"/>
                  </a:cubicBezTo>
                  <a:cubicBezTo>
                    <a:pt x="4001" y="9205"/>
                    <a:pt x="3918" y="9205"/>
                    <a:pt x="3835" y="9246"/>
                  </a:cubicBezTo>
                  <a:cubicBezTo>
                    <a:pt x="3918" y="9350"/>
                    <a:pt x="4789" y="10055"/>
                    <a:pt x="4830" y="9723"/>
                  </a:cubicBezTo>
                  <a:cubicBezTo>
                    <a:pt x="4976" y="9764"/>
                    <a:pt x="5017" y="9972"/>
                    <a:pt x="5162" y="9930"/>
                  </a:cubicBezTo>
                  <a:cubicBezTo>
                    <a:pt x="5307" y="9889"/>
                    <a:pt x="5452" y="9827"/>
                    <a:pt x="5556" y="9723"/>
                  </a:cubicBezTo>
                  <a:cubicBezTo>
                    <a:pt x="5577" y="9889"/>
                    <a:pt x="5556" y="9847"/>
                    <a:pt x="5452" y="9951"/>
                  </a:cubicBezTo>
                  <a:cubicBezTo>
                    <a:pt x="5390" y="10034"/>
                    <a:pt x="5328" y="10137"/>
                    <a:pt x="5328" y="10241"/>
                  </a:cubicBezTo>
                  <a:cubicBezTo>
                    <a:pt x="5204" y="10303"/>
                    <a:pt x="5100" y="10386"/>
                    <a:pt x="4996" y="10469"/>
                  </a:cubicBezTo>
                  <a:lnTo>
                    <a:pt x="5328" y="10863"/>
                  </a:lnTo>
                  <a:cubicBezTo>
                    <a:pt x="5141" y="10863"/>
                    <a:pt x="5141" y="10925"/>
                    <a:pt x="5058" y="10739"/>
                  </a:cubicBezTo>
                  <a:cubicBezTo>
                    <a:pt x="5017" y="10635"/>
                    <a:pt x="4955" y="10531"/>
                    <a:pt x="4893" y="10448"/>
                  </a:cubicBezTo>
                  <a:cubicBezTo>
                    <a:pt x="4789" y="10241"/>
                    <a:pt x="4665" y="10096"/>
                    <a:pt x="4478" y="9972"/>
                  </a:cubicBezTo>
                  <a:cubicBezTo>
                    <a:pt x="4333" y="9889"/>
                    <a:pt x="4146" y="9909"/>
                    <a:pt x="4001" y="9806"/>
                  </a:cubicBezTo>
                  <a:cubicBezTo>
                    <a:pt x="3835" y="9723"/>
                    <a:pt x="3794" y="9516"/>
                    <a:pt x="3690" y="9391"/>
                  </a:cubicBezTo>
                  <a:cubicBezTo>
                    <a:pt x="3545" y="9267"/>
                    <a:pt x="3379" y="9184"/>
                    <a:pt x="3193" y="9163"/>
                  </a:cubicBezTo>
                  <a:cubicBezTo>
                    <a:pt x="3048" y="9267"/>
                    <a:pt x="2944" y="9412"/>
                    <a:pt x="2861" y="9578"/>
                  </a:cubicBezTo>
                  <a:cubicBezTo>
                    <a:pt x="2758" y="9868"/>
                    <a:pt x="2861" y="10220"/>
                    <a:pt x="3151" y="10386"/>
                  </a:cubicBezTo>
                  <a:cubicBezTo>
                    <a:pt x="3006" y="10469"/>
                    <a:pt x="2758" y="10739"/>
                    <a:pt x="2944" y="10863"/>
                  </a:cubicBezTo>
                  <a:cubicBezTo>
                    <a:pt x="3048" y="10925"/>
                    <a:pt x="3172" y="11008"/>
                    <a:pt x="3276" y="11070"/>
                  </a:cubicBezTo>
                  <a:cubicBezTo>
                    <a:pt x="3379" y="11153"/>
                    <a:pt x="3421" y="11278"/>
                    <a:pt x="3504" y="11381"/>
                  </a:cubicBezTo>
                  <a:cubicBezTo>
                    <a:pt x="3649" y="11588"/>
                    <a:pt x="3815" y="11775"/>
                    <a:pt x="4022" y="11941"/>
                  </a:cubicBezTo>
                  <a:cubicBezTo>
                    <a:pt x="4105" y="12024"/>
                    <a:pt x="4188" y="12086"/>
                    <a:pt x="4271" y="12169"/>
                  </a:cubicBezTo>
                  <a:lnTo>
                    <a:pt x="4395" y="12252"/>
                  </a:lnTo>
                  <a:cubicBezTo>
                    <a:pt x="4374" y="12335"/>
                    <a:pt x="4395" y="12397"/>
                    <a:pt x="4437" y="12459"/>
                  </a:cubicBezTo>
                  <a:cubicBezTo>
                    <a:pt x="4540" y="12293"/>
                    <a:pt x="4665" y="12480"/>
                    <a:pt x="4706" y="12563"/>
                  </a:cubicBezTo>
                  <a:cubicBezTo>
                    <a:pt x="4747" y="12625"/>
                    <a:pt x="4913" y="12729"/>
                    <a:pt x="4872" y="12791"/>
                  </a:cubicBezTo>
                  <a:cubicBezTo>
                    <a:pt x="4913" y="12770"/>
                    <a:pt x="4934" y="12791"/>
                    <a:pt x="4913" y="12853"/>
                  </a:cubicBezTo>
                  <a:cubicBezTo>
                    <a:pt x="4789" y="12832"/>
                    <a:pt x="4727" y="12853"/>
                    <a:pt x="4768" y="12977"/>
                  </a:cubicBezTo>
                  <a:cubicBezTo>
                    <a:pt x="4706" y="12936"/>
                    <a:pt x="4665" y="12915"/>
                    <a:pt x="4602" y="12894"/>
                  </a:cubicBezTo>
                  <a:cubicBezTo>
                    <a:pt x="4789" y="12874"/>
                    <a:pt x="4706" y="12666"/>
                    <a:pt x="4561" y="12646"/>
                  </a:cubicBezTo>
                  <a:cubicBezTo>
                    <a:pt x="4478" y="12604"/>
                    <a:pt x="4354" y="12646"/>
                    <a:pt x="4333" y="12563"/>
                  </a:cubicBezTo>
                  <a:cubicBezTo>
                    <a:pt x="4291" y="12501"/>
                    <a:pt x="4209" y="12459"/>
                    <a:pt x="4146" y="12438"/>
                  </a:cubicBezTo>
                  <a:cubicBezTo>
                    <a:pt x="3981" y="12376"/>
                    <a:pt x="3815" y="12563"/>
                    <a:pt x="3732" y="12687"/>
                  </a:cubicBezTo>
                  <a:cubicBezTo>
                    <a:pt x="3670" y="12770"/>
                    <a:pt x="3628" y="12874"/>
                    <a:pt x="3587" y="12977"/>
                  </a:cubicBezTo>
                  <a:lnTo>
                    <a:pt x="3877" y="13102"/>
                  </a:lnTo>
                  <a:cubicBezTo>
                    <a:pt x="3835" y="13102"/>
                    <a:pt x="3794" y="13122"/>
                    <a:pt x="3753" y="13143"/>
                  </a:cubicBezTo>
                  <a:cubicBezTo>
                    <a:pt x="3690" y="13081"/>
                    <a:pt x="3649" y="13040"/>
                    <a:pt x="3587" y="12998"/>
                  </a:cubicBezTo>
                  <a:cubicBezTo>
                    <a:pt x="3462" y="12915"/>
                    <a:pt x="3296" y="13019"/>
                    <a:pt x="3193" y="13102"/>
                  </a:cubicBezTo>
                  <a:cubicBezTo>
                    <a:pt x="3234" y="13060"/>
                    <a:pt x="3276" y="13019"/>
                    <a:pt x="3338" y="12998"/>
                  </a:cubicBezTo>
                  <a:cubicBezTo>
                    <a:pt x="3214" y="12791"/>
                    <a:pt x="2965" y="12708"/>
                    <a:pt x="2737" y="12770"/>
                  </a:cubicBezTo>
                  <a:cubicBezTo>
                    <a:pt x="2654" y="12811"/>
                    <a:pt x="2550" y="12832"/>
                    <a:pt x="2447" y="12832"/>
                  </a:cubicBezTo>
                  <a:cubicBezTo>
                    <a:pt x="2384" y="12811"/>
                    <a:pt x="2343" y="12791"/>
                    <a:pt x="2301" y="12770"/>
                  </a:cubicBezTo>
                  <a:cubicBezTo>
                    <a:pt x="2198" y="12708"/>
                    <a:pt x="2198" y="12770"/>
                    <a:pt x="2115" y="12811"/>
                  </a:cubicBezTo>
                  <a:cubicBezTo>
                    <a:pt x="1949" y="12957"/>
                    <a:pt x="1845" y="13185"/>
                    <a:pt x="1887" y="13392"/>
                  </a:cubicBezTo>
                  <a:cubicBezTo>
                    <a:pt x="1908" y="13516"/>
                    <a:pt x="2260" y="13496"/>
                    <a:pt x="2384" y="13516"/>
                  </a:cubicBezTo>
                  <a:cubicBezTo>
                    <a:pt x="2571" y="13537"/>
                    <a:pt x="2758" y="13537"/>
                    <a:pt x="2944" y="13537"/>
                  </a:cubicBezTo>
                  <a:cubicBezTo>
                    <a:pt x="2923" y="13806"/>
                    <a:pt x="3068" y="14055"/>
                    <a:pt x="3317" y="14159"/>
                  </a:cubicBezTo>
                  <a:cubicBezTo>
                    <a:pt x="3255" y="14180"/>
                    <a:pt x="3214" y="14221"/>
                    <a:pt x="3172" y="14263"/>
                  </a:cubicBezTo>
                  <a:cubicBezTo>
                    <a:pt x="3131" y="14117"/>
                    <a:pt x="3006" y="14014"/>
                    <a:pt x="2861" y="14035"/>
                  </a:cubicBezTo>
                  <a:cubicBezTo>
                    <a:pt x="2758" y="14014"/>
                    <a:pt x="2654" y="14055"/>
                    <a:pt x="2612" y="14159"/>
                  </a:cubicBezTo>
                  <a:cubicBezTo>
                    <a:pt x="2467" y="14180"/>
                    <a:pt x="2301" y="14200"/>
                    <a:pt x="2156" y="14200"/>
                  </a:cubicBezTo>
                  <a:cubicBezTo>
                    <a:pt x="1680" y="14242"/>
                    <a:pt x="1161" y="14200"/>
                    <a:pt x="768" y="14532"/>
                  </a:cubicBezTo>
                  <a:cubicBezTo>
                    <a:pt x="830" y="14594"/>
                    <a:pt x="954" y="14636"/>
                    <a:pt x="1037" y="14698"/>
                  </a:cubicBezTo>
                  <a:cubicBezTo>
                    <a:pt x="1161" y="14843"/>
                    <a:pt x="1037" y="15009"/>
                    <a:pt x="913" y="15112"/>
                  </a:cubicBezTo>
                  <a:cubicBezTo>
                    <a:pt x="954" y="15154"/>
                    <a:pt x="1016" y="15195"/>
                    <a:pt x="1078" y="15237"/>
                  </a:cubicBezTo>
                  <a:cubicBezTo>
                    <a:pt x="975" y="15237"/>
                    <a:pt x="975" y="15175"/>
                    <a:pt x="913" y="15299"/>
                  </a:cubicBezTo>
                  <a:cubicBezTo>
                    <a:pt x="850" y="15382"/>
                    <a:pt x="809" y="15486"/>
                    <a:pt x="788" y="15589"/>
                  </a:cubicBezTo>
                  <a:cubicBezTo>
                    <a:pt x="602" y="15548"/>
                    <a:pt x="125" y="15506"/>
                    <a:pt x="63" y="15734"/>
                  </a:cubicBezTo>
                  <a:cubicBezTo>
                    <a:pt x="1" y="15962"/>
                    <a:pt x="1" y="16211"/>
                    <a:pt x="83" y="16418"/>
                  </a:cubicBezTo>
                  <a:cubicBezTo>
                    <a:pt x="291" y="16833"/>
                    <a:pt x="788" y="16978"/>
                    <a:pt x="1182" y="16750"/>
                  </a:cubicBezTo>
                  <a:cubicBezTo>
                    <a:pt x="1141" y="17455"/>
                    <a:pt x="519" y="17144"/>
                    <a:pt x="1224" y="16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69"/>
          <p:cNvGrpSpPr/>
          <p:nvPr/>
        </p:nvGrpSpPr>
        <p:grpSpPr>
          <a:xfrm>
            <a:off x="2106458" y="955900"/>
            <a:ext cx="5694195" cy="534060"/>
            <a:chOff x="2106458" y="955900"/>
            <a:chExt cx="5694195" cy="534060"/>
          </a:xfrm>
        </p:grpSpPr>
        <p:grpSp>
          <p:nvGrpSpPr>
            <p:cNvPr id="1304" name="Google Shape;1304;p69"/>
            <p:cNvGrpSpPr/>
            <p:nvPr/>
          </p:nvGrpSpPr>
          <p:grpSpPr>
            <a:xfrm>
              <a:off x="2106458" y="1110310"/>
              <a:ext cx="989862" cy="241420"/>
              <a:chOff x="3673178" y="3472816"/>
              <a:chExt cx="1419768" cy="346321"/>
            </a:xfrm>
          </p:grpSpPr>
          <p:sp>
            <p:nvSpPr>
              <p:cNvPr id="1305" name="Google Shape;1305;p69"/>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9"/>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9"/>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 name="Google Shape;1308;p69"/>
            <p:cNvSpPr/>
            <p:nvPr/>
          </p:nvSpPr>
          <p:spPr>
            <a:xfrm flipH="1">
              <a:off x="5626793" y="95590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9"/>
            <p:cNvSpPr/>
            <p:nvPr/>
          </p:nvSpPr>
          <p:spPr>
            <a:xfrm>
              <a:off x="7527653" y="14049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69"/>
          <p:cNvGrpSpPr/>
          <p:nvPr/>
        </p:nvGrpSpPr>
        <p:grpSpPr>
          <a:xfrm>
            <a:off x="1882706" y="1735865"/>
            <a:ext cx="3492971" cy="2291480"/>
            <a:chOff x="1756361" y="1802939"/>
            <a:chExt cx="3288740" cy="2157499"/>
          </a:xfrm>
        </p:grpSpPr>
        <p:grpSp>
          <p:nvGrpSpPr>
            <p:cNvPr id="1311" name="Google Shape;1311;p69"/>
            <p:cNvGrpSpPr/>
            <p:nvPr/>
          </p:nvGrpSpPr>
          <p:grpSpPr>
            <a:xfrm>
              <a:off x="2195250" y="3623421"/>
              <a:ext cx="2411383" cy="337017"/>
              <a:chOff x="4326259" y="3396533"/>
              <a:chExt cx="2681400" cy="374755"/>
            </a:xfrm>
          </p:grpSpPr>
          <p:sp>
            <p:nvSpPr>
              <p:cNvPr id="1312" name="Google Shape;1312;p69"/>
              <p:cNvSpPr/>
              <p:nvPr/>
            </p:nvSpPr>
            <p:spPr>
              <a:xfrm>
                <a:off x="5362217" y="3396533"/>
                <a:ext cx="609000" cy="340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9"/>
              <p:cNvSpPr/>
              <p:nvPr/>
            </p:nvSpPr>
            <p:spPr>
              <a:xfrm>
                <a:off x="4326259" y="3629388"/>
                <a:ext cx="2681400" cy="141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 name="Google Shape;1314;p69"/>
            <p:cNvSpPr/>
            <p:nvPr/>
          </p:nvSpPr>
          <p:spPr>
            <a:xfrm>
              <a:off x="1756361" y="1802939"/>
              <a:ext cx="3288740" cy="1887721"/>
            </a:xfrm>
            <a:prstGeom prst="roundRect">
              <a:avLst>
                <a:gd fmla="val 4739"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15" name="Google Shape;1315;p69"/>
          <p:cNvPicPr preferRelativeResize="0"/>
          <p:nvPr/>
        </p:nvPicPr>
        <p:blipFill rotWithShape="1">
          <a:blip r:embed="rId3">
            <a:alphaModFix/>
          </a:blip>
          <a:srcRect b="0" l="0" r="10" t="0"/>
          <a:stretch/>
        </p:blipFill>
        <p:spPr>
          <a:xfrm>
            <a:off x="2067831" y="1868996"/>
            <a:ext cx="3123000" cy="1756800"/>
          </a:xfrm>
          <a:prstGeom prst="roundRect">
            <a:avLst>
              <a:gd fmla="val 4035" name="adj"/>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9" name="Shape 1319"/>
        <p:cNvGrpSpPr/>
        <p:nvPr/>
      </p:nvGrpSpPr>
      <p:grpSpPr>
        <a:xfrm>
          <a:off x="0" y="0"/>
          <a:ext cx="0" cy="0"/>
          <a:chOff x="0" y="0"/>
          <a:chExt cx="0" cy="0"/>
        </a:xfrm>
      </p:grpSpPr>
      <p:sp>
        <p:nvSpPr>
          <p:cNvPr id="1320" name="Google Shape;1320;p70"/>
          <p:cNvSpPr/>
          <p:nvPr/>
        </p:nvSpPr>
        <p:spPr>
          <a:xfrm>
            <a:off x="-1" y="1194449"/>
            <a:ext cx="1563749" cy="905722"/>
          </a:xfrm>
          <a:custGeom>
            <a:rect b="b" l="l" r="r" t="t"/>
            <a:pathLst>
              <a:path extrusionOk="0" h="39345" w="67930">
                <a:moveTo>
                  <a:pt x="1224" y="16771"/>
                </a:moveTo>
                <a:cubicBezTo>
                  <a:pt x="1141" y="17517"/>
                  <a:pt x="2032" y="17704"/>
                  <a:pt x="2592" y="17807"/>
                </a:cubicBezTo>
                <a:cubicBezTo>
                  <a:pt x="2529" y="17932"/>
                  <a:pt x="2509" y="18097"/>
                  <a:pt x="2509" y="18243"/>
                </a:cubicBezTo>
                <a:cubicBezTo>
                  <a:pt x="2529" y="18325"/>
                  <a:pt x="2529" y="18408"/>
                  <a:pt x="2550" y="18512"/>
                </a:cubicBezTo>
                <a:cubicBezTo>
                  <a:pt x="2488" y="18512"/>
                  <a:pt x="2426" y="18553"/>
                  <a:pt x="2384" y="18616"/>
                </a:cubicBezTo>
                <a:cubicBezTo>
                  <a:pt x="2281" y="18699"/>
                  <a:pt x="2239" y="18823"/>
                  <a:pt x="2156" y="18927"/>
                </a:cubicBezTo>
                <a:cubicBezTo>
                  <a:pt x="2032" y="18906"/>
                  <a:pt x="1908" y="18947"/>
                  <a:pt x="1804" y="19009"/>
                </a:cubicBezTo>
                <a:cubicBezTo>
                  <a:pt x="1659" y="19134"/>
                  <a:pt x="1555" y="19258"/>
                  <a:pt x="1472" y="19403"/>
                </a:cubicBezTo>
                <a:cubicBezTo>
                  <a:pt x="1410" y="19486"/>
                  <a:pt x="1327" y="19528"/>
                  <a:pt x="1244" y="19569"/>
                </a:cubicBezTo>
                <a:cubicBezTo>
                  <a:pt x="1203" y="19590"/>
                  <a:pt x="1161" y="19590"/>
                  <a:pt x="1099" y="19611"/>
                </a:cubicBezTo>
                <a:cubicBezTo>
                  <a:pt x="996" y="19611"/>
                  <a:pt x="1016" y="19735"/>
                  <a:pt x="996" y="19839"/>
                </a:cubicBezTo>
                <a:cubicBezTo>
                  <a:pt x="954" y="20087"/>
                  <a:pt x="1016" y="20357"/>
                  <a:pt x="1203" y="20543"/>
                </a:cubicBezTo>
                <a:cubicBezTo>
                  <a:pt x="1286" y="20606"/>
                  <a:pt x="1306" y="20647"/>
                  <a:pt x="1389" y="20585"/>
                </a:cubicBezTo>
                <a:lnTo>
                  <a:pt x="1576" y="20461"/>
                </a:lnTo>
                <a:cubicBezTo>
                  <a:pt x="1721" y="20357"/>
                  <a:pt x="1887" y="20253"/>
                  <a:pt x="2032" y="20150"/>
                </a:cubicBezTo>
                <a:cubicBezTo>
                  <a:pt x="2281" y="20004"/>
                  <a:pt x="2509" y="19797"/>
                  <a:pt x="2695" y="19548"/>
                </a:cubicBezTo>
                <a:cubicBezTo>
                  <a:pt x="2758" y="19445"/>
                  <a:pt x="2820" y="19362"/>
                  <a:pt x="2903" y="19279"/>
                </a:cubicBezTo>
                <a:cubicBezTo>
                  <a:pt x="3048" y="19155"/>
                  <a:pt x="3151" y="19009"/>
                  <a:pt x="3234" y="18844"/>
                </a:cubicBezTo>
                <a:cubicBezTo>
                  <a:pt x="3110" y="18802"/>
                  <a:pt x="3027" y="18885"/>
                  <a:pt x="2986" y="18740"/>
                </a:cubicBezTo>
                <a:cubicBezTo>
                  <a:pt x="3131" y="18781"/>
                  <a:pt x="3276" y="18802"/>
                  <a:pt x="3421" y="18823"/>
                </a:cubicBezTo>
                <a:cubicBezTo>
                  <a:pt x="3296" y="18927"/>
                  <a:pt x="3276" y="19092"/>
                  <a:pt x="3338" y="19258"/>
                </a:cubicBezTo>
                <a:cubicBezTo>
                  <a:pt x="3359" y="19383"/>
                  <a:pt x="3214" y="19383"/>
                  <a:pt x="3110" y="19424"/>
                </a:cubicBezTo>
                <a:cubicBezTo>
                  <a:pt x="2986" y="19466"/>
                  <a:pt x="3048" y="19548"/>
                  <a:pt x="3027" y="19673"/>
                </a:cubicBezTo>
                <a:cubicBezTo>
                  <a:pt x="2965" y="19942"/>
                  <a:pt x="2592" y="19942"/>
                  <a:pt x="2384" y="20046"/>
                </a:cubicBezTo>
                <a:cubicBezTo>
                  <a:pt x="2239" y="20129"/>
                  <a:pt x="2115" y="20253"/>
                  <a:pt x="2053" y="20419"/>
                </a:cubicBezTo>
                <a:cubicBezTo>
                  <a:pt x="2115" y="20585"/>
                  <a:pt x="2239" y="20709"/>
                  <a:pt x="2405" y="20792"/>
                </a:cubicBezTo>
                <a:cubicBezTo>
                  <a:pt x="2695" y="20937"/>
                  <a:pt x="3048" y="20771"/>
                  <a:pt x="3131" y="20461"/>
                </a:cubicBezTo>
                <a:cubicBezTo>
                  <a:pt x="3172" y="20502"/>
                  <a:pt x="3193" y="20543"/>
                  <a:pt x="3234" y="20564"/>
                </a:cubicBezTo>
                <a:cubicBezTo>
                  <a:pt x="3317" y="20626"/>
                  <a:pt x="3359" y="20585"/>
                  <a:pt x="3317" y="20689"/>
                </a:cubicBezTo>
                <a:cubicBezTo>
                  <a:pt x="3483" y="20751"/>
                  <a:pt x="3690" y="20709"/>
                  <a:pt x="3545" y="20979"/>
                </a:cubicBezTo>
                <a:cubicBezTo>
                  <a:pt x="3732" y="21062"/>
                  <a:pt x="3960" y="20979"/>
                  <a:pt x="4063" y="20813"/>
                </a:cubicBezTo>
                <a:cubicBezTo>
                  <a:pt x="4105" y="20751"/>
                  <a:pt x="4167" y="20689"/>
                  <a:pt x="4250" y="20668"/>
                </a:cubicBezTo>
                <a:cubicBezTo>
                  <a:pt x="4354" y="20606"/>
                  <a:pt x="4478" y="20668"/>
                  <a:pt x="4582" y="20606"/>
                </a:cubicBezTo>
                <a:cubicBezTo>
                  <a:pt x="4623" y="20730"/>
                  <a:pt x="4685" y="20834"/>
                  <a:pt x="4768" y="20937"/>
                </a:cubicBezTo>
                <a:lnTo>
                  <a:pt x="4499" y="20937"/>
                </a:lnTo>
                <a:cubicBezTo>
                  <a:pt x="4333" y="20937"/>
                  <a:pt x="4333" y="20937"/>
                  <a:pt x="4271" y="21082"/>
                </a:cubicBezTo>
                <a:cubicBezTo>
                  <a:pt x="4250" y="21186"/>
                  <a:pt x="4146" y="21248"/>
                  <a:pt x="4043" y="21269"/>
                </a:cubicBezTo>
                <a:cubicBezTo>
                  <a:pt x="3753" y="21290"/>
                  <a:pt x="3483" y="21227"/>
                  <a:pt x="3276" y="21476"/>
                </a:cubicBezTo>
                <a:cubicBezTo>
                  <a:pt x="3193" y="21310"/>
                  <a:pt x="3048" y="21186"/>
                  <a:pt x="2882" y="21124"/>
                </a:cubicBezTo>
                <a:cubicBezTo>
                  <a:pt x="2758" y="21082"/>
                  <a:pt x="2737" y="21207"/>
                  <a:pt x="2654" y="21290"/>
                </a:cubicBezTo>
                <a:cubicBezTo>
                  <a:pt x="2592" y="21393"/>
                  <a:pt x="2488" y="21518"/>
                  <a:pt x="2405" y="21621"/>
                </a:cubicBezTo>
                <a:cubicBezTo>
                  <a:pt x="2136" y="21932"/>
                  <a:pt x="1825" y="22305"/>
                  <a:pt x="1825" y="22741"/>
                </a:cubicBezTo>
                <a:cubicBezTo>
                  <a:pt x="1928" y="22741"/>
                  <a:pt x="2032" y="22679"/>
                  <a:pt x="2136" y="22679"/>
                </a:cubicBezTo>
                <a:cubicBezTo>
                  <a:pt x="2343" y="22679"/>
                  <a:pt x="2364" y="22886"/>
                  <a:pt x="2343" y="23031"/>
                </a:cubicBezTo>
                <a:cubicBezTo>
                  <a:pt x="2654" y="23031"/>
                  <a:pt x="2923" y="22803"/>
                  <a:pt x="3006" y="22513"/>
                </a:cubicBezTo>
                <a:cubicBezTo>
                  <a:pt x="3027" y="22388"/>
                  <a:pt x="3068" y="22285"/>
                  <a:pt x="3131" y="22181"/>
                </a:cubicBezTo>
                <a:cubicBezTo>
                  <a:pt x="3151" y="22140"/>
                  <a:pt x="3214" y="22077"/>
                  <a:pt x="3276" y="22036"/>
                </a:cubicBezTo>
                <a:cubicBezTo>
                  <a:pt x="3379" y="21974"/>
                  <a:pt x="3400" y="21994"/>
                  <a:pt x="3379" y="21829"/>
                </a:cubicBezTo>
                <a:cubicBezTo>
                  <a:pt x="3483" y="21953"/>
                  <a:pt x="3628" y="22036"/>
                  <a:pt x="3794" y="22015"/>
                </a:cubicBezTo>
                <a:cubicBezTo>
                  <a:pt x="3628" y="22140"/>
                  <a:pt x="3856" y="22243"/>
                  <a:pt x="3981" y="22222"/>
                </a:cubicBezTo>
                <a:cubicBezTo>
                  <a:pt x="4063" y="22202"/>
                  <a:pt x="4146" y="22160"/>
                  <a:pt x="4209" y="22098"/>
                </a:cubicBezTo>
                <a:cubicBezTo>
                  <a:pt x="4333" y="21994"/>
                  <a:pt x="4271" y="22036"/>
                  <a:pt x="4437" y="22077"/>
                </a:cubicBezTo>
                <a:cubicBezTo>
                  <a:pt x="4126" y="22181"/>
                  <a:pt x="3815" y="22305"/>
                  <a:pt x="3524" y="22471"/>
                </a:cubicBezTo>
                <a:cubicBezTo>
                  <a:pt x="3400" y="22554"/>
                  <a:pt x="3483" y="22658"/>
                  <a:pt x="3483" y="22803"/>
                </a:cubicBezTo>
                <a:cubicBezTo>
                  <a:pt x="3483" y="22886"/>
                  <a:pt x="3462" y="22948"/>
                  <a:pt x="3400" y="23031"/>
                </a:cubicBezTo>
                <a:cubicBezTo>
                  <a:pt x="3214" y="23300"/>
                  <a:pt x="2758" y="23321"/>
                  <a:pt x="2509" y="23549"/>
                </a:cubicBezTo>
                <a:cubicBezTo>
                  <a:pt x="2384" y="23653"/>
                  <a:pt x="2136" y="23922"/>
                  <a:pt x="2239" y="24088"/>
                </a:cubicBezTo>
                <a:cubicBezTo>
                  <a:pt x="2364" y="24295"/>
                  <a:pt x="2550" y="24461"/>
                  <a:pt x="2799" y="24544"/>
                </a:cubicBezTo>
                <a:cubicBezTo>
                  <a:pt x="3234" y="24648"/>
                  <a:pt x="3670" y="24378"/>
                  <a:pt x="3753" y="23922"/>
                </a:cubicBezTo>
                <a:cubicBezTo>
                  <a:pt x="3877" y="24047"/>
                  <a:pt x="4022" y="24150"/>
                  <a:pt x="4188" y="24171"/>
                </a:cubicBezTo>
                <a:cubicBezTo>
                  <a:pt x="4084" y="24689"/>
                  <a:pt x="3773" y="25332"/>
                  <a:pt x="3981" y="25871"/>
                </a:cubicBezTo>
                <a:cubicBezTo>
                  <a:pt x="4084" y="25829"/>
                  <a:pt x="4126" y="25746"/>
                  <a:pt x="4229" y="25705"/>
                </a:cubicBezTo>
                <a:cubicBezTo>
                  <a:pt x="4395" y="25622"/>
                  <a:pt x="4499" y="25788"/>
                  <a:pt x="4540" y="25933"/>
                </a:cubicBezTo>
                <a:cubicBezTo>
                  <a:pt x="4830" y="25788"/>
                  <a:pt x="4976" y="25456"/>
                  <a:pt x="4893" y="25145"/>
                </a:cubicBezTo>
                <a:cubicBezTo>
                  <a:pt x="4872" y="25000"/>
                  <a:pt x="4893" y="24876"/>
                  <a:pt x="4934" y="24772"/>
                </a:cubicBezTo>
                <a:cubicBezTo>
                  <a:pt x="4996" y="24669"/>
                  <a:pt x="5079" y="24669"/>
                  <a:pt x="5017" y="24565"/>
                </a:cubicBezTo>
                <a:cubicBezTo>
                  <a:pt x="4955" y="24461"/>
                  <a:pt x="4872" y="24358"/>
                  <a:pt x="4789" y="24275"/>
                </a:cubicBezTo>
                <a:cubicBezTo>
                  <a:pt x="5017" y="24440"/>
                  <a:pt x="5328" y="24420"/>
                  <a:pt x="5535" y="24233"/>
                </a:cubicBezTo>
                <a:cubicBezTo>
                  <a:pt x="5535" y="24358"/>
                  <a:pt x="5494" y="24482"/>
                  <a:pt x="5452" y="24586"/>
                </a:cubicBezTo>
                <a:cubicBezTo>
                  <a:pt x="5432" y="24669"/>
                  <a:pt x="5349" y="24897"/>
                  <a:pt x="5494" y="24814"/>
                </a:cubicBezTo>
                <a:cubicBezTo>
                  <a:pt x="5432" y="24897"/>
                  <a:pt x="5266" y="25042"/>
                  <a:pt x="5328" y="25125"/>
                </a:cubicBezTo>
                <a:cubicBezTo>
                  <a:pt x="5390" y="25187"/>
                  <a:pt x="5411" y="25270"/>
                  <a:pt x="5452" y="25332"/>
                </a:cubicBezTo>
                <a:cubicBezTo>
                  <a:pt x="5473" y="25456"/>
                  <a:pt x="5452" y="25581"/>
                  <a:pt x="5390" y="25664"/>
                </a:cubicBezTo>
                <a:cubicBezTo>
                  <a:pt x="5224" y="25933"/>
                  <a:pt x="4955" y="26078"/>
                  <a:pt x="4851" y="26368"/>
                </a:cubicBezTo>
                <a:cubicBezTo>
                  <a:pt x="4789" y="26493"/>
                  <a:pt x="4727" y="26783"/>
                  <a:pt x="4851" y="26887"/>
                </a:cubicBezTo>
                <a:cubicBezTo>
                  <a:pt x="5038" y="27011"/>
                  <a:pt x="5266" y="27073"/>
                  <a:pt x="5514" y="27052"/>
                </a:cubicBezTo>
                <a:cubicBezTo>
                  <a:pt x="5929" y="26969"/>
                  <a:pt x="6199" y="26576"/>
                  <a:pt x="6095" y="26161"/>
                </a:cubicBezTo>
                <a:cubicBezTo>
                  <a:pt x="6261" y="26244"/>
                  <a:pt x="6447" y="26265"/>
                  <a:pt x="6613" y="26202"/>
                </a:cubicBezTo>
                <a:cubicBezTo>
                  <a:pt x="6696" y="26161"/>
                  <a:pt x="6758" y="26120"/>
                  <a:pt x="6820" y="26078"/>
                </a:cubicBezTo>
                <a:cubicBezTo>
                  <a:pt x="6945" y="25974"/>
                  <a:pt x="7007" y="26078"/>
                  <a:pt x="7152" y="26078"/>
                </a:cubicBezTo>
                <a:cubicBezTo>
                  <a:pt x="6986" y="26182"/>
                  <a:pt x="7173" y="26306"/>
                  <a:pt x="7318" y="26223"/>
                </a:cubicBezTo>
                <a:cubicBezTo>
                  <a:pt x="7463" y="26120"/>
                  <a:pt x="7608" y="25912"/>
                  <a:pt x="7422" y="25850"/>
                </a:cubicBezTo>
                <a:cubicBezTo>
                  <a:pt x="7484" y="25850"/>
                  <a:pt x="7546" y="25850"/>
                  <a:pt x="7587" y="25892"/>
                </a:cubicBezTo>
                <a:cubicBezTo>
                  <a:pt x="7650" y="25726"/>
                  <a:pt x="7629" y="25539"/>
                  <a:pt x="7504" y="25435"/>
                </a:cubicBezTo>
                <a:lnTo>
                  <a:pt x="7422" y="25353"/>
                </a:lnTo>
                <a:cubicBezTo>
                  <a:pt x="7359" y="25332"/>
                  <a:pt x="7359" y="25290"/>
                  <a:pt x="7422" y="25228"/>
                </a:cubicBezTo>
                <a:cubicBezTo>
                  <a:pt x="7504" y="25290"/>
                  <a:pt x="7525" y="25270"/>
                  <a:pt x="7484" y="25187"/>
                </a:cubicBezTo>
                <a:cubicBezTo>
                  <a:pt x="7567" y="25207"/>
                  <a:pt x="7629" y="25166"/>
                  <a:pt x="7712" y="25187"/>
                </a:cubicBezTo>
                <a:cubicBezTo>
                  <a:pt x="7795" y="25228"/>
                  <a:pt x="7753" y="25290"/>
                  <a:pt x="7774" y="25353"/>
                </a:cubicBezTo>
                <a:cubicBezTo>
                  <a:pt x="7712" y="25353"/>
                  <a:pt x="7608" y="25353"/>
                  <a:pt x="7650" y="25456"/>
                </a:cubicBezTo>
                <a:cubicBezTo>
                  <a:pt x="7670" y="25435"/>
                  <a:pt x="7712" y="25435"/>
                  <a:pt x="7732" y="25456"/>
                </a:cubicBezTo>
                <a:cubicBezTo>
                  <a:pt x="7525" y="25643"/>
                  <a:pt x="7795" y="25684"/>
                  <a:pt x="7857" y="25456"/>
                </a:cubicBezTo>
                <a:cubicBezTo>
                  <a:pt x="7898" y="25539"/>
                  <a:pt x="7919" y="25664"/>
                  <a:pt x="7857" y="25746"/>
                </a:cubicBezTo>
                <a:cubicBezTo>
                  <a:pt x="7815" y="25829"/>
                  <a:pt x="7712" y="25850"/>
                  <a:pt x="7650" y="25912"/>
                </a:cubicBezTo>
                <a:cubicBezTo>
                  <a:pt x="7587" y="25995"/>
                  <a:pt x="7546" y="26078"/>
                  <a:pt x="7567" y="26182"/>
                </a:cubicBezTo>
                <a:cubicBezTo>
                  <a:pt x="7525" y="26244"/>
                  <a:pt x="7484" y="26327"/>
                  <a:pt x="7463" y="26389"/>
                </a:cubicBezTo>
                <a:cubicBezTo>
                  <a:pt x="7422" y="26472"/>
                  <a:pt x="7359" y="26534"/>
                  <a:pt x="7276" y="26576"/>
                </a:cubicBezTo>
                <a:cubicBezTo>
                  <a:pt x="7152" y="26617"/>
                  <a:pt x="7194" y="26741"/>
                  <a:pt x="7214" y="26866"/>
                </a:cubicBezTo>
                <a:cubicBezTo>
                  <a:pt x="7235" y="26949"/>
                  <a:pt x="7276" y="27032"/>
                  <a:pt x="7339" y="27094"/>
                </a:cubicBezTo>
                <a:cubicBezTo>
                  <a:pt x="7442" y="27197"/>
                  <a:pt x="7484" y="27218"/>
                  <a:pt x="7587" y="27115"/>
                </a:cubicBezTo>
                <a:cubicBezTo>
                  <a:pt x="7587" y="27571"/>
                  <a:pt x="7401" y="28172"/>
                  <a:pt x="7670" y="28586"/>
                </a:cubicBezTo>
                <a:cubicBezTo>
                  <a:pt x="7712" y="28545"/>
                  <a:pt x="7753" y="28503"/>
                  <a:pt x="7795" y="28462"/>
                </a:cubicBezTo>
                <a:cubicBezTo>
                  <a:pt x="7836" y="28669"/>
                  <a:pt x="7898" y="28980"/>
                  <a:pt x="8147" y="28980"/>
                </a:cubicBezTo>
                <a:cubicBezTo>
                  <a:pt x="8126" y="28773"/>
                  <a:pt x="8043" y="28566"/>
                  <a:pt x="7960" y="28358"/>
                </a:cubicBezTo>
                <a:cubicBezTo>
                  <a:pt x="8043" y="28358"/>
                  <a:pt x="8106" y="28462"/>
                  <a:pt x="8147" y="28545"/>
                </a:cubicBezTo>
                <a:cubicBezTo>
                  <a:pt x="8313" y="28420"/>
                  <a:pt x="8396" y="28213"/>
                  <a:pt x="8375" y="28027"/>
                </a:cubicBezTo>
                <a:cubicBezTo>
                  <a:pt x="8458" y="28110"/>
                  <a:pt x="8603" y="28047"/>
                  <a:pt x="8603" y="27944"/>
                </a:cubicBezTo>
                <a:cubicBezTo>
                  <a:pt x="8624" y="27778"/>
                  <a:pt x="8603" y="27633"/>
                  <a:pt x="8499" y="27508"/>
                </a:cubicBezTo>
                <a:cubicBezTo>
                  <a:pt x="8603" y="27529"/>
                  <a:pt x="8686" y="27508"/>
                  <a:pt x="8769" y="27467"/>
                </a:cubicBezTo>
                <a:cubicBezTo>
                  <a:pt x="8727" y="27571"/>
                  <a:pt x="8603" y="27695"/>
                  <a:pt x="8686" y="27778"/>
                </a:cubicBezTo>
                <a:cubicBezTo>
                  <a:pt x="8727" y="27819"/>
                  <a:pt x="8769" y="27861"/>
                  <a:pt x="8790" y="27923"/>
                </a:cubicBezTo>
                <a:cubicBezTo>
                  <a:pt x="8852" y="28006"/>
                  <a:pt x="8852" y="28130"/>
                  <a:pt x="8790" y="28213"/>
                </a:cubicBezTo>
                <a:cubicBezTo>
                  <a:pt x="8665" y="28420"/>
                  <a:pt x="8562" y="28628"/>
                  <a:pt x="8458" y="28835"/>
                </a:cubicBezTo>
                <a:cubicBezTo>
                  <a:pt x="8437" y="28980"/>
                  <a:pt x="8437" y="29125"/>
                  <a:pt x="8479" y="29250"/>
                </a:cubicBezTo>
                <a:cubicBezTo>
                  <a:pt x="8665" y="29353"/>
                  <a:pt x="8893" y="29395"/>
                  <a:pt x="9101" y="29333"/>
                </a:cubicBezTo>
                <a:cubicBezTo>
                  <a:pt x="9432" y="29229"/>
                  <a:pt x="9619" y="28835"/>
                  <a:pt x="9453" y="28503"/>
                </a:cubicBezTo>
                <a:cubicBezTo>
                  <a:pt x="9619" y="28545"/>
                  <a:pt x="9785" y="28524"/>
                  <a:pt x="9930" y="28420"/>
                </a:cubicBezTo>
                <a:cubicBezTo>
                  <a:pt x="10013" y="28358"/>
                  <a:pt x="10158" y="28089"/>
                  <a:pt x="10241" y="28089"/>
                </a:cubicBezTo>
                <a:cubicBezTo>
                  <a:pt x="10241" y="27985"/>
                  <a:pt x="10324" y="28027"/>
                  <a:pt x="10427" y="28027"/>
                </a:cubicBezTo>
                <a:cubicBezTo>
                  <a:pt x="10510" y="28027"/>
                  <a:pt x="10655" y="28006"/>
                  <a:pt x="10780" y="28006"/>
                </a:cubicBezTo>
                <a:cubicBezTo>
                  <a:pt x="10987" y="27985"/>
                  <a:pt x="11215" y="27944"/>
                  <a:pt x="11422" y="27944"/>
                </a:cubicBezTo>
                <a:cubicBezTo>
                  <a:pt x="11360" y="28027"/>
                  <a:pt x="11298" y="28110"/>
                  <a:pt x="11277" y="28234"/>
                </a:cubicBezTo>
                <a:cubicBezTo>
                  <a:pt x="11339" y="28151"/>
                  <a:pt x="11422" y="28089"/>
                  <a:pt x="11505" y="28027"/>
                </a:cubicBezTo>
                <a:cubicBezTo>
                  <a:pt x="11505" y="28110"/>
                  <a:pt x="11505" y="28192"/>
                  <a:pt x="11526" y="28275"/>
                </a:cubicBezTo>
                <a:cubicBezTo>
                  <a:pt x="11547" y="28420"/>
                  <a:pt x="11526" y="28545"/>
                  <a:pt x="11650" y="28566"/>
                </a:cubicBezTo>
                <a:cubicBezTo>
                  <a:pt x="11795" y="28607"/>
                  <a:pt x="11712" y="28752"/>
                  <a:pt x="11692" y="28856"/>
                </a:cubicBezTo>
                <a:cubicBezTo>
                  <a:pt x="11692" y="28959"/>
                  <a:pt x="11712" y="29084"/>
                  <a:pt x="11754" y="29187"/>
                </a:cubicBezTo>
                <a:cubicBezTo>
                  <a:pt x="11837" y="29146"/>
                  <a:pt x="11878" y="29063"/>
                  <a:pt x="11961" y="29042"/>
                </a:cubicBezTo>
                <a:cubicBezTo>
                  <a:pt x="11961" y="29208"/>
                  <a:pt x="12065" y="29726"/>
                  <a:pt x="12314" y="29664"/>
                </a:cubicBezTo>
                <a:cubicBezTo>
                  <a:pt x="12314" y="29726"/>
                  <a:pt x="12314" y="29768"/>
                  <a:pt x="12376" y="29809"/>
                </a:cubicBezTo>
                <a:cubicBezTo>
                  <a:pt x="12438" y="29830"/>
                  <a:pt x="12376" y="29996"/>
                  <a:pt x="12459" y="30079"/>
                </a:cubicBezTo>
                <a:cubicBezTo>
                  <a:pt x="12500" y="29996"/>
                  <a:pt x="12542" y="29892"/>
                  <a:pt x="12625" y="29892"/>
                </a:cubicBezTo>
                <a:cubicBezTo>
                  <a:pt x="12687" y="29934"/>
                  <a:pt x="12707" y="29996"/>
                  <a:pt x="12728" y="30037"/>
                </a:cubicBezTo>
                <a:cubicBezTo>
                  <a:pt x="12770" y="30162"/>
                  <a:pt x="12749" y="30286"/>
                  <a:pt x="12707" y="30390"/>
                </a:cubicBezTo>
                <a:cubicBezTo>
                  <a:pt x="12604" y="30680"/>
                  <a:pt x="12604" y="31012"/>
                  <a:pt x="12728" y="31302"/>
                </a:cubicBezTo>
                <a:cubicBezTo>
                  <a:pt x="12915" y="31613"/>
                  <a:pt x="13454" y="31364"/>
                  <a:pt x="13620" y="31136"/>
                </a:cubicBezTo>
                <a:cubicBezTo>
                  <a:pt x="13806" y="30867"/>
                  <a:pt x="13785" y="30493"/>
                  <a:pt x="13557" y="30265"/>
                </a:cubicBezTo>
                <a:cubicBezTo>
                  <a:pt x="13620" y="30265"/>
                  <a:pt x="13765" y="30535"/>
                  <a:pt x="13806" y="30576"/>
                </a:cubicBezTo>
                <a:cubicBezTo>
                  <a:pt x="13910" y="30742"/>
                  <a:pt x="14013" y="30908"/>
                  <a:pt x="14138" y="31053"/>
                </a:cubicBezTo>
                <a:cubicBezTo>
                  <a:pt x="14241" y="31219"/>
                  <a:pt x="14635" y="31613"/>
                  <a:pt x="14905" y="31530"/>
                </a:cubicBezTo>
                <a:cubicBezTo>
                  <a:pt x="14863" y="31468"/>
                  <a:pt x="14656" y="31240"/>
                  <a:pt x="14677" y="31177"/>
                </a:cubicBezTo>
                <a:cubicBezTo>
                  <a:pt x="14739" y="31032"/>
                  <a:pt x="14905" y="31074"/>
                  <a:pt x="15008" y="31115"/>
                </a:cubicBezTo>
                <a:cubicBezTo>
                  <a:pt x="14925" y="31198"/>
                  <a:pt x="14822" y="31281"/>
                  <a:pt x="14863" y="31405"/>
                </a:cubicBezTo>
                <a:cubicBezTo>
                  <a:pt x="14905" y="31530"/>
                  <a:pt x="14967" y="31654"/>
                  <a:pt x="15050" y="31758"/>
                </a:cubicBezTo>
                <a:cubicBezTo>
                  <a:pt x="15174" y="31924"/>
                  <a:pt x="15381" y="32027"/>
                  <a:pt x="15589" y="32048"/>
                </a:cubicBezTo>
                <a:cubicBezTo>
                  <a:pt x="15672" y="32048"/>
                  <a:pt x="15755" y="32048"/>
                  <a:pt x="15838" y="32007"/>
                </a:cubicBezTo>
                <a:cubicBezTo>
                  <a:pt x="15900" y="31986"/>
                  <a:pt x="15941" y="31965"/>
                  <a:pt x="15983" y="31944"/>
                </a:cubicBezTo>
                <a:cubicBezTo>
                  <a:pt x="16066" y="31882"/>
                  <a:pt x="16128" y="31903"/>
                  <a:pt x="16211" y="31882"/>
                </a:cubicBezTo>
                <a:cubicBezTo>
                  <a:pt x="16314" y="31861"/>
                  <a:pt x="16356" y="31799"/>
                  <a:pt x="16459" y="31861"/>
                </a:cubicBezTo>
                <a:cubicBezTo>
                  <a:pt x="16522" y="31924"/>
                  <a:pt x="16584" y="31944"/>
                  <a:pt x="16667" y="31965"/>
                </a:cubicBezTo>
                <a:cubicBezTo>
                  <a:pt x="16687" y="32027"/>
                  <a:pt x="16729" y="32090"/>
                  <a:pt x="16791" y="32131"/>
                </a:cubicBezTo>
                <a:cubicBezTo>
                  <a:pt x="16853" y="32214"/>
                  <a:pt x="16812" y="32214"/>
                  <a:pt x="16812" y="32318"/>
                </a:cubicBezTo>
                <a:cubicBezTo>
                  <a:pt x="16915" y="32318"/>
                  <a:pt x="16978" y="32297"/>
                  <a:pt x="17102" y="32318"/>
                </a:cubicBezTo>
                <a:cubicBezTo>
                  <a:pt x="16915" y="32483"/>
                  <a:pt x="16459" y="32566"/>
                  <a:pt x="16522" y="32898"/>
                </a:cubicBezTo>
                <a:cubicBezTo>
                  <a:pt x="16750" y="32774"/>
                  <a:pt x="17102" y="32628"/>
                  <a:pt x="17143" y="32338"/>
                </a:cubicBezTo>
                <a:cubicBezTo>
                  <a:pt x="17226" y="32359"/>
                  <a:pt x="17206" y="32483"/>
                  <a:pt x="17185" y="32566"/>
                </a:cubicBezTo>
                <a:cubicBezTo>
                  <a:pt x="17330" y="32566"/>
                  <a:pt x="17475" y="32525"/>
                  <a:pt x="17579" y="32442"/>
                </a:cubicBezTo>
                <a:cubicBezTo>
                  <a:pt x="17682" y="32359"/>
                  <a:pt x="17952" y="32421"/>
                  <a:pt x="18097" y="32400"/>
                </a:cubicBezTo>
                <a:cubicBezTo>
                  <a:pt x="18097" y="32483"/>
                  <a:pt x="18076" y="32566"/>
                  <a:pt x="18014" y="32649"/>
                </a:cubicBezTo>
                <a:cubicBezTo>
                  <a:pt x="18056" y="32483"/>
                  <a:pt x="17517" y="32276"/>
                  <a:pt x="17537" y="32628"/>
                </a:cubicBezTo>
                <a:cubicBezTo>
                  <a:pt x="17620" y="32608"/>
                  <a:pt x="17682" y="32608"/>
                  <a:pt x="17703" y="32691"/>
                </a:cubicBezTo>
                <a:cubicBezTo>
                  <a:pt x="17620" y="32711"/>
                  <a:pt x="17537" y="32753"/>
                  <a:pt x="17454" y="32815"/>
                </a:cubicBezTo>
                <a:cubicBezTo>
                  <a:pt x="17413" y="32856"/>
                  <a:pt x="17351" y="32919"/>
                  <a:pt x="17289" y="32960"/>
                </a:cubicBezTo>
                <a:cubicBezTo>
                  <a:pt x="17185" y="33022"/>
                  <a:pt x="17123" y="33126"/>
                  <a:pt x="17061" y="33230"/>
                </a:cubicBezTo>
                <a:cubicBezTo>
                  <a:pt x="16978" y="33416"/>
                  <a:pt x="17226" y="33623"/>
                  <a:pt x="17371" y="33706"/>
                </a:cubicBezTo>
                <a:cubicBezTo>
                  <a:pt x="17517" y="33789"/>
                  <a:pt x="17475" y="33748"/>
                  <a:pt x="17496" y="33893"/>
                </a:cubicBezTo>
                <a:cubicBezTo>
                  <a:pt x="17496" y="33997"/>
                  <a:pt x="17537" y="34100"/>
                  <a:pt x="17579" y="34183"/>
                </a:cubicBezTo>
                <a:cubicBezTo>
                  <a:pt x="17641" y="34245"/>
                  <a:pt x="17703" y="34308"/>
                  <a:pt x="17765" y="34370"/>
                </a:cubicBezTo>
                <a:cubicBezTo>
                  <a:pt x="17890" y="34432"/>
                  <a:pt x="17952" y="34308"/>
                  <a:pt x="18035" y="34225"/>
                </a:cubicBezTo>
                <a:cubicBezTo>
                  <a:pt x="18242" y="34059"/>
                  <a:pt x="18449" y="33914"/>
                  <a:pt x="18636" y="33727"/>
                </a:cubicBezTo>
                <a:cubicBezTo>
                  <a:pt x="18698" y="33665"/>
                  <a:pt x="18760" y="33582"/>
                  <a:pt x="18864" y="33541"/>
                </a:cubicBezTo>
                <a:cubicBezTo>
                  <a:pt x="18968" y="33520"/>
                  <a:pt x="19071" y="33623"/>
                  <a:pt x="19196" y="33644"/>
                </a:cubicBezTo>
                <a:cubicBezTo>
                  <a:pt x="19216" y="33872"/>
                  <a:pt x="19279" y="34080"/>
                  <a:pt x="19424" y="34266"/>
                </a:cubicBezTo>
                <a:cubicBezTo>
                  <a:pt x="19465" y="34204"/>
                  <a:pt x="19486" y="34080"/>
                  <a:pt x="19589" y="34080"/>
                </a:cubicBezTo>
                <a:cubicBezTo>
                  <a:pt x="19693" y="34080"/>
                  <a:pt x="19693" y="34266"/>
                  <a:pt x="19859" y="34287"/>
                </a:cubicBezTo>
                <a:cubicBezTo>
                  <a:pt x="19859" y="34245"/>
                  <a:pt x="19859" y="34183"/>
                  <a:pt x="19900" y="34162"/>
                </a:cubicBezTo>
                <a:cubicBezTo>
                  <a:pt x="19983" y="34121"/>
                  <a:pt x="19963" y="34225"/>
                  <a:pt x="19983" y="34266"/>
                </a:cubicBezTo>
                <a:cubicBezTo>
                  <a:pt x="19859" y="34370"/>
                  <a:pt x="19693" y="34494"/>
                  <a:pt x="19755" y="34660"/>
                </a:cubicBezTo>
                <a:cubicBezTo>
                  <a:pt x="19859" y="34577"/>
                  <a:pt x="19942" y="34515"/>
                  <a:pt x="20025" y="34432"/>
                </a:cubicBezTo>
                <a:cubicBezTo>
                  <a:pt x="20025" y="34494"/>
                  <a:pt x="20066" y="34556"/>
                  <a:pt x="20087" y="34618"/>
                </a:cubicBezTo>
                <a:cubicBezTo>
                  <a:pt x="20211" y="34660"/>
                  <a:pt x="20294" y="34598"/>
                  <a:pt x="20336" y="34722"/>
                </a:cubicBezTo>
                <a:cubicBezTo>
                  <a:pt x="20398" y="34929"/>
                  <a:pt x="20481" y="35116"/>
                  <a:pt x="20584" y="35303"/>
                </a:cubicBezTo>
                <a:cubicBezTo>
                  <a:pt x="20688" y="35427"/>
                  <a:pt x="20812" y="35531"/>
                  <a:pt x="20978" y="35551"/>
                </a:cubicBezTo>
                <a:cubicBezTo>
                  <a:pt x="21103" y="35365"/>
                  <a:pt x="21269" y="35199"/>
                  <a:pt x="21393" y="35012"/>
                </a:cubicBezTo>
                <a:cubicBezTo>
                  <a:pt x="21455" y="35075"/>
                  <a:pt x="21476" y="35137"/>
                  <a:pt x="21455" y="35199"/>
                </a:cubicBezTo>
                <a:cubicBezTo>
                  <a:pt x="21434" y="35344"/>
                  <a:pt x="21476" y="35489"/>
                  <a:pt x="21559" y="35613"/>
                </a:cubicBezTo>
                <a:cubicBezTo>
                  <a:pt x="21559" y="35759"/>
                  <a:pt x="21911" y="35800"/>
                  <a:pt x="22015" y="35779"/>
                </a:cubicBezTo>
                <a:cubicBezTo>
                  <a:pt x="21932" y="35904"/>
                  <a:pt x="21662" y="35924"/>
                  <a:pt x="21662" y="36028"/>
                </a:cubicBezTo>
                <a:cubicBezTo>
                  <a:pt x="21621" y="36194"/>
                  <a:pt x="21621" y="36339"/>
                  <a:pt x="21662" y="36484"/>
                </a:cubicBezTo>
                <a:cubicBezTo>
                  <a:pt x="21725" y="36608"/>
                  <a:pt x="21870" y="36836"/>
                  <a:pt x="21994" y="36733"/>
                </a:cubicBezTo>
                <a:cubicBezTo>
                  <a:pt x="22181" y="36588"/>
                  <a:pt x="22367" y="36484"/>
                  <a:pt x="22554" y="36339"/>
                </a:cubicBezTo>
                <a:cubicBezTo>
                  <a:pt x="22574" y="36360"/>
                  <a:pt x="22740" y="36277"/>
                  <a:pt x="22802" y="36277"/>
                </a:cubicBezTo>
                <a:cubicBezTo>
                  <a:pt x="22844" y="36256"/>
                  <a:pt x="22906" y="36256"/>
                  <a:pt x="22968" y="36277"/>
                </a:cubicBezTo>
                <a:cubicBezTo>
                  <a:pt x="22989" y="36360"/>
                  <a:pt x="23010" y="36463"/>
                  <a:pt x="23030" y="36546"/>
                </a:cubicBezTo>
                <a:cubicBezTo>
                  <a:pt x="23072" y="36650"/>
                  <a:pt x="23072" y="36774"/>
                  <a:pt x="22989" y="36857"/>
                </a:cubicBezTo>
                <a:cubicBezTo>
                  <a:pt x="22927" y="36961"/>
                  <a:pt x="22906" y="37085"/>
                  <a:pt x="22968" y="37189"/>
                </a:cubicBezTo>
                <a:cubicBezTo>
                  <a:pt x="23030" y="37127"/>
                  <a:pt x="23093" y="37044"/>
                  <a:pt x="23134" y="36961"/>
                </a:cubicBezTo>
                <a:cubicBezTo>
                  <a:pt x="23196" y="37106"/>
                  <a:pt x="23258" y="37230"/>
                  <a:pt x="23362" y="37313"/>
                </a:cubicBezTo>
                <a:cubicBezTo>
                  <a:pt x="23424" y="37251"/>
                  <a:pt x="23424" y="37127"/>
                  <a:pt x="23528" y="37085"/>
                </a:cubicBezTo>
                <a:cubicBezTo>
                  <a:pt x="23569" y="37189"/>
                  <a:pt x="23632" y="37210"/>
                  <a:pt x="23549" y="37272"/>
                </a:cubicBezTo>
                <a:cubicBezTo>
                  <a:pt x="23569" y="37355"/>
                  <a:pt x="23590" y="37438"/>
                  <a:pt x="23611" y="37500"/>
                </a:cubicBezTo>
                <a:cubicBezTo>
                  <a:pt x="23673" y="37686"/>
                  <a:pt x="23715" y="37852"/>
                  <a:pt x="23756" y="38039"/>
                </a:cubicBezTo>
                <a:cubicBezTo>
                  <a:pt x="23818" y="38370"/>
                  <a:pt x="23984" y="38661"/>
                  <a:pt x="24212" y="38909"/>
                </a:cubicBezTo>
                <a:cubicBezTo>
                  <a:pt x="24274" y="38826"/>
                  <a:pt x="24274" y="38702"/>
                  <a:pt x="24336" y="38619"/>
                </a:cubicBezTo>
                <a:cubicBezTo>
                  <a:pt x="24378" y="38578"/>
                  <a:pt x="24440" y="38557"/>
                  <a:pt x="24502" y="38557"/>
                </a:cubicBezTo>
                <a:cubicBezTo>
                  <a:pt x="24627" y="38578"/>
                  <a:pt x="24689" y="38744"/>
                  <a:pt x="24751" y="38598"/>
                </a:cubicBezTo>
                <a:cubicBezTo>
                  <a:pt x="24834" y="38681"/>
                  <a:pt x="24938" y="38702"/>
                  <a:pt x="25041" y="38681"/>
                </a:cubicBezTo>
                <a:cubicBezTo>
                  <a:pt x="25000" y="38598"/>
                  <a:pt x="24938" y="38536"/>
                  <a:pt x="24896" y="38453"/>
                </a:cubicBezTo>
                <a:cubicBezTo>
                  <a:pt x="24834" y="38370"/>
                  <a:pt x="24855" y="38308"/>
                  <a:pt x="24834" y="38184"/>
                </a:cubicBezTo>
                <a:cubicBezTo>
                  <a:pt x="24834" y="38122"/>
                  <a:pt x="24792" y="38039"/>
                  <a:pt x="24751" y="37977"/>
                </a:cubicBezTo>
                <a:cubicBezTo>
                  <a:pt x="24792" y="37873"/>
                  <a:pt x="24855" y="37769"/>
                  <a:pt x="24896" y="37666"/>
                </a:cubicBezTo>
                <a:cubicBezTo>
                  <a:pt x="24958" y="37728"/>
                  <a:pt x="25062" y="37728"/>
                  <a:pt x="25124" y="37666"/>
                </a:cubicBezTo>
                <a:cubicBezTo>
                  <a:pt x="25186" y="37707"/>
                  <a:pt x="25228" y="37749"/>
                  <a:pt x="25269" y="37811"/>
                </a:cubicBezTo>
                <a:cubicBezTo>
                  <a:pt x="25311" y="37935"/>
                  <a:pt x="25331" y="38059"/>
                  <a:pt x="25290" y="38184"/>
                </a:cubicBezTo>
                <a:cubicBezTo>
                  <a:pt x="25228" y="38474"/>
                  <a:pt x="25124" y="38785"/>
                  <a:pt x="25228" y="39075"/>
                </a:cubicBezTo>
                <a:cubicBezTo>
                  <a:pt x="25331" y="39303"/>
                  <a:pt x="25435" y="39345"/>
                  <a:pt x="25663" y="39324"/>
                </a:cubicBezTo>
                <a:cubicBezTo>
                  <a:pt x="25850" y="39303"/>
                  <a:pt x="26015" y="39241"/>
                  <a:pt x="26140" y="39137"/>
                </a:cubicBezTo>
                <a:cubicBezTo>
                  <a:pt x="26389" y="38847"/>
                  <a:pt x="26389" y="38433"/>
                  <a:pt x="26140" y="38163"/>
                </a:cubicBezTo>
                <a:cubicBezTo>
                  <a:pt x="26658" y="38122"/>
                  <a:pt x="26803" y="37603"/>
                  <a:pt x="26824" y="37147"/>
                </a:cubicBezTo>
                <a:lnTo>
                  <a:pt x="26824" y="36733"/>
                </a:lnTo>
                <a:cubicBezTo>
                  <a:pt x="26824" y="36650"/>
                  <a:pt x="26824" y="36588"/>
                  <a:pt x="26803" y="36505"/>
                </a:cubicBezTo>
                <a:cubicBezTo>
                  <a:pt x="26865" y="36484"/>
                  <a:pt x="26907" y="36422"/>
                  <a:pt x="26948" y="36380"/>
                </a:cubicBezTo>
                <a:cubicBezTo>
                  <a:pt x="27010" y="36256"/>
                  <a:pt x="26886" y="36318"/>
                  <a:pt x="27031" y="36215"/>
                </a:cubicBezTo>
                <a:cubicBezTo>
                  <a:pt x="27114" y="36173"/>
                  <a:pt x="27197" y="36132"/>
                  <a:pt x="27280" y="36090"/>
                </a:cubicBezTo>
                <a:cubicBezTo>
                  <a:pt x="27384" y="36028"/>
                  <a:pt x="27425" y="35987"/>
                  <a:pt x="27529" y="36049"/>
                </a:cubicBezTo>
                <a:cubicBezTo>
                  <a:pt x="27612" y="36132"/>
                  <a:pt x="27653" y="36173"/>
                  <a:pt x="27715" y="36215"/>
                </a:cubicBezTo>
                <a:cubicBezTo>
                  <a:pt x="27487" y="36173"/>
                  <a:pt x="27425" y="36339"/>
                  <a:pt x="27425" y="36546"/>
                </a:cubicBezTo>
                <a:cubicBezTo>
                  <a:pt x="27425" y="36671"/>
                  <a:pt x="27425" y="36671"/>
                  <a:pt x="27342" y="36754"/>
                </a:cubicBezTo>
                <a:cubicBezTo>
                  <a:pt x="27280" y="36816"/>
                  <a:pt x="27238" y="36878"/>
                  <a:pt x="27218" y="36940"/>
                </a:cubicBezTo>
                <a:cubicBezTo>
                  <a:pt x="27197" y="37023"/>
                  <a:pt x="27176" y="37106"/>
                  <a:pt x="27197" y="37189"/>
                </a:cubicBezTo>
                <a:cubicBezTo>
                  <a:pt x="27197" y="37313"/>
                  <a:pt x="27384" y="37293"/>
                  <a:pt x="27487" y="37313"/>
                </a:cubicBezTo>
                <a:cubicBezTo>
                  <a:pt x="27715" y="37355"/>
                  <a:pt x="27964" y="37396"/>
                  <a:pt x="28213" y="37417"/>
                </a:cubicBezTo>
                <a:cubicBezTo>
                  <a:pt x="28088" y="37500"/>
                  <a:pt x="28005" y="37645"/>
                  <a:pt x="27985" y="37790"/>
                </a:cubicBezTo>
                <a:cubicBezTo>
                  <a:pt x="27964" y="37956"/>
                  <a:pt x="27985" y="37956"/>
                  <a:pt x="28130" y="37997"/>
                </a:cubicBezTo>
                <a:cubicBezTo>
                  <a:pt x="28275" y="38059"/>
                  <a:pt x="28358" y="38101"/>
                  <a:pt x="28461" y="38142"/>
                </a:cubicBezTo>
                <a:cubicBezTo>
                  <a:pt x="28814" y="38288"/>
                  <a:pt x="29228" y="38495"/>
                  <a:pt x="29602" y="38391"/>
                </a:cubicBezTo>
                <a:cubicBezTo>
                  <a:pt x="29581" y="38308"/>
                  <a:pt x="29498" y="38225"/>
                  <a:pt x="29477" y="38142"/>
                </a:cubicBezTo>
                <a:cubicBezTo>
                  <a:pt x="29415" y="37935"/>
                  <a:pt x="29602" y="37956"/>
                  <a:pt x="29747" y="37956"/>
                </a:cubicBezTo>
                <a:cubicBezTo>
                  <a:pt x="29912" y="37956"/>
                  <a:pt x="30058" y="37914"/>
                  <a:pt x="30203" y="37811"/>
                </a:cubicBezTo>
                <a:cubicBezTo>
                  <a:pt x="30306" y="37749"/>
                  <a:pt x="30286" y="37707"/>
                  <a:pt x="30389" y="37728"/>
                </a:cubicBezTo>
                <a:cubicBezTo>
                  <a:pt x="30472" y="37749"/>
                  <a:pt x="30576" y="37831"/>
                  <a:pt x="30597" y="37769"/>
                </a:cubicBezTo>
                <a:cubicBezTo>
                  <a:pt x="30617" y="37852"/>
                  <a:pt x="30700" y="37852"/>
                  <a:pt x="30783" y="37852"/>
                </a:cubicBezTo>
                <a:cubicBezTo>
                  <a:pt x="30742" y="37790"/>
                  <a:pt x="30742" y="37728"/>
                  <a:pt x="30825" y="37707"/>
                </a:cubicBezTo>
                <a:cubicBezTo>
                  <a:pt x="30866" y="37790"/>
                  <a:pt x="30907" y="37852"/>
                  <a:pt x="30970" y="37935"/>
                </a:cubicBezTo>
                <a:cubicBezTo>
                  <a:pt x="31032" y="37956"/>
                  <a:pt x="31115" y="37956"/>
                  <a:pt x="31156" y="37894"/>
                </a:cubicBezTo>
                <a:cubicBezTo>
                  <a:pt x="31177" y="37790"/>
                  <a:pt x="31136" y="37666"/>
                  <a:pt x="31053" y="37583"/>
                </a:cubicBezTo>
                <a:cubicBezTo>
                  <a:pt x="31218" y="37603"/>
                  <a:pt x="31384" y="37624"/>
                  <a:pt x="31550" y="37624"/>
                </a:cubicBezTo>
                <a:cubicBezTo>
                  <a:pt x="31592" y="37666"/>
                  <a:pt x="31633" y="37728"/>
                  <a:pt x="31633" y="37811"/>
                </a:cubicBezTo>
                <a:cubicBezTo>
                  <a:pt x="31716" y="37811"/>
                  <a:pt x="31820" y="37811"/>
                  <a:pt x="31902" y="37811"/>
                </a:cubicBezTo>
                <a:cubicBezTo>
                  <a:pt x="32027" y="37790"/>
                  <a:pt x="32172" y="37728"/>
                  <a:pt x="32276" y="37645"/>
                </a:cubicBezTo>
                <a:cubicBezTo>
                  <a:pt x="32400" y="37645"/>
                  <a:pt x="32690" y="37645"/>
                  <a:pt x="32669" y="37479"/>
                </a:cubicBezTo>
                <a:cubicBezTo>
                  <a:pt x="33001" y="37603"/>
                  <a:pt x="33395" y="37749"/>
                  <a:pt x="33747" y="37666"/>
                </a:cubicBezTo>
                <a:cubicBezTo>
                  <a:pt x="33706" y="37562"/>
                  <a:pt x="33623" y="37500"/>
                  <a:pt x="33602" y="37396"/>
                </a:cubicBezTo>
                <a:cubicBezTo>
                  <a:pt x="33561" y="37230"/>
                  <a:pt x="33727" y="37168"/>
                  <a:pt x="33872" y="37147"/>
                </a:cubicBezTo>
                <a:cubicBezTo>
                  <a:pt x="33789" y="36899"/>
                  <a:pt x="33582" y="36733"/>
                  <a:pt x="33354" y="36712"/>
                </a:cubicBezTo>
                <a:cubicBezTo>
                  <a:pt x="33146" y="36733"/>
                  <a:pt x="32960" y="36712"/>
                  <a:pt x="32794" y="36629"/>
                </a:cubicBezTo>
                <a:cubicBezTo>
                  <a:pt x="32980" y="36588"/>
                  <a:pt x="33022" y="36422"/>
                  <a:pt x="33063" y="36235"/>
                </a:cubicBezTo>
                <a:cubicBezTo>
                  <a:pt x="33146" y="36318"/>
                  <a:pt x="33125" y="36318"/>
                  <a:pt x="33229" y="36277"/>
                </a:cubicBezTo>
                <a:cubicBezTo>
                  <a:pt x="33312" y="36235"/>
                  <a:pt x="33374" y="36215"/>
                  <a:pt x="33457" y="36215"/>
                </a:cubicBezTo>
                <a:cubicBezTo>
                  <a:pt x="33561" y="36194"/>
                  <a:pt x="33685" y="36256"/>
                  <a:pt x="33747" y="36339"/>
                </a:cubicBezTo>
                <a:cubicBezTo>
                  <a:pt x="33975" y="36546"/>
                  <a:pt x="34100" y="36816"/>
                  <a:pt x="34390" y="36919"/>
                </a:cubicBezTo>
                <a:cubicBezTo>
                  <a:pt x="34556" y="37002"/>
                  <a:pt x="34742" y="37044"/>
                  <a:pt x="34867" y="36878"/>
                </a:cubicBezTo>
                <a:cubicBezTo>
                  <a:pt x="34991" y="36712"/>
                  <a:pt x="35053" y="36505"/>
                  <a:pt x="35053" y="36298"/>
                </a:cubicBezTo>
                <a:cubicBezTo>
                  <a:pt x="35012" y="35904"/>
                  <a:pt x="34659" y="35634"/>
                  <a:pt x="34266" y="35676"/>
                </a:cubicBezTo>
                <a:cubicBezTo>
                  <a:pt x="34390" y="35448"/>
                  <a:pt x="34390" y="35178"/>
                  <a:pt x="34245" y="34971"/>
                </a:cubicBezTo>
                <a:cubicBezTo>
                  <a:pt x="34286" y="34992"/>
                  <a:pt x="34349" y="35095"/>
                  <a:pt x="34390" y="35137"/>
                </a:cubicBezTo>
                <a:cubicBezTo>
                  <a:pt x="34514" y="35199"/>
                  <a:pt x="34659" y="35240"/>
                  <a:pt x="34805" y="35240"/>
                </a:cubicBezTo>
                <a:cubicBezTo>
                  <a:pt x="34805" y="35157"/>
                  <a:pt x="34825" y="35095"/>
                  <a:pt x="34867" y="35012"/>
                </a:cubicBezTo>
                <a:cubicBezTo>
                  <a:pt x="34970" y="35116"/>
                  <a:pt x="35074" y="35199"/>
                  <a:pt x="35178" y="35282"/>
                </a:cubicBezTo>
                <a:cubicBezTo>
                  <a:pt x="35240" y="35199"/>
                  <a:pt x="35178" y="35157"/>
                  <a:pt x="35302" y="35157"/>
                </a:cubicBezTo>
                <a:cubicBezTo>
                  <a:pt x="35406" y="35137"/>
                  <a:pt x="35385" y="35095"/>
                  <a:pt x="35385" y="35012"/>
                </a:cubicBezTo>
                <a:cubicBezTo>
                  <a:pt x="35572" y="35012"/>
                  <a:pt x="35530" y="35489"/>
                  <a:pt x="35696" y="35593"/>
                </a:cubicBezTo>
                <a:cubicBezTo>
                  <a:pt x="35717" y="35510"/>
                  <a:pt x="35779" y="35427"/>
                  <a:pt x="35841" y="35365"/>
                </a:cubicBezTo>
                <a:cubicBezTo>
                  <a:pt x="35758" y="35303"/>
                  <a:pt x="35800" y="35282"/>
                  <a:pt x="35800" y="35199"/>
                </a:cubicBezTo>
                <a:cubicBezTo>
                  <a:pt x="35965" y="35261"/>
                  <a:pt x="35965" y="35406"/>
                  <a:pt x="36069" y="35551"/>
                </a:cubicBezTo>
                <a:cubicBezTo>
                  <a:pt x="36214" y="35572"/>
                  <a:pt x="36359" y="35531"/>
                  <a:pt x="36484" y="35468"/>
                </a:cubicBezTo>
                <a:cubicBezTo>
                  <a:pt x="36587" y="35427"/>
                  <a:pt x="36691" y="35323"/>
                  <a:pt x="36732" y="35220"/>
                </a:cubicBezTo>
                <a:cubicBezTo>
                  <a:pt x="36774" y="35137"/>
                  <a:pt x="36753" y="34909"/>
                  <a:pt x="36795" y="34867"/>
                </a:cubicBezTo>
                <a:cubicBezTo>
                  <a:pt x="36836" y="34971"/>
                  <a:pt x="36857" y="35095"/>
                  <a:pt x="36815" y="35220"/>
                </a:cubicBezTo>
                <a:cubicBezTo>
                  <a:pt x="36815" y="35261"/>
                  <a:pt x="36774" y="35323"/>
                  <a:pt x="36732" y="35365"/>
                </a:cubicBezTo>
                <a:cubicBezTo>
                  <a:pt x="36795" y="35427"/>
                  <a:pt x="36836" y="35468"/>
                  <a:pt x="36877" y="35531"/>
                </a:cubicBezTo>
                <a:cubicBezTo>
                  <a:pt x="37023" y="35676"/>
                  <a:pt x="37230" y="35759"/>
                  <a:pt x="37437" y="35717"/>
                </a:cubicBezTo>
                <a:cubicBezTo>
                  <a:pt x="37396" y="35841"/>
                  <a:pt x="37437" y="35966"/>
                  <a:pt x="37603" y="35966"/>
                </a:cubicBezTo>
                <a:cubicBezTo>
                  <a:pt x="37603" y="35966"/>
                  <a:pt x="37955" y="36194"/>
                  <a:pt x="38059" y="36235"/>
                </a:cubicBezTo>
                <a:cubicBezTo>
                  <a:pt x="37976" y="36380"/>
                  <a:pt x="38453" y="36608"/>
                  <a:pt x="38598" y="36608"/>
                </a:cubicBezTo>
                <a:cubicBezTo>
                  <a:pt x="38660" y="36629"/>
                  <a:pt x="38722" y="36629"/>
                  <a:pt x="38785" y="36608"/>
                </a:cubicBezTo>
                <a:cubicBezTo>
                  <a:pt x="38826" y="36671"/>
                  <a:pt x="38867" y="36733"/>
                  <a:pt x="38930" y="36795"/>
                </a:cubicBezTo>
                <a:cubicBezTo>
                  <a:pt x="39013" y="36919"/>
                  <a:pt x="39116" y="37002"/>
                  <a:pt x="39261" y="37064"/>
                </a:cubicBezTo>
                <a:cubicBezTo>
                  <a:pt x="39303" y="36982"/>
                  <a:pt x="39282" y="36878"/>
                  <a:pt x="39323" y="36795"/>
                </a:cubicBezTo>
                <a:cubicBezTo>
                  <a:pt x="39386" y="36629"/>
                  <a:pt x="39551" y="36691"/>
                  <a:pt x="39676" y="36754"/>
                </a:cubicBezTo>
                <a:cubicBezTo>
                  <a:pt x="39779" y="36463"/>
                  <a:pt x="39676" y="36152"/>
                  <a:pt x="39406" y="35987"/>
                </a:cubicBezTo>
                <a:cubicBezTo>
                  <a:pt x="39614" y="35987"/>
                  <a:pt x="39800" y="35924"/>
                  <a:pt x="39966" y="35821"/>
                </a:cubicBezTo>
                <a:cubicBezTo>
                  <a:pt x="40070" y="35945"/>
                  <a:pt x="40111" y="36090"/>
                  <a:pt x="40090" y="36235"/>
                </a:cubicBezTo>
                <a:cubicBezTo>
                  <a:pt x="40070" y="36401"/>
                  <a:pt x="40090" y="36567"/>
                  <a:pt x="40111" y="36754"/>
                </a:cubicBezTo>
                <a:cubicBezTo>
                  <a:pt x="40153" y="36899"/>
                  <a:pt x="40298" y="37230"/>
                  <a:pt x="40484" y="37189"/>
                </a:cubicBezTo>
                <a:cubicBezTo>
                  <a:pt x="41106" y="37106"/>
                  <a:pt x="41438" y="36360"/>
                  <a:pt x="40878" y="35945"/>
                </a:cubicBezTo>
                <a:cubicBezTo>
                  <a:pt x="41106" y="35862"/>
                  <a:pt x="41293" y="35634"/>
                  <a:pt x="41313" y="35385"/>
                </a:cubicBezTo>
                <a:cubicBezTo>
                  <a:pt x="41334" y="35261"/>
                  <a:pt x="41334" y="35116"/>
                  <a:pt x="41313" y="34992"/>
                </a:cubicBezTo>
                <a:cubicBezTo>
                  <a:pt x="41293" y="34867"/>
                  <a:pt x="41355" y="34867"/>
                  <a:pt x="41438" y="34826"/>
                </a:cubicBezTo>
                <a:cubicBezTo>
                  <a:pt x="41479" y="34784"/>
                  <a:pt x="41604" y="34784"/>
                  <a:pt x="41562" y="34743"/>
                </a:cubicBezTo>
                <a:cubicBezTo>
                  <a:pt x="41749" y="34743"/>
                  <a:pt x="41749" y="34701"/>
                  <a:pt x="41687" y="34888"/>
                </a:cubicBezTo>
                <a:cubicBezTo>
                  <a:pt x="41624" y="35095"/>
                  <a:pt x="41790" y="35178"/>
                  <a:pt x="41915" y="35240"/>
                </a:cubicBezTo>
                <a:cubicBezTo>
                  <a:pt x="41956" y="35095"/>
                  <a:pt x="42018" y="35095"/>
                  <a:pt x="42122" y="35178"/>
                </a:cubicBezTo>
                <a:cubicBezTo>
                  <a:pt x="41977" y="35240"/>
                  <a:pt x="41873" y="35385"/>
                  <a:pt x="41873" y="35551"/>
                </a:cubicBezTo>
                <a:cubicBezTo>
                  <a:pt x="41832" y="35489"/>
                  <a:pt x="41500" y="35738"/>
                  <a:pt x="41459" y="35821"/>
                </a:cubicBezTo>
                <a:cubicBezTo>
                  <a:pt x="41334" y="35924"/>
                  <a:pt x="41189" y="36256"/>
                  <a:pt x="41376" y="36339"/>
                </a:cubicBezTo>
                <a:cubicBezTo>
                  <a:pt x="41852" y="36484"/>
                  <a:pt x="42412" y="36836"/>
                  <a:pt x="42930" y="36671"/>
                </a:cubicBezTo>
                <a:cubicBezTo>
                  <a:pt x="42889" y="36567"/>
                  <a:pt x="42744" y="36463"/>
                  <a:pt x="42785" y="36318"/>
                </a:cubicBezTo>
                <a:cubicBezTo>
                  <a:pt x="42847" y="36380"/>
                  <a:pt x="42868" y="36360"/>
                  <a:pt x="42868" y="36298"/>
                </a:cubicBezTo>
                <a:cubicBezTo>
                  <a:pt x="42889" y="36215"/>
                  <a:pt x="42930" y="36256"/>
                  <a:pt x="43013" y="36256"/>
                </a:cubicBezTo>
                <a:cubicBezTo>
                  <a:pt x="43013" y="36360"/>
                  <a:pt x="43179" y="36443"/>
                  <a:pt x="43221" y="36526"/>
                </a:cubicBezTo>
                <a:cubicBezTo>
                  <a:pt x="43303" y="36671"/>
                  <a:pt x="43366" y="36712"/>
                  <a:pt x="43511" y="36671"/>
                </a:cubicBezTo>
                <a:cubicBezTo>
                  <a:pt x="43677" y="36629"/>
                  <a:pt x="43801" y="36546"/>
                  <a:pt x="43925" y="36443"/>
                </a:cubicBezTo>
                <a:cubicBezTo>
                  <a:pt x="43967" y="36546"/>
                  <a:pt x="44070" y="36546"/>
                  <a:pt x="44133" y="36505"/>
                </a:cubicBezTo>
                <a:cubicBezTo>
                  <a:pt x="44091" y="36443"/>
                  <a:pt x="44112" y="36298"/>
                  <a:pt x="44195" y="36401"/>
                </a:cubicBezTo>
                <a:cubicBezTo>
                  <a:pt x="44298" y="36505"/>
                  <a:pt x="44361" y="36608"/>
                  <a:pt x="44485" y="36526"/>
                </a:cubicBezTo>
                <a:cubicBezTo>
                  <a:pt x="44589" y="36443"/>
                  <a:pt x="44506" y="36339"/>
                  <a:pt x="44444" y="36256"/>
                </a:cubicBezTo>
                <a:cubicBezTo>
                  <a:pt x="44381" y="36194"/>
                  <a:pt x="44319" y="36152"/>
                  <a:pt x="44257" y="36132"/>
                </a:cubicBezTo>
                <a:cubicBezTo>
                  <a:pt x="44174" y="36090"/>
                  <a:pt x="44112" y="36132"/>
                  <a:pt x="44133" y="36028"/>
                </a:cubicBezTo>
                <a:cubicBezTo>
                  <a:pt x="44278" y="36152"/>
                  <a:pt x="44506" y="36173"/>
                  <a:pt x="44692" y="36090"/>
                </a:cubicBezTo>
                <a:cubicBezTo>
                  <a:pt x="44796" y="36049"/>
                  <a:pt x="44837" y="36090"/>
                  <a:pt x="44900" y="36173"/>
                </a:cubicBezTo>
                <a:cubicBezTo>
                  <a:pt x="44941" y="36194"/>
                  <a:pt x="44962" y="36235"/>
                  <a:pt x="44982" y="36298"/>
                </a:cubicBezTo>
                <a:cubicBezTo>
                  <a:pt x="45065" y="36277"/>
                  <a:pt x="45128" y="36256"/>
                  <a:pt x="45210" y="36235"/>
                </a:cubicBezTo>
                <a:cubicBezTo>
                  <a:pt x="45376" y="36194"/>
                  <a:pt x="45521" y="36090"/>
                  <a:pt x="45604" y="35945"/>
                </a:cubicBezTo>
                <a:cubicBezTo>
                  <a:pt x="45687" y="35966"/>
                  <a:pt x="45791" y="35966"/>
                  <a:pt x="45895" y="35966"/>
                </a:cubicBezTo>
                <a:cubicBezTo>
                  <a:pt x="45957" y="35966"/>
                  <a:pt x="46205" y="35862"/>
                  <a:pt x="46040" y="35821"/>
                </a:cubicBezTo>
                <a:cubicBezTo>
                  <a:pt x="46123" y="35800"/>
                  <a:pt x="46205" y="35759"/>
                  <a:pt x="46268" y="35717"/>
                </a:cubicBezTo>
                <a:cubicBezTo>
                  <a:pt x="46143" y="35551"/>
                  <a:pt x="45915" y="35489"/>
                  <a:pt x="46205" y="35303"/>
                </a:cubicBezTo>
                <a:cubicBezTo>
                  <a:pt x="46143" y="35220"/>
                  <a:pt x="46060" y="35178"/>
                  <a:pt x="45977" y="35137"/>
                </a:cubicBezTo>
                <a:cubicBezTo>
                  <a:pt x="45915" y="35137"/>
                  <a:pt x="45915" y="35095"/>
                  <a:pt x="45957" y="35033"/>
                </a:cubicBezTo>
                <a:lnTo>
                  <a:pt x="45791" y="34950"/>
                </a:lnTo>
                <a:cubicBezTo>
                  <a:pt x="45915" y="34784"/>
                  <a:pt x="45936" y="34743"/>
                  <a:pt x="46102" y="34846"/>
                </a:cubicBezTo>
                <a:cubicBezTo>
                  <a:pt x="46185" y="34888"/>
                  <a:pt x="46247" y="34929"/>
                  <a:pt x="46330" y="34950"/>
                </a:cubicBezTo>
                <a:cubicBezTo>
                  <a:pt x="46330" y="35033"/>
                  <a:pt x="46330" y="35137"/>
                  <a:pt x="46351" y="35220"/>
                </a:cubicBezTo>
                <a:cubicBezTo>
                  <a:pt x="46371" y="35137"/>
                  <a:pt x="46392" y="34971"/>
                  <a:pt x="46475" y="34971"/>
                </a:cubicBezTo>
                <a:cubicBezTo>
                  <a:pt x="46579" y="34992"/>
                  <a:pt x="46662" y="35075"/>
                  <a:pt x="46786" y="35054"/>
                </a:cubicBezTo>
                <a:cubicBezTo>
                  <a:pt x="46744" y="35510"/>
                  <a:pt x="47574" y="35551"/>
                  <a:pt x="47864" y="35344"/>
                </a:cubicBezTo>
                <a:cubicBezTo>
                  <a:pt x="47843" y="35468"/>
                  <a:pt x="47864" y="35759"/>
                  <a:pt x="48030" y="35717"/>
                </a:cubicBezTo>
                <a:cubicBezTo>
                  <a:pt x="48195" y="35676"/>
                  <a:pt x="48361" y="35655"/>
                  <a:pt x="48527" y="35634"/>
                </a:cubicBezTo>
                <a:cubicBezTo>
                  <a:pt x="48838" y="35634"/>
                  <a:pt x="49128" y="35531"/>
                  <a:pt x="49356" y="35344"/>
                </a:cubicBezTo>
                <a:cubicBezTo>
                  <a:pt x="49336" y="35323"/>
                  <a:pt x="49294" y="35303"/>
                  <a:pt x="49273" y="35282"/>
                </a:cubicBezTo>
                <a:cubicBezTo>
                  <a:pt x="49418" y="35220"/>
                  <a:pt x="49273" y="35199"/>
                  <a:pt x="49211" y="35116"/>
                </a:cubicBezTo>
                <a:cubicBezTo>
                  <a:pt x="49128" y="35033"/>
                  <a:pt x="49211" y="34909"/>
                  <a:pt x="49294" y="34867"/>
                </a:cubicBezTo>
                <a:cubicBezTo>
                  <a:pt x="49190" y="34722"/>
                  <a:pt x="49045" y="34660"/>
                  <a:pt x="48880" y="34681"/>
                </a:cubicBezTo>
                <a:cubicBezTo>
                  <a:pt x="48983" y="34618"/>
                  <a:pt x="49087" y="34473"/>
                  <a:pt x="49211" y="34494"/>
                </a:cubicBezTo>
                <a:cubicBezTo>
                  <a:pt x="49336" y="34536"/>
                  <a:pt x="49439" y="34556"/>
                  <a:pt x="49564" y="34577"/>
                </a:cubicBezTo>
                <a:cubicBezTo>
                  <a:pt x="49688" y="34598"/>
                  <a:pt x="49854" y="34577"/>
                  <a:pt x="49895" y="34453"/>
                </a:cubicBezTo>
                <a:cubicBezTo>
                  <a:pt x="49916" y="34390"/>
                  <a:pt x="49937" y="34308"/>
                  <a:pt x="49937" y="34225"/>
                </a:cubicBezTo>
                <a:cubicBezTo>
                  <a:pt x="49937" y="34121"/>
                  <a:pt x="49978" y="34142"/>
                  <a:pt x="50020" y="34059"/>
                </a:cubicBezTo>
                <a:cubicBezTo>
                  <a:pt x="49875" y="34059"/>
                  <a:pt x="49895" y="33976"/>
                  <a:pt x="49812" y="33872"/>
                </a:cubicBezTo>
                <a:cubicBezTo>
                  <a:pt x="49709" y="33769"/>
                  <a:pt x="49688" y="33748"/>
                  <a:pt x="49750" y="33623"/>
                </a:cubicBezTo>
                <a:cubicBezTo>
                  <a:pt x="49771" y="33665"/>
                  <a:pt x="49771" y="33706"/>
                  <a:pt x="49750" y="33748"/>
                </a:cubicBezTo>
                <a:cubicBezTo>
                  <a:pt x="49812" y="33769"/>
                  <a:pt x="49895" y="33789"/>
                  <a:pt x="49957" y="33789"/>
                </a:cubicBezTo>
                <a:cubicBezTo>
                  <a:pt x="50082" y="33789"/>
                  <a:pt x="50227" y="33748"/>
                  <a:pt x="50165" y="33623"/>
                </a:cubicBezTo>
                <a:cubicBezTo>
                  <a:pt x="50103" y="33499"/>
                  <a:pt x="50040" y="33354"/>
                  <a:pt x="49978" y="33209"/>
                </a:cubicBezTo>
                <a:cubicBezTo>
                  <a:pt x="49999" y="33188"/>
                  <a:pt x="50165" y="32919"/>
                  <a:pt x="50185" y="32919"/>
                </a:cubicBezTo>
                <a:cubicBezTo>
                  <a:pt x="50185" y="32960"/>
                  <a:pt x="50206" y="33002"/>
                  <a:pt x="50227" y="33022"/>
                </a:cubicBezTo>
                <a:cubicBezTo>
                  <a:pt x="49978" y="33022"/>
                  <a:pt x="50144" y="33292"/>
                  <a:pt x="50248" y="33209"/>
                </a:cubicBezTo>
                <a:cubicBezTo>
                  <a:pt x="50206" y="33209"/>
                  <a:pt x="50206" y="33167"/>
                  <a:pt x="50227" y="33147"/>
                </a:cubicBezTo>
                <a:cubicBezTo>
                  <a:pt x="50331" y="33209"/>
                  <a:pt x="50496" y="33395"/>
                  <a:pt x="50559" y="33188"/>
                </a:cubicBezTo>
                <a:cubicBezTo>
                  <a:pt x="50496" y="33188"/>
                  <a:pt x="50455" y="33188"/>
                  <a:pt x="50476" y="33105"/>
                </a:cubicBezTo>
                <a:cubicBezTo>
                  <a:pt x="50579" y="33105"/>
                  <a:pt x="50745" y="33105"/>
                  <a:pt x="50704" y="32919"/>
                </a:cubicBezTo>
                <a:cubicBezTo>
                  <a:pt x="50662" y="32898"/>
                  <a:pt x="50766" y="32836"/>
                  <a:pt x="50766" y="32794"/>
                </a:cubicBezTo>
                <a:cubicBezTo>
                  <a:pt x="50828" y="32628"/>
                  <a:pt x="50724" y="32691"/>
                  <a:pt x="50683" y="32608"/>
                </a:cubicBezTo>
                <a:cubicBezTo>
                  <a:pt x="50807" y="32608"/>
                  <a:pt x="50828" y="32566"/>
                  <a:pt x="50911" y="32691"/>
                </a:cubicBezTo>
                <a:cubicBezTo>
                  <a:pt x="50952" y="32628"/>
                  <a:pt x="51015" y="32566"/>
                  <a:pt x="51035" y="32504"/>
                </a:cubicBezTo>
                <a:cubicBezTo>
                  <a:pt x="51118" y="32587"/>
                  <a:pt x="51222" y="32649"/>
                  <a:pt x="51346" y="32649"/>
                </a:cubicBezTo>
                <a:cubicBezTo>
                  <a:pt x="51346" y="32649"/>
                  <a:pt x="51263" y="32960"/>
                  <a:pt x="51263" y="33002"/>
                </a:cubicBezTo>
                <a:cubicBezTo>
                  <a:pt x="51263" y="33313"/>
                  <a:pt x="50807" y="33230"/>
                  <a:pt x="50724" y="33499"/>
                </a:cubicBezTo>
                <a:cubicBezTo>
                  <a:pt x="50828" y="33458"/>
                  <a:pt x="50932" y="33416"/>
                  <a:pt x="51015" y="33416"/>
                </a:cubicBezTo>
                <a:cubicBezTo>
                  <a:pt x="50994" y="33541"/>
                  <a:pt x="50994" y="33623"/>
                  <a:pt x="51118" y="33644"/>
                </a:cubicBezTo>
                <a:cubicBezTo>
                  <a:pt x="51243" y="33665"/>
                  <a:pt x="51367" y="33686"/>
                  <a:pt x="51491" y="33706"/>
                </a:cubicBezTo>
                <a:cubicBezTo>
                  <a:pt x="51616" y="33727"/>
                  <a:pt x="51740" y="33748"/>
                  <a:pt x="51865" y="33769"/>
                </a:cubicBezTo>
                <a:cubicBezTo>
                  <a:pt x="51865" y="33955"/>
                  <a:pt x="51885" y="33955"/>
                  <a:pt x="52072" y="33955"/>
                </a:cubicBezTo>
                <a:cubicBezTo>
                  <a:pt x="52507" y="33997"/>
                  <a:pt x="53046" y="34162"/>
                  <a:pt x="53461" y="33914"/>
                </a:cubicBezTo>
                <a:cubicBezTo>
                  <a:pt x="53336" y="33727"/>
                  <a:pt x="53088" y="33603"/>
                  <a:pt x="53440" y="33437"/>
                </a:cubicBezTo>
                <a:cubicBezTo>
                  <a:pt x="53295" y="33209"/>
                  <a:pt x="53025" y="33126"/>
                  <a:pt x="52797" y="33209"/>
                </a:cubicBezTo>
                <a:cubicBezTo>
                  <a:pt x="52694" y="33230"/>
                  <a:pt x="52611" y="33250"/>
                  <a:pt x="52507" y="33250"/>
                </a:cubicBezTo>
                <a:cubicBezTo>
                  <a:pt x="52383" y="33250"/>
                  <a:pt x="52279" y="33126"/>
                  <a:pt x="52175" y="33209"/>
                </a:cubicBezTo>
                <a:cubicBezTo>
                  <a:pt x="52238" y="33147"/>
                  <a:pt x="52279" y="33085"/>
                  <a:pt x="52300" y="33002"/>
                </a:cubicBezTo>
                <a:cubicBezTo>
                  <a:pt x="52424" y="33105"/>
                  <a:pt x="52569" y="33167"/>
                  <a:pt x="52735" y="33147"/>
                </a:cubicBezTo>
                <a:cubicBezTo>
                  <a:pt x="52901" y="33147"/>
                  <a:pt x="52963" y="32856"/>
                  <a:pt x="52942" y="32691"/>
                </a:cubicBezTo>
                <a:cubicBezTo>
                  <a:pt x="53191" y="32691"/>
                  <a:pt x="53419" y="32981"/>
                  <a:pt x="53647" y="33064"/>
                </a:cubicBezTo>
                <a:cubicBezTo>
                  <a:pt x="53772" y="33126"/>
                  <a:pt x="53896" y="33147"/>
                  <a:pt x="54020" y="33126"/>
                </a:cubicBezTo>
                <a:cubicBezTo>
                  <a:pt x="54248" y="33105"/>
                  <a:pt x="54290" y="32919"/>
                  <a:pt x="54311" y="32711"/>
                </a:cubicBezTo>
                <a:cubicBezTo>
                  <a:pt x="54435" y="32836"/>
                  <a:pt x="54497" y="32815"/>
                  <a:pt x="54663" y="32753"/>
                </a:cubicBezTo>
                <a:cubicBezTo>
                  <a:pt x="54767" y="32711"/>
                  <a:pt x="54849" y="32649"/>
                  <a:pt x="54932" y="32566"/>
                </a:cubicBezTo>
                <a:cubicBezTo>
                  <a:pt x="54995" y="32483"/>
                  <a:pt x="55057" y="32400"/>
                  <a:pt x="55077" y="32297"/>
                </a:cubicBezTo>
                <a:cubicBezTo>
                  <a:pt x="55140" y="32152"/>
                  <a:pt x="55160" y="32214"/>
                  <a:pt x="55326" y="32193"/>
                </a:cubicBezTo>
                <a:cubicBezTo>
                  <a:pt x="55430" y="32172"/>
                  <a:pt x="55534" y="32131"/>
                  <a:pt x="55637" y="32069"/>
                </a:cubicBezTo>
                <a:cubicBezTo>
                  <a:pt x="55679" y="32027"/>
                  <a:pt x="55699" y="31986"/>
                  <a:pt x="55741" y="31965"/>
                </a:cubicBezTo>
                <a:cubicBezTo>
                  <a:pt x="55824" y="31861"/>
                  <a:pt x="55762" y="31841"/>
                  <a:pt x="55699" y="31737"/>
                </a:cubicBezTo>
                <a:cubicBezTo>
                  <a:pt x="55637" y="31654"/>
                  <a:pt x="55554" y="31488"/>
                  <a:pt x="55471" y="31364"/>
                </a:cubicBezTo>
                <a:lnTo>
                  <a:pt x="55347" y="31136"/>
                </a:lnTo>
                <a:cubicBezTo>
                  <a:pt x="55285" y="31012"/>
                  <a:pt x="55347" y="31012"/>
                  <a:pt x="55451" y="30949"/>
                </a:cubicBezTo>
                <a:cubicBezTo>
                  <a:pt x="55554" y="30867"/>
                  <a:pt x="55658" y="30784"/>
                  <a:pt x="55762" y="30701"/>
                </a:cubicBezTo>
                <a:cubicBezTo>
                  <a:pt x="55803" y="30659"/>
                  <a:pt x="55824" y="30618"/>
                  <a:pt x="55865" y="30576"/>
                </a:cubicBezTo>
                <a:cubicBezTo>
                  <a:pt x="55927" y="30638"/>
                  <a:pt x="56010" y="30680"/>
                  <a:pt x="56093" y="30721"/>
                </a:cubicBezTo>
                <a:cubicBezTo>
                  <a:pt x="56301" y="30659"/>
                  <a:pt x="56487" y="30514"/>
                  <a:pt x="56611" y="30307"/>
                </a:cubicBezTo>
                <a:cubicBezTo>
                  <a:pt x="56777" y="29954"/>
                  <a:pt x="56632" y="29540"/>
                  <a:pt x="56259" y="29374"/>
                </a:cubicBezTo>
                <a:cubicBezTo>
                  <a:pt x="56446" y="29353"/>
                  <a:pt x="56632" y="29270"/>
                  <a:pt x="56757" y="29146"/>
                </a:cubicBezTo>
                <a:cubicBezTo>
                  <a:pt x="56632" y="29022"/>
                  <a:pt x="56404" y="28980"/>
                  <a:pt x="56632" y="28773"/>
                </a:cubicBezTo>
                <a:cubicBezTo>
                  <a:pt x="56549" y="28711"/>
                  <a:pt x="56529" y="28731"/>
                  <a:pt x="56508" y="28628"/>
                </a:cubicBezTo>
                <a:cubicBezTo>
                  <a:pt x="56487" y="28462"/>
                  <a:pt x="56591" y="28545"/>
                  <a:pt x="56632" y="28420"/>
                </a:cubicBezTo>
                <a:cubicBezTo>
                  <a:pt x="56798" y="28462"/>
                  <a:pt x="57150" y="28462"/>
                  <a:pt x="57171" y="28255"/>
                </a:cubicBezTo>
                <a:cubicBezTo>
                  <a:pt x="57254" y="27923"/>
                  <a:pt x="57005" y="27591"/>
                  <a:pt x="56653" y="27571"/>
                </a:cubicBezTo>
                <a:cubicBezTo>
                  <a:pt x="56715" y="27301"/>
                  <a:pt x="56611" y="27011"/>
                  <a:pt x="56404" y="26845"/>
                </a:cubicBezTo>
                <a:cubicBezTo>
                  <a:pt x="56425" y="26783"/>
                  <a:pt x="56466" y="26721"/>
                  <a:pt x="56487" y="26638"/>
                </a:cubicBezTo>
                <a:cubicBezTo>
                  <a:pt x="56529" y="26576"/>
                  <a:pt x="56549" y="26596"/>
                  <a:pt x="56653" y="26596"/>
                </a:cubicBezTo>
                <a:cubicBezTo>
                  <a:pt x="56757" y="26617"/>
                  <a:pt x="56777" y="26762"/>
                  <a:pt x="56860" y="26887"/>
                </a:cubicBezTo>
                <a:cubicBezTo>
                  <a:pt x="56922" y="26969"/>
                  <a:pt x="57005" y="27052"/>
                  <a:pt x="57088" y="27094"/>
                </a:cubicBezTo>
                <a:cubicBezTo>
                  <a:pt x="57150" y="27115"/>
                  <a:pt x="57213" y="27135"/>
                  <a:pt x="57275" y="27156"/>
                </a:cubicBezTo>
                <a:cubicBezTo>
                  <a:pt x="57378" y="27177"/>
                  <a:pt x="57378" y="27094"/>
                  <a:pt x="57420" y="27011"/>
                </a:cubicBezTo>
                <a:cubicBezTo>
                  <a:pt x="57627" y="26700"/>
                  <a:pt x="57793" y="26389"/>
                  <a:pt x="57938" y="26037"/>
                </a:cubicBezTo>
                <a:cubicBezTo>
                  <a:pt x="57980" y="26161"/>
                  <a:pt x="58042" y="26265"/>
                  <a:pt x="58125" y="26348"/>
                </a:cubicBezTo>
                <a:cubicBezTo>
                  <a:pt x="58187" y="26389"/>
                  <a:pt x="58249" y="26430"/>
                  <a:pt x="58311" y="26472"/>
                </a:cubicBezTo>
                <a:cubicBezTo>
                  <a:pt x="58415" y="26534"/>
                  <a:pt x="58436" y="26451"/>
                  <a:pt x="58498" y="26368"/>
                </a:cubicBezTo>
                <a:cubicBezTo>
                  <a:pt x="58519" y="26306"/>
                  <a:pt x="58871" y="26306"/>
                  <a:pt x="58954" y="26306"/>
                </a:cubicBezTo>
                <a:cubicBezTo>
                  <a:pt x="59120" y="26285"/>
                  <a:pt x="59306" y="26244"/>
                  <a:pt x="59348" y="26057"/>
                </a:cubicBezTo>
                <a:cubicBezTo>
                  <a:pt x="59120" y="26057"/>
                  <a:pt x="58892" y="26099"/>
                  <a:pt x="58684" y="26182"/>
                </a:cubicBezTo>
                <a:cubicBezTo>
                  <a:pt x="58995" y="25871"/>
                  <a:pt x="59431" y="25518"/>
                  <a:pt x="59514" y="25042"/>
                </a:cubicBezTo>
                <a:cubicBezTo>
                  <a:pt x="59451" y="25042"/>
                  <a:pt x="59368" y="25042"/>
                  <a:pt x="59306" y="25062"/>
                </a:cubicBezTo>
                <a:cubicBezTo>
                  <a:pt x="59534" y="24959"/>
                  <a:pt x="60032" y="24917"/>
                  <a:pt x="60032" y="24586"/>
                </a:cubicBezTo>
                <a:cubicBezTo>
                  <a:pt x="59762" y="24627"/>
                  <a:pt x="59514" y="24751"/>
                  <a:pt x="59306" y="24917"/>
                </a:cubicBezTo>
                <a:cubicBezTo>
                  <a:pt x="59223" y="25000"/>
                  <a:pt x="59223" y="25125"/>
                  <a:pt x="59099" y="25042"/>
                </a:cubicBezTo>
                <a:cubicBezTo>
                  <a:pt x="58975" y="24938"/>
                  <a:pt x="59016" y="24814"/>
                  <a:pt x="59037" y="24710"/>
                </a:cubicBezTo>
                <a:cubicBezTo>
                  <a:pt x="58975" y="24710"/>
                  <a:pt x="58933" y="24710"/>
                  <a:pt x="58871" y="24710"/>
                </a:cubicBezTo>
                <a:cubicBezTo>
                  <a:pt x="58892" y="24648"/>
                  <a:pt x="58892" y="24606"/>
                  <a:pt x="58892" y="24565"/>
                </a:cubicBezTo>
                <a:cubicBezTo>
                  <a:pt x="58892" y="24440"/>
                  <a:pt x="58933" y="24503"/>
                  <a:pt x="58995" y="24440"/>
                </a:cubicBezTo>
                <a:cubicBezTo>
                  <a:pt x="59057" y="24358"/>
                  <a:pt x="59037" y="24233"/>
                  <a:pt x="58933" y="24192"/>
                </a:cubicBezTo>
                <a:cubicBezTo>
                  <a:pt x="59078" y="24109"/>
                  <a:pt x="59182" y="23984"/>
                  <a:pt x="59244" y="23839"/>
                </a:cubicBezTo>
                <a:cubicBezTo>
                  <a:pt x="59306" y="23736"/>
                  <a:pt x="59244" y="23653"/>
                  <a:pt x="59182" y="23570"/>
                </a:cubicBezTo>
                <a:cubicBezTo>
                  <a:pt x="59120" y="23466"/>
                  <a:pt x="59120" y="23446"/>
                  <a:pt x="59140" y="23300"/>
                </a:cubicBezTo>
                <a:cubicBezTo>
                  <a:pt x="59161" y="23114"/>
                  <a:pt x="59120" y="22927"/>
                  <a:pt x="59016" y="22782"/>
                </a:cubicBezTo>
                <a:cubicBezTo>
                  <a:pt x="58933" y="22658"/>
                  <a:pt x="58892" y="22575"/>
                  <a:pt x="58767" y="22637"/>
                </a:cubicBezTo>
                <a:cubicBezTo>
                  <a:pt x="58622" y="22720"/>
                  <a:pt x="58519" y="22782"/>
                  <a:pt x="58415" y="22844"/>
                </a:cubicBezTo>
                <a:cubicBezTo>
                  <a:pt x="58519" y="22658"/>
                  <a:pt x="58581" y="22430"/>
                  <a:pt x="58560" y="22222"/>
                </a:cubicBezTo>
                <a:cubicBezTo>
                  <a:pt x="58519" y="22222"/>
                  <a:pt x="58042" y="22409"/>
                  <a:pt x="58228" y="22181"/>
                </a:cubicBezTo>
                <a:cubicBezTo>
                  <a:pt x="58394" y="21974"/>
                  <a:pt x="58436" y="21663"/>
                  <a:pt x="58311" y="21414"/>
                </a:cubicBezTo>
                <a:cubicBezTo>
                  <a:pt x="58394" y="21476"/>
                  <a:pt x="58477" y="21538"/>
                  <a:pt x="58560" y="21559"/>
                </a:cubicBezTo>
                <a:cubicBezTo>
                  <a:pt x="58726" y="21621"/>
                  <a:pt x="58809" y="21601"/>
                  <a:pt x="58912" y="21476"/>
                </a:cubicBezTo>
                <a:cubicBezTo>
                  <a:pt x="58954" y="21435"/>
                  <a:pt x="58975" y="21373"/>
                  <a:pt x="58995" y="21331"/>
                </a:cubicBezTo>
                <a:cubicBezTo>
                  <a:pt x="59057" y="21227"/>
                  <a:pt x="58995" y="21186"/>
                  <a:pt x="59161" y="21207"/>
                </a:cubicBezTo>
                <a:cubicBezTo>
                  <a:pt x="59306" y="21227"/>
                  <a:pt x="59451" y="21227"/>
                  <a:pt x="59596" y="21186"/>
                </a:cubicBezTo>
                <a:cubicBezTo>
                  <a:pt x="59576" y="21103"/>
                  <a:pt x="59472" y="21041"/>
                  <a:pt x="59451" y="20937"/>
                </a:cubicBezTo>
                <a:cubicBezTo>
                  <a:pt x="59431" y="20875"/>
                  <a:pt x="59431" y="20813"/>
                  <a:pt x="59472" y="20771"/>
                </a:cubicBezTo>
                <a:cubicBezTo>
                  <a:pt x="59534" y="20689"/>
                  <a:pt x="59700" y="20709"/>
                  <a:pt x="59659" y="20606"/>
                </a:cubicBezTo>
                <a:cubicBezTo>
                  <a:pt x="59742" y="20606"/>
                  <a:pt x="59824" y="20564"/>
                  <a:pt x="59887" y="20543"/>
                </a:cubicBezTo>
                <a:cubicBezTo>
                  <a:pt x="60011" y="20481"/>
                  <a:pt x="59949" y="20398"/>
                  <a:pt x="59928" y="20274"/>
                </a:cubicBezTo>
                <a:cubicBezTo>
                  <a:pt x="60073" y="20398"/>
                  <a:pt x="60446" y="20606"/>
                  <a:pt x="60591" y="20419"/>
                </a:cubicBezTo>
                <a:cubicBezTo>
                  <a:pt x="60799" y="20191"/>
                  <a:pt x="60840" y="19880"/>
                  <a:pt x="60737" y="19611"/>
                </a:cubicBezTo>
                <a:cubicBezTo>
                  <a:pt x="61255" y="19548"/>
                  <a:pt x="61669" y="19009"/>
                  <a:pt x="61358" y="18553"/>
                </a:cubicBezTo>
                <a:cubicBezTo>
                  <a:pt x="61503" y="18553"/>
                  <a:pt x="61628" y="18512"/>
                  <a:pt x="61752" y="18429"/>
                </a:cubicBezTo>
                <a:cubicBezTo>
                  <a:pt x="61814" y="18388"/>
                  <a:pt x="61856" y="18346"/>
                  <a:pt x="61877" y="18305"/>
                </a:cubicBezTo>
                <a:cubicBezTo>
                  <a:pt x="61960" y="18180"/>
                  <a:pt x="61939" y="18180"/>
                  <a:pt x="61856" y="18077"/>
                </a:cubicBezTo>
                <a:cubicBezTo>
                  <a:pt x="61980" y="17994"/>
                  <a:pt x="62084" y="17849"/>
                  <a:pt x="62167" y="17704"/>
                </a:cubicBezTo>
                <a:cubicBezTo>
                  <a:pt x="62063" y="17662"/>
                  <a:pt x="61939" y="17704"/>
                  <a:pt x="61835" y="17641"/>
                </a:cubicBezTo>
                <a:cubicBezTo>
                  <a:pt x="61897" y="17641"/>
                  <a:pt x="61814" y="17517"/>
                  <a:pt x="61814" y="17476"/>
                </a:cubicBezTo>
                <a:cubicBezTo>
                  <a:pt x="61773" y="17413"/>
                  <a:pt x="61773" y="17330"/>
                  <a:pt x="61814" y="17289"/>
                </a:cubicBezTo>
                <a:cubicBezTo>
                  <a:pt x="61690" y="17268"/>
                  <a:pt x="61586" y="17165"/>
                  <a:pt x="61566" y="17019"/>
                </a:cubicBezTo>
                <a:cubicBezTo>
                  <a:pt x="61586" y="17019"/>
                  <a:pt x="61628" y="17019"/>
                  <a:pt x="61649" y="17019"/>
                </a:cubicBezTo>
                <a:cubicBezTo>
                  <a:pt x="61649" y="16957"/>
                  <a:pt x="61628" y="16895"/>
                  <a:pt x="61607" y="16854"/>
                </a:cubicBezTo>
                <a:cubicBezTo>
                  <a:pt x="61711" y="16854"/>
                  <a:pt x="61835" y="16771"/>
                  <a:pt x="61877" y="16854"/>
                </a:cubicBezTo>
                <a:cubicBezTo>
                  <a:pt x="61918" y="16916"/>
                  <a:pt x="61980" y="16978"/>
                  <a:pt x="62042" y="17040"/>
                </a:cubicBezTo>
                <a:cubicBezTo>
                  <a:pt x="62125" y="17102"/>
                  <a:pt x="62250" y="17102"/>
                  <a:pt x="62312" y="17019"/>
                </a:cubicBezTo>
                <a:cubicBezTo>
                  <a:pt x="62395" y="16937"/>
                  <a:pt x="62436" y="17082"/>
                  <a:pt x="62581" y="17061"/>
                </a:cubicBezTo>
                <a:lnTo>
                  <a:pt x="62478" y="16895"/>
                </a:lnTo>
                <a:cubicBezTo>
                  <a:pt x="62726" y="16999"/>
                  <a:pt x="62996" y="16957"/>
                  <a:pt x="63183" y="16771"/>
                </a:cubicBezTo>
                <a:cubicBezTo>
                  <a:pt x="63286" y="16667"/>
                  <a:pt x="63079" y="16460"/>
                  <a:pt x="63017" y="16356"/>
                </a:cubicBezTo>
                <a:cubicBezTo>
                  <a:pt x="62934" y="16211"/>
                  <a:pt x="62851" y="16066"/>
                  <a:pt x="62747" y="15942"/>
                </a:cubicBezTo>
                <a:cubicBezTo>
                  <a:pt x="62913" y="16024"/>
                  <a:pt x="63037" y="16087"/>
                  <a:pt x="63058" y="16273"/>
                </a:cubicBezTo>
                <a:cubicBezTo>
                  <a:pt x="63245" y="16315"/>
                  <a:pt x="63431" y="16273"/>
                  <a:pt x="63576" y="16170"/>
                </a:cubicBezTo>
                <a:cubicBezTo>
                  <a:pt x="63701" y="16335"/>
                  <a:pt x="63846" y="16688"/>
                  <a:pt x="64115" y="16605"/>
                </a:cubicBezTo>
                <a:cubicBezTo>
                  <a:pt x="64032" y="16439"/>
                  <a:pt x="63908" y="16273"/>
                  <a:pt x="63784" y="16128"/>
                </a:cubicBezTo>
                <a:cubicBezTo>
                  <a:pt x="63701" y="16066"/>
                  <a:pt x="63659" y="16087"/>
                  <a:pt x="63701" y="15983"/>
                </a:cubicBezTo>
                <a:cubicBezTo>
                  <a:pt x="63618" y="15900"/>
                  <a:pt x="63535" y="15796"/>
                  <a:pt x="63452" y="15693"/>
                </a:cubicBezTo>
                <a:cubicBezTo>
                  <a:pt x="63493" y="15672"/>
                  <a:pt x="63535" y="15631"/>
                  <a:pt x="63535" y="15568"/>
                </a:cubicBezTo>
                <a:cubicBezTo>
                  <a:pt x="63431" y="15589"/>
                  <a:pt x="63390" y="15631"/>
                  <a:pt x="63307" y="15527"/>
                </a:cubicBezTo>
                <a:cubicBezTo>
                  <a:pt x="63224" y="15444"/>
                  <a:pt x="63183" y="15403"/>
                  <a:pt x="63141" y="15361"/>
                </a:cubicBezTo>
                <a:cubicBezTo>
                  <a:pt x="63183" y="15361"/>
                  <a:pt x="63224" y="15382"/>
                  <a:pt x="63265" y="15403"/>
                </a:cubicBezTo>
                <a:cubicBezTo>
                  <a:pt x="63328" y="15237"/>
                  <a:pt x="63328" y="15050"/>
                  <a:pt x="63245" y="14884"/>
                </a:cubicBezTo>
                <a:cubicBezTo>
                  <a:pt x="63224" y="14843"/>
                  <a:pt x="63183" y="14781"/>
                  <a:pt x="63120" y="14739"/>
                </a:cubicBezTo>
                <a:cubicBezTo>
                  <a:pt x="63183" y="14636"/>
                  <a:pt x="63183" y="14511"/>
                  <a:pt x="63141" y="14387"/>
                </a:cubicBezTo>
                <a:cubicBezTo>
                  <a:pt x="63286" y="14366"/>
                  <a:pt x="63431" y="14470"/>
                  <a:pt x="63576" y="14470"/>
                </a:cubicBezTo>
                <a:cubicBezTo>
                  <a:pt x="63597" y="14553"/>
                  <a:pt x="63639" y="14615"/>
                  <a:pt x="63680" y="14698"/>
                </a:cubicBezTo>
                <a:cubicBezTo>
                  <a:pt x="63701" y="14801"/>
                  <a:pt x="63701" y="14926"/>
                  <a:pt x="63701" y="15050"/>
                </a:cubicBezTo>
                <a:cubicBezTo>
                  <a:pt x="63556" y="15050"/>
                  <a:pt x="63369" y="15589"/>
                  <a:pt x="63742" y="15548"/>
                </a:cubicBezTo>
                <a:cubicBezTo>
                  <a:pt x="63721" y="15506"/>
                  <a:pt x="63721" y="15444"/>
                  <a:pt x="63742" y="15403"/>
                </a:cubicBezTo>
                <a:cubicBezTo>
                  <a:pt x="63763" y="15506"/>
                  <a:pt x="63825" y="15610"/>
                  <a:pt x="63867" y="15693"/>
                </a:cubicBezTo>
                <a:cubicBezTo>
                  <a:pt x="63970" y="15838"/>
                  <a:pt x="64053" y="15900"/>
                  <a:pt x="64219" y="15838"/>
                </a:cubicBezTo>
                <a:cubicBezTo>
                  <a:pt x="64426" y="15796"/>
                  <a:pt x="64613" y="15672"/>
                  <a:pt x="64737" y="15506"/>
                </a:cubicBezTo>
                <a:cubicBezTo>
                  <a:pt x="64882" y="15527"/>
                  <a:pt x="65027" y="15506"/>
                  <a:pt x="65152" y="15486"/>
                </a:cubicBezTo>
                <a:cubicBezTo>
                  <a:pt x="65297" y="15465"/>
                  <a:pt x="65442" y="15382"/>
                  <a:pt x="65546" y="15258"/>
                </a:cubicBezTo>
                <a:cubicBezTo>
                  <a:pt x="65587" y="15195"/>
                  <a:pt x="65608" y="15133"/>
                  <a:pt x="65649" y="15071"/>
                </a:cubicBezTo>
                <a:cubicBezTo>
                  <a:pt x="65546" y="14988"/>
                  <a:pt x="65463" y="14905"/>
                  <a:pt x="65380" y="14822"/>
                </a:cubicBezTo>
                <a:lnTo>
                  <a:pt x="65131" y="14553"/>
                </a:lnTo>
                <a:cubicBezTo>
                  <a:pt x="65007" y="14428"/>
                  <a:pt x="65007" y="14449"/>
                  <a:pt x="65110" y="14325"/>
                </a:cubicBezTo>
                <a:cubicBezTo>
                  <a:pt x="65048" y="14283"/>
                  <a:pt x="64965" y="14283"/>
                  <a:pt x="64924" y="14242"/>
                </a:cubicBezTo>
                <a:cubicBezTo>
                  <a:pt x="64862" y="14221"/>
                  <a:pt x="64945" y="14035"/>
                  <a:pt x="64965" y="13952"/>
                </a:cubicBezTo>
                <a:cubicBezTo>
                  <a:pt x="65193" y="13952"/>
                  <a:pt x="65401" y="13848"/>
                  <a:pt x="65525" y="13641"/>
                </a:cubicBezTo>
                <a:cubicBezTo>
                  <a:pt x="65442" y="13558"/>
                  <a:pt x="65380" y="13454"/>
                  <a:pt x="65359" y="13330"/>
                </a:cubicBezTo>
                <a:cubicBezTo>
                  <a:pt x="65359" y="13205"/>
                  <a:pt x="65318" y="13102"/>
                  <a:pt x="65255" y="12998"/>
                </a:cubicBezTo>
                <a:cubicBezTo>
                  <a:pt x="65193" y="12915"/>
                  <a:pt x="65110" y="12832"/>
                  <a:pt x="65027" y="12811"/>
                </a:cubicBezTo>
                <a:cubicBezTo>
                  <a:pt x="64924" y="12749"/>
                  <a:pt x="64820" y="12666"/>
                  <a:pt x="64737" y="12583"/>
                </a:cubicBezTo>
                <a:cubicBezTo>
                  <a:pt x="64903" y="12480"/>
                  <a:pt x="64571" y="12065"/>
                  <a:pt x="64654" y="11920"/>
                </a:cubicBezTo>
                <a:cubicBezTo>
                  <a:pt x="64716" y="11796"/>
                  <a:pt x="64841" y="11858"/>
                  <a:pt x="64945" y="11920"/>
                </a:cubicBezTo>
                <a:cubicBezTo>
                  <a:pt x="65048" y="11982"/>
                  <a:pt x="65090" y="12190"/>
                  <a:pt x="65214" y="12190"/>
                </a:cubicBezTo>
                <a:cubicBezTo>
                  <a:pt x="65442" y="12210"/>
                  <a:pt x="65670" y="12127"/>
                  <a:pt x="65815" y="11941"/>
                </a:cubicBezTo>
                <a:cubicBezTo>
                  <a:pt x="65919" y="11754"/>
                  <a:pt x="65753" y="11692"/>
                  <a:pt x="65629" y="11568"/>
                </a:cubicBezTo>
                <a:cubicBezTo>
                  <a:pt x="65525" y="11443"/>
                  <a:pt x="65401" y="11319"/>
                  <a:pt x="65276" y="11215"/>
                </a:cubicBezTo>
                <a:cubicBezTo>
                  <a:pt x="65380" y="11153"/>
                  <a:pt x="65463" y="11070"/>
                  <a:pt x="65504" y="10967"/>
                </a:cubicBezTo>
                <a:cubicBezTo>
                  <a:pt x="65463" y="10946"/>
                  <a:pt x="65442" y="10925"/>
                  <a:pt x="65401" y="10884"/>
                </a:cubicBezTo>
                <a:cubicBezTo>
                  <a:pt x="65732" y="10863"/>
                  <a:pt x="66043" y="10822"/>
                  <a:pt x="66354" y="10718"/>
                </a:cubicBezTo>
                <a:cubicBezTo>
                  <a:pt x="66499" y="10676"/>
                  <a:pt x="66437" y="10573"/>
                  <a:pt x="66458" y="10469"/>
                </a:cubicBezTo>
                <a:cubicBezTo>
                  <a:pt x="66478" y="10386"/>
                  <a:pt x="66520" y="10303"/>
                  <a:pt x="66603" y="10241"/>
                </a:cubicBezTo>
                <a:cubicBezTo>
                  <a:pt x="66852" y="10034"/>
                  <a:pt x="67287" y="10117"/>
                  <a:pt x="67577" y="9951"/>
                </a:cubicBezTo>
                <a:cubicBezTo>
                  <a:pt x="67660" y="9889"/>
                  <a:pt x="67743" y="9827"/>
                  <a:pt x="67805" y="9764"/>
                </a:cubicBezTo>
                <a:cubicBezTo>
                  <a:pt x="67909" y="9681"/>
                  <a:pt x="67929" y="9516"/>
                  <a:pt x="67847" y="9391"/>
                </a:cubicBezTo>
                <a:cubicBezTo>
                  <a:pt x="67764" y="9205"/>
                  <a:pt x="67619" y="9039"/>
                  <a:pt x="67432" y="8956"/>
                </a:cubicBezTo>
                <a:cubicBezTo>
                  <a:pt x="67059" y="8790"/>
                  <a:pt x="66624" y="8956"/>
                  <a:pt x="66458" y="9329"/>
                </a:cubicBezTo>
                <a:cubicBezTo>
                  <a:pt x="66396" y="9225"/>
                  <a:pt x="66271" y="9184"/>
                  <a:pt x="66375" y="9080"/>
                </a:cubicBezTo>
                <a:cubicBezTo>
                  <a:pt x="66458" y="8977"/>
                  <a:pt x="66582" y="8894"/>
                  <a:pt x="66686" y="8790"/>
                </a:cubicBezTo>
                <a:cubicBezTo>
                  <a:pt x="66872" y="8645"/>
                  <a:pt x="67038" y="8458"/>
                  <a:pt x="67183" y="8272"/>
                </a:cubicBezTo>
                <a:cubicBezTo>
                  <a:pt x="67370" y="8085"/>
                  <a:pt x="67929" y="8044"/>
                  <a:pt x="67909" y="7671"/>
                </a:cubicBezTo>
                <a:cubicBezTo>
                  <a:pt x="67681" y="7754"/>
                  <a:pt x="67453" y="7857"/>
                  <a:pt x="67287" y="8023"/>
                </a:cubicBezTo>
                <a:cubicBezTo>
                  <a:pt x="67287" y="7982"/>
                  <a:pt x="67100" y="8023"/>
                  <a:pt x="67059" y="8023"/>
                </a:cubicBezTo>
                <a:cubicBezTo>
                  <a:pt x="66997" y="8023"/>
                  <a:pt x="66934" y="7982"/>
                  <a:pt x="66914" y="7940"/>
                </a:cubicBezTo>
                <a:cubicBezTo>
                  <a:pt x="66872" y="7837"/>
                  <a:pt x="66997" y="7733"/>
                  <a:pt x="66852" y="7733"/>
                </a:cubicBezTo>
                <a:cubicBezTo>
                  <a:pt x="66934" y="7691"/>
                  <a:pt x="66997" y="7629"/>
                  <a:pt x="66976" y="7526"/>
                </a:cubicBezTo>
                <a:cubicBezTo>
                  <a:pt x="66934" y="7422"/>
                  <a:pt x="66810" y="7422"/>
                  <a:pt x="66706" y="7443"/>
                </a:cubicBezTo>
                <a:cubicBezTo>
                  <a:pt x="66499" y="7505"/>
                  <a:pt x="66333" y="7671"/>
                  <a:pt x="66313" y="7899"/>
                </a:cubicBezTo>
                <a:cubicBezTo>
                  <a:pt x="66437" y="7961"/>
                  <a:pt x="66375" y="8002"/>
                  <a:pt x="66313" y="8106"/>
                </a:cubicBezTo>
                <a:cubicBezTo>
                  <a:pt x="66271" y="8210"/>
                  <a:pt x="66209" y="8293"/>
                  <a:pt x="66105" y="8355"/>
                </a:cubicBezTo>
                <a:cubicBezTo>
                  <a:pt x="66064" y="8375"/>
                  <a:pt x="66022" y="8396"/>
                  <a:pt x="65960" y="8396"/>
                </a:cubicBezTo>
                <a:cubicBezTo>
                  <a:pt x="65960" y="8479"/>
                  <a:pt x="65960" y="8562"/>
                  <a:pt x="65960" y="8666"/>
                </a:cubicBezTo>
                <a:cubicBezTo>
                  <a:pt x="65960" y="8790"/>
                  <a:pt x="66085" y="8914"/>
                  <a:pt x="66064" y="9039"/>
                </a:cubicBezTo>
                <a:cubicBezTo>
                  <a:pt x="65919" y="8997"/>
                  <a:pt x="65774" y="8997"/>
                  <a:pt x="65649" y="9039"/>
                </a:cubicBezTo>
                <a:cubicBezTo>
                  <a:pt x="65732" y="8873"/>
                  <a:pt x="65566" y="8769"/>
                  <a:pt x="65442" y="8894"/>
                </a:cubicBezTo>
                <a:cubicBezTo>
                  <a:pt x="65421" y="8832"/>
                  <a:pt x="65380" y="8769"/>
                  <a:pt x="65338" y="8728"/>
                </a:cubicBezTo>
                <a:cubicBezTo>
                  <a:pt x="65546" y="8686"/>
                  <a:pt x="65587" y="8500"/>
                  <a:pt x="65587" y="8293"/>
                </a:cubicBezTo>
                <a:cubicBezTo>
                  <a:pt x="65587" y="8085"/>
                  <a:pt x="65566" y="8127"/>
                  <a:pt x="65753" y="8085"/>
                </a:cubicBezTo>
                <a:lnTo>
                  <a:pt x="65919" y="8023"/>
                </a:lnTo>
                <a:cubicBezTo>
                  <a:pt x="66064" y="7982"/>
                  <a:pt x="66002" y="7961"/>
                  <a:pt x="66022" y="7837"/>
                </a:cubicBezTo>
                <a:cubicBezTo>
                  <a:pt x="66168" y="7774"/>
                  <a:pt x="66147" y="7754"/>
                  <a:pt x="66126" y="7609"/>
                </a:cubicBezTo>
                <a:cubicBezTo>
                  <a:pt x="66168" y="7567"/>
                  <a:pt x="66230" y="7526"/>
                  <a:pt x="66292" y="7526"/>
                </a:cubicBezTo>
                <a:cubicBezTo>
                  <a:pt x="66437" y="7463"/>
                  <a:pt x="66603" y="7443"/>
                  <a:pt x="66748" y="7401"/>
                </a:cubicBezTo>
                <a:cubicBezTo>
                  <a:pt x="66914" y="7339"/>
                  <a:pt x="67059" y="7215"/>
                  <a:pt x="67142" y="7070"/>
                </a:cubicBezTo>
                <a:cubicBezTo>
                  <a:pt x="67204" y="6966"/>
                  <a:pt x="67142" y="6883"/>
                  <a:pt x="67080" y="6800"/>
                </a:cubicBezTo>
                <a:cubicBezTo>
                  <a:pt x="67017" y="6696"/>
                  <a:pt x="66997" y="6572"/>
                  <a:pt x="66997" y="6468"/>
                </a:cubicBezTo>
                <a:cubicBezTo>
                  <a:pt x="66976" y="6303"/>
                  <a:pt x="66789" y="5929"/>
                  <a:pt x="66603" y="6054"/>
                </a:cubicBezTo>
                <a:cubicBezTo>
                  <a:pt x="66396" y="6220"/>
                  <a:pt x="66168" y="6344"/>
                  <a:pt x="65960" y="6489"/>
                </a:cubicBezTo>
                <a:cubicBezTo>
                  <a:pt x="65939" y="6406"/>
                  <a:pt x="65732" y="5888"/>
                  <a:pt x="65649" y="6012"/>
                </a:cubicBezTo>
                <a:cubicBezTo>
                  <a:pt x="65711" y="5764"/>
                  <a:pt x="65670" y="5515"/>
                  <a:pt x="65525" y="5328"/>
                </a:cubicBezTo>
                <a:cubicBezTo>
                  <a:pt x="65483" y="5266"/>
                  <a:pt x="65421" y="5225"/>
                  <a:pt x="65359" y="5204"/>
                </a:cubicBezTo>
                <a:cubicBezTo>
                  <a:pt x="65297" y="5245"/>
                  <a:pt x="65235" y="5308"/>
                  <a:pt x="65152" y="5370"/>
                </a:cubicBezTo>
                <a:cubicBezTo>
                  <a:pt x="65007" y="5473"/>
                  <a:pt x="64862" y="5577"/>
                  <a:pt x="64737" y="5681"/>
                </a:cubicBezTo>
                <a:cubicBezTo>
                  <a:pt x="64675" y="5556"/>
                  <a:pt x="64613" y="5432"/>
                  <a:pt x="64530" y="5308"/>
                </a:cubicBezTo>
                <a:cubicBezTo>
                  <a:pt x="64737" y="5370"/>
                  <a:pt x="64965" y="5328"/>
                  <a:pt x="65131" y="5204"/>
                </a:cubicBezTo>
                <a:cubicBezTo>
                  <a:pt x="65069" y="4997"/>
                  <a:pt x="65027" y="4789"/>
                  <a:pt x="65007" y="4582"/>
                </a:cubicBezTo>
                <a:cubicBezTo>
                  <a:pt x="64924" y="4209"/>
                  <a:pt x="64862" y="3774"/>
                  <a:pt x="64571" y="3504"/>
                </a:cubicBezTo>
                <a:cubicBezTo>
                  <a:pt x="64509" y="3587"/>
                  <a:pt x="64488" y="3691"/>
                  <a:pt x="64426" y="3774"/>
                </a:cubicBezTo>
                <a:cubicBezTo>
                  <a:pt x="64323" y="3919"/>
                  <a:pt x="64157" y="3815"/>
                  <a:pt x="64053" y="3711"/>
                </a:cubicBezTo>
                <a:cubicBezTo>
                  <a:pt x="63887" y="3877"/>
                  <a:pt x="63846" y="4126"/>
                  <a:pt x="63929" y="4354"/>
                </a:cubicBezTo>
                <a:cubicBezTo>
                  <a:pt x="64032" y="4499"/>
                  <a:pt x="64115" y="4644"/>
                  <a:pt x="64178" y="4831"/>
                </a:cubicBezTo>
                <a:cubicBezTo>
                  <a:pt x="64136" y="4789"/>
                  <a:pt x="64074" y="4748"/>
                  <a:pt x="64032" y="4727"/>
                </a:cubicBezTo>
                <a:cubicBezTo>
                  <a:pt x="63970" y="4852"/>
                  <a:pt x="64032" y="5080"/>
                  <a:pt x="63846" y="5080"/>
                </a:cubicBezTo>
                <a:cubicBezTo>
                  <a:pt x="63887" y="4893"/>
                  <a:pt x="63846" y="4706"/>
                  <a:pt x="63721" y="4582"/>
                </a:cubicBezTo>
                <a:cubicBezTo>
                  <a:pt x="63618" y="4478"/>
                  <a:pt x="63597" y="4561"/>
                  <a:pt x="63473" y="4624"/>
                </a:cubicBezTo>
                <a:cubicBezTo>
                  <a:pt x="63431" y="4582"/>
                  <a:pt x="63411" y="4520"/>
                  <a:pt x="63390" y="4478"/>
                </a:cubicBezTo>
                <a:cubicBezTo>
                  <a:pt x="63348" y="4250"/>
                  <a:pt x="63473" y="4002"/>
                  <a:pt x="63535" y="3794"/>
                </a:cubicBezTo>
                <a:cubicBezTo>
                  <a:pt x="63618" y="3525"/>
                  <a:pt x="63597" y="3235"/>
                  <a:pt x="63431" y="3007"/>
                </a:cubicBezTo>
                <a:cubicBezTo>
                  <a:pt x="63079" y="2903"/>
                  <a:pt x="62706" y="3027"/>
                  <a:pt x="62478" y="3318"/>
                </a:cubicBezTo>
                <a:cubicBezTo>
                  <a:pt x="62395" y="3214"/>
                  <a:pt x="62270" y="3110"/>
                  <a:pt x="62146" y="3069"/>
                </a:cubicBezTo>
                <a:cubicBezTo>
                  <a:pt x="62063" y="3255"/>
                  <a:pt x="62125" y="3525"/>
                  <a:pt x="61794" y="3359"/>
                </a:cubicBezTo>
                <a:cubicBezTo>
                  <a:pt x="61711" y="3587"/>
                  <a:pt x="61794" y="3857"/>
                  <a:pt x="62001" y="3981"/>
                </a:cubicBezTo>
                <a:cubicBezTo>
                  <a:pt x="62084" y="4043"/>
                  <a:pt x="62167" y="4105"/>
                  <a:pt x="62208" y="4188"/>
                </a:cubicBezTo>
                <a:cubicBezTo>
                  <a:pt x="62250" y="4250"/>
                  <a:pt x="62105" y="4313"/>
                  <a:pt x="62063" y="4354"/>
                </a:cubicBezTo>
                <a:cubicBezTo>
                  <a:pt x="61980" y="4437"/>
                  <a:pt x="61939" y="4520"/>
                  <a:pt x="61897" y="4624"/>
                </a:cubicBezTo>
                <a:cubicBezTo>
                  <a:pt x="61897" y="4499"/>
                  <a:pt x="61918" y="4313"/>
                  <a:pt x="61794" y="4292"/>
                </a:cubicBezTo>
                <a:cubicBezTo>
                  <a:pt x="61690" y="4292"/>
                  <a:pt x="61607" y="4250"/>
                  <a:pt x="61545" y="4188"/>
                </a:cubicBezTo>
                <a:cubicBezTo>
                  <a:pt x="61462" y="4064"/>
                  <a:pt x="61421" y="3898"/>
                  <a:pt x="61441" y="3753"/>
                </a:cubicBezTo>
                <a:cubicBezTo>
                  <a:pt x="61441" y="3546"/>
                  <a:pt x="61400" y="3359"/>
                  <a:pt x="61317" y="3193"/>
                </a:cubicBezTo>
                <a:cubicBezTo>
                  <a:pt x="61255" y="3090"/>
                  <a:pt x="61172" y="2986"/>
                  <a:pt x="61027" y="3007"/>
                </a:cubicBezTo>
                <a:cubicBezTo>
                  <a:pt x="60902" y="3027"/>
                  <a:pt x="60778" y="3090"/>
                  <a:pt x="60674" y="3172"/>
                </a:cubicBezTo>
                <a:cubicBezTo>
                  <a:pt x="60674" y="3131"/>
                  <a:pt x="60674" y="3069"/>
                  <a:pt x="60654" y="3027"/>
                </a:cubicBezTo>
                <a:cubicBezTo>
                  <a:pt x="60571" y="3048"/>
                  <a:pt x="60529" y="3110"/>
                  <a:pt x="60446" y="3152"/>
                </a:cubicBezTo>
                <a:cubicBezTo>
                  <a:pt x="60446" y="3090"/>
                  <a:pt x="60405" y="3048"/>
                  <a:pt x="60343" y="3027"/>
                </a:cubicBezTo>
                <a:cubicBezTo>
                  <a:pt x="60343" y="3069"/>
                  <a:pt x="60343" y="3090"/>
                  <a:pt x="60301" y="3110"/>
                </a:cubicBezTo>
                <a:cubicBezTo>
                  <a:pt x="60198" y="3007"/>
                  <a:pt x="60301" y="2799"/>
                  <a:pt x="60073" y="2820"/>
                </a:cubicBezTo>
                <a:cubicBezTo>
                  <a:pt x="60011" y="2903"/>
                  <a:pt x="60011" y="3007"/>
                  <a:pt x="60032" y="3090"/>
                </a:cubicBezTo>
                <a:cubicBezTo>
                  <a:pt x="59970" y="3131"/>
                  <a:pt x="59928" y="3214"/>
                  <a:pt x="59907" y="3297"/>
                </a:cubicBezTo>
                <a:cubicBezTo>
                  <a:pt x="59866" y="3214"/>
                  <a:pt x="59824" y="3152"/>
                  <a:pt x="59783" y="3090"/>
                </a:cubicBezTo>
                <a:cubicBezTo>
                  <a:pt x="59700" y="2986"/>
                  <a:pt x="59679" y="2965"/>
                  <a:pt x="59783" y="2882"/>
                </a:cubicBezTo>
                <a:cubicBezTo>
                  <a:pt x="59907" y="2779"/>
                  <a:pt x="60011" y="2634"/>
                  <a:pt x="60052" y="2468"/>
                </a:cubicBezTo>
                <a:cubicBezTo>
                  <a:pt x="60115" y="2260"/>
                  <a:pt x="60011" y="2157"/>
                  <a:pt x="59804" y="2074"/>
                </a:cubicBezTo>
                <a:cubicBezTo>
                  <a:pt x="59638" y="2012"/>
                  <a:pt x="59472" y="2012"/>
                  <a:pt x="59306" y="2095"/>
                </a:cubicBezTo>
                <a:cubicBezTo>
                  <a:pt x="59265" y="1949"/>
                  <a:pt x="59244" y="1804"/>
                  <a:pt x="59244" y="1639"/>
                </a:cubicBezTo>
                <a:cubicBezTo>
                  <a:pt x="59265" y="1514"/>
                  <a:pt x="59285" y="1369"/>
                  <a:pt x="59265" y="1224"/>
                </a:cubicBezTo>
                <a:cubicBezTo>
                  <a:pt x="59265" y="1100"/>
                  <a:pt x="59223" y="975"/>
                  <a:pt x="59140" y="851"/>
                </a:cubicBezTo>
                <a:cubicBezTo>
                  <a:pt x="59099" y="768"/>
                  <a:pt x="59037" y="706"/>
                  <a:pt x="58975" y="644"/>
                </a:cubicBezTo>
                <a:cubicBezTo>
                  <a:pt x="58912" y="644"/>
                  <a:pt x="58871" y="664"/>
                  <a:pt x="58829" y="623"/>
                </a:cubicBezTo>
                <a:cubicBezTo>
                  <a:pt x="58767" y="685"/>
                  <a:pt x="58643" y="685"/>
                  <a:pt x="58560" y="706"/>
                </a:cubicBezTo>
                <a:cubicBezTo>
                  <a:pt x="58477" y="747"/>
                  <a:pt x="58332" y="892"/>
                  <a:pt x="58270" y="809"/>
                </a:cubicBezTo>
                <a:cubicBezTo>
                  <a:pt x="57980" y="1203"/>
                  <a:pt x="57938" y="1701"/>
                  <a:pt x="58332" y="2032"/>
                </a:cubicBezTo>
                <a:cubicBezTo>
                  <a:pt x="58249" y="2053"/>
                  <a:pt x="58187" y="1929"/>
                  <a:pt x="58125" y="1867"/>
                </a:cubicBezTo>
                <a:cubicBezTo>
                  <a:pt x="58062" y="1825"/>
                  <a:pt x="58000" y="1804"/>
                  <a:pt x="57938" y="1784"/>
                </a:cubicBezTo>
                <a:cubicBezTo>
                  <a:pt x="57814" y="1742"/>
                  <a:pt x="57834" y="1784"/>
                  <a:pt x="57772" y="1867"/>
                </a:cubicBezTo>
                <a:cubicBezTo>
                  <a:pt x="57503" y="1701"/>
                  <a:pt x="57524" y="1452"/>
                  <a:pt x="57627" y="1203"/>
                </a:cubicBezTo>
                <a:cubicBezTo>
                  <a:pt x="57772" y="913"/>
                  <a:pt x="57814" y="602"/>
                  <a:pt x="57731" y="291"/>
                </a:cubicBezTo>
                <a:cubicBezTo>
                  <a:pt x="57710" y="208"/>
                  <a:pt x="57669" y="125"/>
                  <a:pt x="57627" y="63"/>
                </a:cubicBezTo>
                <a:cubicBezTo>
                  <a:pt x="57503" y="22"/>
                  <a:pt x="57378" y="1"/>
                  <a:pt x="57254" y="22"/>
                </a:cubicBezTo>
                <a:cubicBezTo>
                  <a:pt x="57047" y="42"/>
                  <a:pt x="56881" y="125"/>
                  <a:pt x="56736" y="250"/>
                </a:cubicBezTo>
                <a:cubicBezTo>
                  <a:pt x="56466" y="519"/>
                  <a:pt x="56425" y="954"/>
                  <a:pt x="56674" y="1265"/>
                </a:cubicBezTo>
                <a:cubicBezTo>
                  <a:pt x="56072" y="1265"/>
                  <a:pt x="55886" y="1846"/>
                  <a:pt x="55824" y="2343"/>
                </a:cubicBezTo>
                <a:cubicBezTo>
                  <a:pt x="55803" y="2634"/>
                  <a:pt x="55782" y="2944"/>
                  <a:pt x="55803" y="3235"/>
                </a:cubicBezTo>
                <a:cubicBezTo>
                  <a:pt x="55803" y="3380"/>
                  <a:pt x="55699" y="3753"/>
                  <a:pt x="55575" y="3815"/>
                </a:cubicBezTo>
                <a:cubicBezTo>
                  <a:pt x="55492" y="3836"/>
                  <a:pt x="55430" y="3898"/>
                  <a:pt x="55368" y="3981"/>
                </a:cubicBezTo>
                <a:cubicBezTo>
                  <a:pt x="55347" y="4002"/>
                  <a:pt x="55264" y="4147"/>
                  <a:pt x="55243" y="4085"/>
                </a:cubicBezTo>
                <a:cubicBezTo>
                  <a:pt x="55243" y="4085"/>
                  <a:pt x="55243" y="4105"/>
                  <a:pt x="55243" y="4126"/>
                </a:cubicBezTo>
                <a:cubicBezTo>
                  <a:pt x="55264" y="4002"/>
                  <a:pt x="55243" y="3836"/>
                  <a:pt x="55098" y="3857"/>
                </a:cubicBezTo>
                <a:cubicBezTo>
                  <a:pt x="55223" y="3794"/>
                  <a:pt x="55119" y="3546"/>
                  <a:pt x="55036" y="3463"/>
                </a:cubicBezTo>
                <a:cubicBezTo>
                  <a:pt x="54995" y="3401"/>
                  <a:pt x="54912" y="3359"/>
                  <a:pt x="54849" y="3338"/>
                </a:cubicBezTo>
                <a:cubicBezTo>
                  <a:pt x="54787" y="3421"/>
                  <a:pt x="54704" y="3504"/>
                  <a:pt x="54642" y="3566"/>
                </a:cubicBezTo>
                <a:cubicBezTo>
                  <a:pt x="54621" y="3525"/>
                  <a:pt x="54601" y="3483"/>
                  <a:pt x="54559" y="3463"/>
                </a:cubicBezTo>
                <a:cubicBezTo>
                  <a:pt x="54580" y="3670"/>
                  <a:pt x="54476" y="3753"/>
                  <a:pt x="54373" y="3919"/>
                </a:cubicBezTo>
                <a:cubicBezTo>
                  <a:pt x="54373" y="3877"/>
                  <a:pt x="54331" y="3815"/>
                  <a:pt x="54311" y="3794"/>
                </a:cubicBezTo>
                <a:cubicBezTo>
                  <a:pt x="54228" y="3836"/>
                  <a:pt x="54124" y="3857"/>
                  <a:pt x="54020" y="3857"/>
                </a:cubicBezTo>
                <a:cubicBezTo>
                  <a:pt x="53979" y="3857"/>
                  <a:pt x="53937" y="3877"/>
                  <a:pt x="53896" y="3898"/>
                </a:cubicBezTo>
                <a:cubicBezTo>
                  <a:pt x="53896" y="3898"/>
                  <a:pt x="53834" y="4022"/>
                  <a:pt x="53854" y="4002"/>
                </a:cubicBezTo>
                <a:cubicBezTo>
                  <a:pt x="53772" y="4043"/>
                  <a:pt x="53668" y="4002"/>
                  <a:pt x="53772" y="3939"/>
                </a:cubicBezTo>
                <a:cubicBezTo>
                  <a:pt x="53854" y="3898"/>
                  <a:pt x="53875" y="3857"/>
                  <a:pt x="53813" y="3774"/>
                </a:cubicBezTo>
                <a:cubicBezTo>
                  <a:pt x="53792" y="3815"/>
                  <a:pt x="53751" y="3836"/>
                  <a:pt x="53709" y="3815"/>
                </a:cubicBezTo>
                <a:cubicBezTo>
                  <a:pt x="53751" y="3753"/>
                  <a:pt x="53813" y="3442"/>
                  <a:pt x="53647" y="3587"/>
                </a:cubicBezTo>
                <a:cubicBezTo>
                  <a:pt x="53606" y="3649"/>
                  <a:pt x="53564" y="3711"/>
                  <a:pt x="53564" y="3794"/>
                </a:cubicBezTo>
                <a:cubicBezTo>
                  <a:pt x="53523" y="3774"/>
                  <a:pt x="53481" y="3774"/>
                  <a:pt x="53440" y="3794"/>
                </a:cubicBezTo>
                <a:cubicBezTo>
                  <a:pt x="53440" y="3732"/>
                  <a:pt x="53419" y="3649"/>
                  <a:pt x="53419" y="3587"/>
                </a:cubicBezTo>
                <a:cubicBezTo>
                  <a:pt x="53544" y="3608"/>
                  <a:pt x="53689" y="3566"/>
                  <a:pt x="53813" y="3483"/>
                </a:cubicBezTo>
                <a:cubicBezTo>
                  <a:pt x="53751" y="3338"/>
                  <a:pt x="53709" y="3172"/>
                  <a:pt x="53668" y="3027"/>
                </a:cubicBezTo>
                <a:cubicBezTo>
                  <a:pt x="53647" y="2716"/>
                  <a:pt x="53502" y="2447"/>
                  <a:pt x="53295" y="2240"/>
                </a:cubicBezTo>
                <a:cubicBezTo>
                  <a:pt x="53191" y="2406"/>
                  <a:pt x="53170" y="2634"/>
                  <a:pt x="52922" y="2406"/>
                </a:cubicBezTo>
                <a:cubicBezTo>
                  <a:pt x="52922" y="2468"/>
                  <a:pt x="52901" y="2488"/>
                  <a:pt x="52839" y="2488"/>
                </a:cubicBezTo>
                <a:cubicBezTo>
                  <a:pt x="52901" y="2571"/>
                  <a:pt x="52797" y="2737"/>
                  <a:pt x="52839" y="2862"/>
                </a:cubicBezTo>
                <a:cubicBezTo>
                  <a:pt x="52901" y="2965"/>
                  <a:pt x="53005" y="3027"/>
                  <a:pt x="53005" y="3131"/>
                </a:cubicBezTo>
                <a:cubicBezTo>
                  <a:pt x="52963" y="3069"/>
                  <a:pt x="52777" y="2965"/>
                  <a:pt x="52797" y="3131"/>
                </a:cubicBezTo>
                <a:cubicBezTo>
                  <a:pt x="52797" y="3172"/>
                  <a:pt x="52818" y="3214"/>
                  <a:pt x="52859" y="3255"/>
                </a:cubicBezTo>
                <a:cubicBezTo>
                  <a:pt x="52922" y="3338"/>
                  <a:pt x="52880" y="3359"/>
                  <a:pt x="52859" y="3463"/>
                </a:cubicBezTo>
                <a:cubicBezTo>
                  <a:pt x="52777" y="3401"/>
                  <a:pt x="52694" y="3421"/>
                  <a:pt x="52714" y="3297"/>
                </a:cubicBezTo>
                <a:cubicBezTo>
                  <a:pt x="52735" y="3193"/>
                  <a:pt x="52694" y="3235"/>
                  <a:pt x="52611" y="3172"/>
                </a:cubicBezTo>
                <a:cubicBezTo>
                  <a:pt x="52528" y="3131"/>
                  <a:pt x="52466" y="3048"/>
                  <a:pt x="52445" y="2944"/>
                </a:cubicBezTo>
                <a:cubicBezTo>
                  <a:pt x="52466" y="2737"/>
                  <a:pt x="52507" y="2551"/>
                  <a:pt x="52549" y="2364"/>
                </a:cubicBezTo>
                <a:cubicBezTo>
                  <a:pt x="52569" y="2240"/>
                  <a:pt x="52528" y="2136"/>
                  <a:pt x="52486" y="2032"/>
                </a:cubicBezTo>
                <a:cubicBezTo>
                  <a:pt x="52403" y="1867"/>
                  <a:pt x="52217" y="1887"/>
                  <a:pt x="52051" y="1949"/>
                </a:cubicBezTo>
                <a:cubicBezTo>
                  <a:pt x="51802" y="2032"/>
                  <a:pt x="51636" y="2281"/>
                  <a:pt x="51678" y="2530"/>
                </a:cubicBezTo>
                <a:cubicBezTo>
                  <a:pt x="51616" y="2488"/>
                  <a:pt x="51554" y="2488"/>
                  <a:pt x="51491" y="2509"/>
                </a:cubicBezTo>
                <a:cubicBezTo>
                  <a:pt x="51595" y="2634"/>
                  <a:pt x="51719" y="2716"/>
                  <a:pt x="51823" y="2820"/>
                </a:cubicBezTo>
                <a:cubicBezTo>
                  <a:pt x="51740" y="2820"/>
                  <a:pt x="51678" y="2841"/>
                  <a:pt x="51616" y="2882"/>
                </a:cubicBezTo>
                <a:cubicBezTo>
                  <a:pt x="51554" y="2924"/>
                  <a:pt x="51491" y="2903"/>
                  <a:pt x="51491" y="2986"/>
                </a:cubicBezTo>
                <a:cubicBezTo>
                  <a:pt x="51408" y="3069"/>
                  <a:pt x="51367" y="3007"/>
                  <a:pt x="51284" y="2944"/>
                </a:cubicBezTo>
                <a:cubicBezTo>
                  <a:pt x="51035" y="2799"/>
                  <a:pt x="50704" y="2571"/>
                  <a:pt x="50372" y="2613"/>
                </a:cubicBezTo>
                <a:cubicBezTo>
                  <a:pt x="50393" y="2799"/>
                  <a:pt x="50559" y="2965"/>
                  <a:pt x="50248" y="2986"/>
                </a:cubicBezTo>
                <a:cubicBezTo>
                  <a:pt x="50268" y="3131"/>
                  <a:pt x="50372" y="3276"/>
                  <a:pt x="50538" y="3338"/>
                </a:cubicBezTo>
                <a:cubicBezTo>
                  <a:pt x="50476" y="3338"/>
                  <a:pt x="50413" y="3338"/>
                  <a:pt x="50351" y="3359"/>
                </a:cubicBezTo>
                <a:cubicBezTo>
                  <a:pt x="50393" y="3401"/>
                  <a:pt x="50248" y="3483"/>
                  <a:pt x="50206" y="3546"/>
                </a:cubicBezTo>
                <a:cubicBezTo>
                  <a:pt x="50040" y="3297"/>
                  <a:pt x="49688" y="2716"/>
                  <a:pt x="49398" y="3193"/>
                </a:cubicBezTo>
                <a:cubicBezTo>
                  <a:pt x="49149" y="3525"/>
                  <a:pt x="49377" y="3981"/>
                  <a:pt x="49792" y="4002"/>
                </a:cubicBezTo>
                <a:cubicBezTo>
                  <a:pt x="49709" y="4105"/>
                  <a:pt x="49626" y="3898"/>
                  <a:pt x="49543" y="4002"/>
                </a:cubicBezTo>
                <a:lnTo>
                  <a:pt x="49481" y="3919"/>
                </a:lnTo>
                <a:cubicBezTo>
                  <a:pt x="49356" y="4002"/>
                  <a:pt x="49232" y="4043"/>
                  <a:pt x="49087" y="4043"/>
                </a:cubicBezTo>
                <a:cubicBezTo>
                  <a:pt x="49087" y="4002"/>
                  <a:pt x="49108" y="3960"/>
                  <a:pt x="49128" y="3939"/>
                </a:cubicBezTo>
                <a:cubicBezTo>
                  <a:pt x="49066" y="3877"/>
                  <a:pt x="49025" y="3836"/>
                  <a:pt x="48962" y="3794"/>
                </a:cubicBezTo>
                <a:cubicBezTo>
                  <a:pt x="48838" y="3732"/>
                  <a:pt x="48714" y="3711"/>
                  <a:pt x="48589" y="3774"/>
                </a:cubicBezTo>
                <a:cubicBezTo>
                  <a:pt x="48465" y="3815"/>
                  <a:pt x="48548" y="4105"/>
                  <a:pt x="48569" y="4230"/>
                </a:cubicBezTo>
                <a:cubicBezTo>
                  <a:pt x="48569" y="4395"/>
                  <a:pt x="48589" y="4561"/>
                  <a:pt x="48652" y="4706"/>
                </a:cubicBezTo>
                <a:cubicBezTo>
                  <a:pt x="48569" y="4727"/>
                  <a:pt x="48506" y="4769"/>
                  <a:pt x="48444" y="4810"/>
                </a:cubicBezTo>
                <a:cubicBezTo>
                  <a:pt x="48341" y="4872"/>
                  <a:pt x="48382" y="4914"/>
                  <a:pt x="48258" y="4872"/>
                </a:cubicBezTo>
                <a:cubicBezTo>
                  <a:pt x="48113" y="4810"/>
                  <a:pt x="47967" y="4831"/>
                  <a:pt x="47843" y="4872"/>
                </a:cubicBezTo>
                <a:cubicBezTo>
                  <a:pt x="48195" y="4706"/>
                  <a:pt x="48672" y="4458"/>
                  <a:pt x="48278" y="4022"/>
                </a:cubicBezTo>
                <a:cubicBezTo>
                  <a:pt x="48009" y="3960"/>
                  <a:pt x="47739" y="4002"/>
                  <a:pt x="47511" y="4147"/>
                </a:cubicBezTo>
                <a:cubicBezTo>
                  <a:pt x="47449" y="4167"/>
                  <a:pt x="47387" y="4209"/>
                  <a:pt x="47325" y="4230"/>
                </a:cubicBezTo>
                <a:lnTo>
                  <a:pt x="47470" y="4478"/>
                </a:lnTo>
                <a:lnTo>
                  <a:pt x="47698" y="4893"/>
                </a:lnTo>
                <a:cubicBezTo>
                  <a:pt x="47574" y="4893"/>
                  <a:pt x="47511" y="4769"/>
                  <a:pt x="47408" y="4852"/>
                </a:cubicBezTo>
                <a:cubicBezTo>
                  <a:pt x="47304" y="4914"/>
                  <a:pt x="47221" y="5017"/>
                  <a:pt x="47180" y="5121"/>
                </a:cubicBezTo>
                <a:cubicBezTo>
                  <a:pt x="47118" y="5059"/>
                  <a:pt x="46869" y="5204"/>
                  <a:pt x="46807" y="5266"/>
                </a:cubicBezTo>
                <a:cubicBezTo>
                  <a:pt x="46848" y="4893"/>
                  <a:pt x="46579" y="4769"/>
                  <a:pt x="46247" y="4810"/>
                </a:cubicBezTo>
                <a:cubicBezTo>
                  <a:pt x="46288" y="4976"/>
                  <a:pt x="46164" y="5142"/>
                  <a:pt x="46123" y="5287"/>
                </a:cubicBezTo>
                <a:cubicBezTo>
                  <a:pt x="46060" y="5225"/>
                  <a:pt x="45998" y="5204"/>
                  <a:pt x="46040" y="5328"/>
                </a:cubicBezTo>
                <a:cubicBezTo>
                  <a:pt x="45895" y="5287"/>
                  <a:pt x="45770" y="5225"/>
                  <a:pt x="45625" y="5162"/>
                </a:cubicBezTo>
                <a:cubicBezTo>
                  <a:pt x="45542" y="5059"/>
                  <a:pt x="45439" y="4997"/>
                  <a:pt x="45314" y="4976"/>
                </a:cubicBezTo>
                <a:cubicBezTo>
                  <a:pt x="45065" y="4976"/>
                  <a:pt x="44858" y="4769"/>
                  <a:pt x="44858" y="4520"/>
                </a:cubicBezTo>
                <a:cubicBezTo>
                  <a:pt x="44630" y="4416"/>
                  <a:pt x="44381" y="4458"/>
                  <a:pt x="44174" y="4603"/>
                </a:cubicBezTo>
                <a:cubicBezTo>
                  <a:pt x="44091" y="4686"/>
                  <a:pt x="44070" y="4686"/>
                  <a:pt x="44133" y="4789"/>
                </a:cubicBezTo>
                <a:cubicBezTo>
                  <a:pt x="44195" y="4893"/>
                  <a:pt x="44236" y="4934"/>
                  <a:pt x="44278" y="5017"/>
                </a:cubicBezTo>
                <a:cubicBezTo>
                  <a:pt x="44381" y="5183"/>
                  <a:pt x="44464" y="5328"/>
                  <a:pt x="44568" y="5473"/>
                </a:cubicBezTo>
                <a:cubicBezTo>
                  <a:pt x="44485" y="5473"/>
                  <a:pt x="44464" y="5515"/>
                  <a:pt x="44423" y="5577"/>
                </a:cubicBezTo>
                <a:cubicBezTo>
                  <a:pt x="44319" y="5515"/>
                  <a:pt x="44174" y="5328"/>
                  <a:pt x="44029" y="5411"/>
                </a:cubicBezTo>
                <a:lnTo>
                  <a:pt x="44174" y="5536"/>
                </a:lnTo>
                <a:cubicBezTo>
                  <a:pt x="43946" y="5639"/>
                  <a:pt x="43449" y="5515"/>
                  <a:pt x="43366" y="5826"/>
                </a:cubicBezTo>
                <a:cubicBezTo>
                  <a:pt x="43635" y="5805"/>
                  <a:pt x="44050" y="5826"/>
                  <a:pt x="44195" y="5536"/>
                </a:cubicBezTo>
                <a:cubicBezTo>
                  <a:pt x="44236" y="5598"/>
                  <a:pt x="44319" y="5639"/>
                  <a:pt x="44402" y="5660"/>
                </a:cubicBezTo>
                <a:cubicBezTo>
                  <a:pt x="44340" y="5764"/>
                  <a:pt x="44319" y="5888"/>
                  <a:pt x="44381" y="6012"/>
                </a:cubicBezTo>
                <a:cubicBezTo>
                  <a:pt x="44216" y="5847"/>
                  <a:pt x="44050" y="5992"/>
                  <a:pt x="44257" y="6137"/>
                </a:cubicBezTo>
                <a:cubicBezTo>
                  <a:pt x="44133" y="6157"/>
                  <a:pt x="44195" y="6282"/>
                  <a:pt x="44070" y="6261"/>
                </a:cubicBezTo>
                <a:cubicBezTo>
                  <a:pt x="43946" y="6240"/>
                  <a:pt x="43905" y="6095"/>
                  <a:pt x="43801" y="6116"/>
                </a:cubicBezTo>
                <a:cubicBezTo>
                  <a:pt x="43697" y="6137"/>
                  <a:pt x="43614" y="6178"/>
                  <a:pt x="43531" y="6261"/>
                </a:cubicBezTo>
                <a:cubicBezTo>
                  <a:pt x="43490" y="6303"/>
                  <a:pt x="43469" y="6344"/>
                  <a:pt x="43449" y="6406"/>
                </a:cubicBezTo>
                <a:cubicBezTo>
                  <a:pt x="43428" y="6510"/>
                  <a:pt x="43511" y="6510"/>
                  <a:pt x="43573" y="6551"/>
                </a:cubicBezTo>
                <a:cubicBezTo>
                  <a:pt x="43449" y="6614"/>
                  <a:pt x="43345" y="6717"/>
                  <a:pt x="43262" y="6842"/>
                </a:cubicBezTo>
                <a:cubicBezTo>
                  <a:pt x="43179" y="6987"/>
                  <a:pt x="43075" y="7090"/>
                  <a:pt x="42951" y="7173"/>
                </a:cubicBezTo>
                <a:cubicBezTo>
                  <a:pt x="42951" y="7132"/>
                  <a:pt x="42951" y="7111"/>
                  <a:pt x="42889" y="7152"/>
                </a:cubicBezTo>
                <a:cubicBezTo>
                  <a:pt x="42889" y="7111"/>
                  <a:pt x="42868" y="7070"/>
                  <a:pt x="42847" y="7049"/>
                </a:cubicBezTo>
                <a:cubicBezTo>
                  <a:pt x="42868" y="7028"/>
                  <a:pt x="42889" y="7007"/>
                  <a:pt x="42930" y="7007"/>
                </a:cubicBezTo>
                <a:cubicBezTo>
                  <a:pt x="42847" y="6842"/>
                  <a:pt x="42702" y="6738"/>
                  <a:pt x="42516" y="6738"/>
                </a:cubicBezTo>
                <a:cubicBezTo>
                  <a:pt x="42371" y="6759"/>
                  <a:pt x="42226" y="6759"/>
                  <a:pt x="42080" y="6759"/>
                </a:cubicBezTo>
                <a:cubicBezTo>
                  <a:pt x="42205" y="6696"/>
                  <a:pt x="42350" y="6489"/>
                  <a:pt x="42454" y="6531"/>
                </a:cubicBezTo>
                <a:cubicBezTo>
                  <a:pt x="42516" y="6551"/>
                  <a:pt x="42827" y="6572"/>
                  <a:pt x="42806" y="6448"/>
                </a:cubicBezTo>
                <a:cubicBezTo>
                  <a:pt x="42785" y="6344"/>
                  <a:pt x="42723" y="6033"/>
                  <a:pt x="42536" y="6199"/>
                </a:cubicBezTo>
                <a:cubicBezTo>
                  <a:pt x="42578" y="5929"/>
                  <a:pt x="42080" y="5909"/>
                  <a:pt x="42018" y="5784"/>
                </a:cubicBezTo>
                <a:cubicBezTo>
                  <a:pt x="42184" y="5867"/>
                  <a:pt x="42391" y="5867"/>
                  <a:pt x="42536" y="5784"/>
                </a:cubicBezTo>
                <a:cubicBezTo>
                  <a:pt x="42391" y="5743"/>
                  <a:pt x="42226" y="5701"/>
                  <a:pt x="42080" y="5639"/>
                </a:cubicBezTo>
                <a:cubicBezTo>
                  <a:pt x="41977" y="5619"/>
                  <a:pt x="42018" y="5515"/>
                  <a:pt x="42018" y="5432"/>
                </a:cubicBezTo>
                <a:cubicBezTo>
                  <a:pt x="41894" y="5411"/>
                  <a:pt x="41769" y="5370"/>
                  <a:pt x="41645" y="5349"/>
                </a:cubicBezTo>
                <a:cubicBezTo>
                  <a:pt x="41251" y="5245"/>
                  <a:pt x="40754" y="5038"/>
                  <a:pt x="40339" y="5204"/>
                </a:cubicBezTo>
                <a:cubicBezTo>
                  <a:pt x="40381" y="5328"/>
                  <a:pt x="40505" y="5370"/>
                  <a:pt x="40505" y="5494"/>
                </a:cubicBezTo>
                <a:cubicBezTo>
                  <a:pt x="40546" y="5764"/>
                  <a:pt x="40298" y="5598"/>
                  <a:pt x="40236" y="5494"/>
                </a:cubicBezTo>
                <a:cubicBezTo>
                  <a:pt x="40153" y="5577"/>
                  <a:pt x="40153" y="5681"/>
                  <a:pt x="40049" y="5639"/>
                </a:cubicBezTo>
                <a:cubicBezTo>
                  <a:pt x="39966" y="5805"/>
                  <a:pt x="40028" y="6012"/>
                  <a:pt x="39759" y="5867"/>
                </a:cubicBezTo>
                <a:cubicBezTo>
                  <a:pt x="39717" y="5992"/>
                  <a:pt x="39738" y="5971"/>
                  <a:pt x="39614" y="5971"/>
                </a:cubicBezTo>
                <a:cubicBezTo>
                  <a:pt x="39634" y="5701"/>
                  <a:pt x="39862" y="5515"/>
                  <a:pt x="39904" y="5245"/>
                </a:cubicBezTo>
                <a:cubicBezTo>
                  <a:pt x="39925" y="5038"/>
                  <a:pt x="39904" y="4852"/>
                  <a:pt x="39655" y="4810"/>
                </a:cubicBezTo>
                <a:cubicBezTo>
                  <a:pt x="39469" y="4748"/>
                  <a:pt x="39261" y="4810"/>
                  <a:pt x="39095" y="4934"/>
                </a:cubicBezTo>
                <a:cubicBezTo>
                  <a:pt x="39178" y="4748"/>
                  <a:pt x="39344" y="4478"/>
                  <a:pt x="39158" y="4313"/>
                </a:cubicBezTo>
                <a:cubicBezTo>
                  <a:pt x="39013" y="4499"/>
                  <a:pt x="38930" y="4748"/>
                  <a:pt x="38909" y="4976"/>
                </a:cubicBezTo>
                <a:cubicBezTo>
                  <a:pt x="38909" y="5080"/>
                  <a:pt x="38888" y="5183"/>
                  <a:pt x="38888" y="5287"/>
                </a:cubicBezTo>
                <a:cubicBezTo>
                  <a:pt x="38888" y="5370"/>
                  <a:pt x="38950" y="5639"/>
                  <a:pt x="38909" y="5660"/>
                </a:cubicBezTo>
                <a:cubicBezTo>
                  <a:pt x="38474" y="5619"/>
                  <a:pt x="38266" y="6075"/>
                  <a:pt x="38183" y="6448"/>
                </a:cubicBezTo>
                <a:cubicBezTo>
                  <a:pt x="38163" y="6365"/>
                  <a:pt x="38142" y="6365"/>
                  <a:pt x="38080" y="6385"/>
                </a:cubicBezTo>
                <a:cubicBezTo>
                  <a:pt x="37997" y="6427"/>
                  <a:pt x="37955" y="6365"/>
                  <a:pt x="37872" y="6365"/>
                </a:cubicBezTo>
                <a:cubicBezTo>
                  <a:pt x="37790" y="6365"/>
                  <a:pt x="37707" y="6220"/>
                  <a:pt x="37603" y="6137"/>
                </a:cubicBezTo>
                <a:cubicBezTo>
                  <a:pt x="37561" y="6116"/>
                  <a:pt x="37520" y="6075"/>
                  <a:pt x="37479" y="6033"/>
                </a:cubicBezTo>
                <a:cubicBezTo>
                  <a:pt x="37375" y="5971"/>
                  <a:pt x="37354" y="5909"/>
                  <a:pt x="37271" y="6012"/>
                </a:cubicBezTo>
                <a:lnTo>
                  <a:pt x="36981" y="6468"/>
                </a:lnTo>
                <a:cubicBezTo>
                  <a:pt x="36960" y="6365"/>
                  <a:pt x="36857" y="6282"/>
                  <a:pt x="36981" y="6240"/>
                </a:cubicBezTo>
                <a:cubicBezTo>
                  <a:pt x="37105" y="6220"/>
                  <a:pt x="37168" y="6033"/>
                  <a:pt x="37209" y="5950"/>
                </a:cubicBezTo>
                <a:cubicBezTo>
                  <a:pt x="37313" y="5743"/>
                  <a:pt x="37230" y="5515"/>
                  <a:pt x="37023" y="5411"/>
                </a:cubicBezTo>
                <a:cubicBezTo>
                  <a:pt x="37209" y="5308"/>
                  <a:pt x="37313" y="5473"/>
                  <a:pt x="37354" y="5639"/>
                </a:cubicBezTo>
                <a:cubicBezTo>
                  <a:pt x="37396" y="5598"/>
                  <a:pt x="37437" y="5577"/>
                  <a:pt x="37479" y="5556"/>
                </a:cubicBezTo>
                <a:cubicBezTo>
                  <a:pt x="37561" y="5598"/>
                  <a:pt x="37644" y="5619"/>
                  <a:pt x="37727" y="5639"/>
                </a:cubicBezTo>
                <a:cubicBezTo>
                  <a:pt x="37831" y="5660"/>
                  <a:pt x="37955" y="5660"/>
                  <a:pt x="38080" y="5619"/>
                </a:cubicBezTo>
                <a:cubicBezTo>
                  <a:pt x="38183" y="5577"/>
                  <a:pt x="38287" y="5494"/>
                  <a:pt x="38391" y="5453"/>
                </a:cubicBezTo>
                <a:cubicBezTo>
                  <a:pt x="38494" y="5411"/>
                  <a:pt x="38515" y="5287"/>
                  <a:pt x="38432" y="5204"/>
                </a:cubicBezTo>
                <a:cubicBezTo>
                  <a:pt x="38391" y="5266"/>
                  <a:pt x="38328" y="5308"/>
                  <a:pt x="38266" y="5225"/>
                </a:cubicBezTo>
                <a:cubicBezTo>
                  <a:pt x="38308" y="5162"/>
                  <a:pt x="38349" y="5080"/>
                  <a:pt x="38391" y="5017"/>
                </a:cubicBezTo>
                <a:cubicBezTo>
                  <a:pt x="38411" y="4934"/>
                  <a:pt x="38391" y="4852"/>
                  <a:pt x="38328" y="4810"/>
                </a:cubicBezTo>
                <a:cubicBezTo>
                  <a:pt x="38225" y="4748"/>
                  <a:pt x="38142" y="4831"/>
                  <a:pt x="38080" y="4934"/>
                </a:cubicBezTo>
                <a:cubicBezTo>
                  <a:pt x="38018" y="4789"/>
                  <a:pt x="37955" y="4644"/>
                  <a:pt x="37872" y="4499"/>
                </a:cubicBezTo>
                <a:cubicBezTo>
                  <a:pt x="37810" y="4458"/>
                  <a:pt x="37810" y="4395"/>
                  <a:pt x="37893" y="4375"/>
                </a:cubicBezTo>
                <a:cubicBezTo>
                  <a:pt x="37872" y="4313"/>
                  <a:pt x="37831" y="4250"/>
                  <a:pt x="37790" y="4188"/>
                </a:cubicBezTo>
                <a:cubicBezTo>
                  <a:pt x="37707" y="4022"/>
                  <a:pt x="37561" y="3898"/>
                  <a:pt x="37375" y="3836"/>
                </a:cubicBezTo>
                <a:cubicBezTo>
                  <a:pt x="37271" y="3815"/>
                  <a:pt x="37168" y="3815"/>
                  <a:pt x="37064" y="3815"/>
                </a:cubicBezTo>
                <a:cubicBezTo>
                  <a:pt x="37043" y="3981"/>
                  <a:pt x="37002" y="4126"/>
                  <a:pt x="36960" y="4271"/>
                </a:cubicBezTo>
                <a:cubicBezTo>
                  <a:pt x="36836" y="4582"/>
                  <a:pt x="36774" y="4893"/>
                  <a:pt x="36753" y="5225"/>
                </a:cubicBezTo>
                <a:cubicBezTo>
                  <a:pt x="36484" y="4976"/>
                  <a:pt x="36753" y="4478"/>
                  <a:pt x="36649" y="4167"/>
                </a:cubicBezTo>
                <a:cubicBezTo>
                  <a:pt x="36608" y="4043"/>
                  <a:pt x="36525" y="3939"/>
                  <a:pt x="36442" y="3857"/>
                </a:cubicBezTo>
                <a:cubicBezTo>
                  <a:pt x="36318" y="3836"/>
                  <a:pt x="36173" y="3857"/>
                  <a:pt x="36069" y="3919"/>
                </a:cubicBezTo>
                <a:cubicBezTo>
                  <a:pt x="35862" y="3981"/>
                  <a:pt x="35717" y="4147"/>
                  <a:pt x="35654" y="4354"/>
                </a:cubicBezTo>
                <a:cubicBezTo>
                  <a:pt x="35364" y="4147"/>
                  <a:pt x="34950" y="4147"/>
                  <a:pt x="34701" y="4395"/>
                </a:cubicBezTo>
                <a:cubicBezTo>
                  <a:pt x="34639" y="4313"/>
                  <a:pt x="34597" y="4313"/>
                  <a:pt x="34577" y="4209"/>
                </a:cubicBezTo>
                <a:cubicBezTo>
                  <a:pt x="34577" y="4105"/>
                  <a:pt x="34556" y="4002"/>
                  <a:pt x="34535" y="3898"/>
                </a:cubicBezTo>
                <a:cubicBezTo>
                  <a:pt x="34494" y="3711"/>
                  <a:pt x="34183" y="3711"/>
                  <a:pt x="34017" y="3774"/>
                </a:cubicBezTo>
                <a:cubicBezTo>
                  <a:pt x="33706" y="3877"/>
                  <a:pt x="33561" y="4230"/>
                  <a:pt x="33706" y="4520"/>
                </a:cubicBezTo>
                <a:cubicBezTo>
                  <a:pt x="33561" y="4520"/>
                  <a:pt x="33436" y="4416"/>
                  <a:pt x="33374" y="4271"/>
                </a:cubicBezTo>
                <a:cubicBezTo>
                  <a:pt x="33333" y="4126"/>
                  <a:pt x="33043" y="4209"/>
                  <a:pt x="32897" y="4250"/>
                </a:cubicBezTo>
                <a:cubicBezTo>
                  <a:pt x="32752" y="4292"/>
                  <a:pt x="32628" y="4375"/>
                  <a:pt x="32545" y="4499"/>
                </a:cubicBezTo>
                <a:cubicBezTo>
                  <a:pt x="32483" y="4603"/>
                  <a:pt x="32421" y="4665"/>
                  <a:pt x="32524" y="4748"/>
                </a:cubicBezTo>
                <a:cubicBezTo>
                  <a:pt x="32628" y="4810"/>
                  <a:pt x="32732" y="4934"/>
                  <a:pt x="32835" y="5038"/>
                </a:cubicBezTo>
                <a:cubicBezTo>
                  <a:pt x="32587" y="5225"/>
                  <a:pt x="32379" y="5411"/>
                  <a:pt x="32131" y="5619"/>
                </a:cubicBezTo>
                <a:cubicBezTo>
                  <a:pt x="32151" y="5494"/>
                  <a:pt x="32131" y="5390"/>
                  <a:pt x="32068" y="5287"/>
                </a:cubicBezTo>
                <a:cubicBezTo>
                  <a:pt x="31985" y="5100"/>
                  <a:pt x="31902" y="5183"/>
                  <a:pt x="31716" y="5225"/>
                </a:cubicBezTo>
                <a:lnTo>
                  <a:pt x="31260" y="5349"/>
                </a:lnTo>
                <a:cubicBezTo>
                  <a:pt x="31218" y="5308"/>
                  <a:pt x="31156" y="5287"/>
                  <a:pt x="31115" y="5266"/>
                </a:cubicBezTo>
                <a:cubicBezTo>
                  <a:pt x="31115" y="5162"/>
                  <a:pt x="31115" y="5162"/>
                  <a:pt x="30990" y="5162"/>
                </a:cubicBezTo>
                <a:cubicBezTo>
                  <a:pt x="31032" y="4934"/>
                  <a:pt x="30845" y="4810"/>
                  <a:pt x="30679" y="4727"/>
                </a:cubicBezTo>
                <a:cubicBezTo>
                  <a:pt x="30804" y="4624"/>
                  <a:pt x="30887" y="4437"/>
                  <a:pt x="31011" y="4375"/>
                </a:cubicBezTo>
                <a:cubicBezTo>
                  <a:pt x="31156" y="4292"/>
                  <a:pt x="31301" y="4126"/>
                  <a:pt x="31094" y="4002"/>
                </a:cubicBezTo>
                <a:cubicBezTo>
                  <a:pt x="31073" y="4043"/>
                  <a:pt x="31053" y="4064"/>
                  <a:pt x="31032" y="4105"/>
                </a:cubicBezTo>
                <a:cubicBezTo>
                  <a:pt x="31032" y="4022"/>
                  <a:pt x="30928" y="3463"/>
                  <a:pt x="30721" y="3711"/>
                </a:cubicBezTo>
                <a:cubicBezTo>
                  <a:pt x="30659" y="3794"/>
                  <a:pt x="30721" y="3857"/>
                  <a:pt x="30576" y="3836"/>
                </a:cubicBezTo>
                <a:lnTo>
                  <a:pt x="30327" y="3794"/>
                </a:lnTo>
                <a:cubicBezTo>
                  <a:pt x="30141" y="3753"/>
                  <a:pt x="30223" y="3504"/>
                  <a:pt x="30286" y="3380"/>
                </a:cubicBezTo>
                <a:cubicBezTo>
                  <a:pt x="30099" y="3152"/>
                  <a:pt x="29809" y="3027"/>
                  <a:pt x="29519" y="3048"/>
                </a:cubicBezTo>
                <a:cubicBezTo>
                  <a:pt x="29436" y="3069"/>
                  <a:pt x="29374" y="3090"/>
                  <a:pt x="29311" y="3131"/>
                </a:cubicBezTo>
                <a:cubicBezTo>
                  <a:pt x="29311" y="3214"/>
                  <a:pt x="29332" y="3297"/>
                  <a:pt x="29332" y="3380"/>
                </a:cubicBezTo>
                <a:cubicBezTo>
                  <a:pt x="29332" y="3463"/>
                  <a:pt x="29332" y="3566"/>
                  <a:pt x="29353" y="3649"/>
                </a:cubicBezTo>
                <a:cubicBezTo>
                  <a:pt x="29353" y="3794"/>
                  <a:pt x="29228" y="3753"/>
                  <a:pt x="29104" y="3815"/>
                </a:cubicBezTo>
                <a:cubicBezTo>
                  <a:pt x="29146" y="3919"/>
                  <a:pt x="29270" y="3960"/>
                  <a:pt x="29311" y="4064"/>
                </a:cubicBezTo>
                <a:cubicBezTo>
                  <a:pt x="29415" y="4230"/>
                  <a:pt x="29249" y="4354"/>
                  <a:pt x="29104" y="4416"/>
                </a:cubicBezTo>
                <a:cubicBezTo>
                  <a:pt x="29166" y="4520"/>
                  <a:pt x="29270" y="4603"/>
                  <a:pt x="29374" y="4665"/>
                </a:cubicBezTo>
                <a:cubicBezTo>
                  <a:pt x="29415" y="4706"/>
                  <a:pt x="29456" y="4727"/>
                  <a:pt x="29519" y="4727"/>
                </a:cubicBezTo>
                <a:cubicBezTo>
                  <a:pt x="29539" y="4789"/>
                  <a:pt x="29581" y="4831"/>
                  <a:pt x="29622" y="4893"/>
                </a:cubicBezTo>
                <a:cubicBezTo>
                  <a:pt x="29705" y="4810"/>
                  <a:pt x="29684" y="4748"/>
                  <a:pt x="29809" y="4727"/>
                </a:cubicBezTo>
                <a:cubicBezTo>
                  <a:pt x="29954" y="4686"/>
                  <a:pt x="30078" y="4624"/>
                  <a:pt x="30182" y="4769"/>
                </a:cubicBezTo>
                <a:cubicBezTo>
                  <a:pt x="30223" y="4706"/>
                  <a:pt x="30223" y="4665"/>
                  <a:pt x="30327" y="4686"/>
                </a:cubicBezTo>
                <a:cubicBezTo>
                  <a:pt x="30389" y="4706"/>
                  <a:pt x="30451" y="4748"/>
                  <a:pt x="30493" y="4789"/>
                </a:cubicBezTo>
                <a:cubicBezTo>
                  <a:pt x="30389" y="4934"/>
                  <a:pt x="30203" y="4955"/>
                  <a:pt x="30037" y="4997"/>
                </a:cubicBezTo>
                <a:cubicBezTo>
                  <a:pt x="29830" y="5038"/>
                  <a:pt x="29622" y="5080"/>
                  <a:pt x="29415" y="5162"/>
                </a:cubicBezTo>
                <a:cubicBezTo>
                  <a:pt x="29228" y="5225"/>
                  <a:pt x="28918" y="4852"/>
                  <a:pt x="28731" y="4789"/>
                </a:cubicBezTo>
                <a:cubicBezTo>
                  <a:pt x="28586" y="4727"/>
                  <a:pt x="28420" y="4727"/>
                  <a:pt x="28254" y="4748"/>
                </a:cubicBezTo>
                <a:cubicBezTo>
                  <a:pt x="28151" y="4769"/>
                  <a:pt x="28151" y="4831"/>
                  <a:pt x="28109" y="4914"/>
                </a:cubicBezTo>
                <a:cubicBezTo>
                  <a:pt x="28068" y="5017"/>
                  <a:pt x="27985" y="4976"/>
                  <a:pt x="27923" y="5059"/>
                </a:cubicBezTo>
                <a:cubicBezTo>
                  <a:pt x="27819" y="5245"/>
                  <a:pt x="27715" y="5536"/>
                  <a:pt x="27487" y="5225"/>
                </a:cubicBezTo>
                <a:cubicBezTo>
                  <a:pt x="27363" y="5328"/>
                  <a:pt x="27301" y="5473"/>
                  <a:pt x="27301" y="5639"/>
                </a:cubicBezTo>
                <a:cubicBezTo>
                  <a:pt x="27321" y="5826"/>
                  <a:pt x="26907" y="5805"/>
                  <a:pt x="26928" y="5867"/>
                </a:cubicBezTo>
                <a:cubicBezTo>
                  <a:pt x="26803" y="5639"/>
                  <a:pt x="27052" y="5349"/>
                  <a:pt x="27114" y="5142"/>
                </a:cubicBezTo>
                <a:cubicBezTo>
                  <a:pt x="27156" y="4997"/>
                  <a:pt x="27466" y="4686"/>
                  <a:pt x="27114" y="4644"/>
                </a:cubicBezTo>
                <a:cubicBezTo>
                  <a:pt x="27114" y="4686"/>
                  <a:pt x="27114" y="4706"/>
                  <a:pt x="27114" y="4748"/>
                </a:cubicBezTo>
                <a:cubicBezTo>
                  <a:pt x="27073" y="4644"/>
                  <a:pt x="27073" y="4603"/>
                  <a:pt x="26969" y="4582"/>
                </a:cubicBezTo>
                <a:cubicBezTo>
                  <a:pt x="26948" y="4499"/>
                  <a:pt x="26865" y="4458"/>
                  <a:pt x="26803" y="4478"/>
                </a:cubicBezTo>
                <a:cubicBezTo>
                  <a:pt x="26741" y="4478"/>
                  <a:pt x="26720" y="4499"/>
                  <a:pt x="26720" y="4561"/>
                </a:cubicBezTo>
                <a:cubicBezTo>
                  <a:pt x="26658" y="4561"/>
                  <a:pt x="26596" y="4561"/>
                  <a:pt x="26554" y="4582"/>
                </a:cubicBezTo>
                <a:cubicBezTo>
                  <a:pt x="26451" y="4603"/>
                  <a:pt x="26368" y="4665"/>
                  <a:pt x="26285" y="4727"/>
                </a:cubicBezTo>
                <a:cubicBezTo>
                  <a:pt x="26223" y="4624"/>
                  <a:pt x="26285" y="4478"/>
                  <a:pt x="26161" y="4437"/>
                </a:cubicBezTo>
                <a:cubicBezTo>
                  <a:pt x="26036" y="4416"/>
                  <a:pt x="25912" y="4395"/>
                  <a:pt x="25808" y="4395"/>
                </a:cubicBezTo>
                <a:cubicBezTo>
                  <a:pt x="25705" y="4395"/>
                  <a:pt x="25601" y="4437"/>
                  <a:pt x="25518" y="4499"/>
                </a:cubicBezTo>
                <a:cubicBezTo>
                  <a:pt x="25456" y="4541"/>
                  <a:pt x="25394" y="4603"/>
                  <a:pt x="25352" y="4665"/>
                </a:cubicBezTo>
                <a:cubicBezTo>
                  <a:pt x="25394" y="4727"/>
                  <a:pt x="25456" y="4810"/>
                  <a:pt x="25497" y="4893"/>
                </a:cubicBezTo>
                <a:cubicBezTo>
                  <a:pt x="25580" y="5017"/>
                  <a:pt x="25642" y="5142"/>
                  <a:pt x="25725" y="5287"/>
                </a:cubicBezTo>
                <a:cubicBezTo>
                  <a:pt x="25767" y="5370"/>
                  <a:pt x="25808" y="5453"/>
                  <a:pt x="25870" y="5515"/>
                </a:cubicBezTo>
                <a:cubicBezTo>
                  <a:pt x="25808" y="5556"/>
                  <a:pt x="25746" y="5598"/>
                  <a:pt x="25725" y="5660"/>
                </a:cubicBezTo>
                <a:cubicBezTo>
                  <a:pt x="25559" y="5888"/>
                  <a:pt x="25456" y="6178"/>
                  <a:pt x="25435" y="6468"/>
                </a:cubicBezTo>
                <a:cubicBezTo>
                  <a:pt x="25373" y="6448"/>
                  <a:pt x="25311" y="6448"/>
                  <a:pt x="25248" y="6427"/>
                </a:cubicBezTo>
                <a:cubicBezTo>
                  <a:pt x="25228" y="6365"/>
                  <a:pt x="25186" y="6303"/>
                  <a:pt x="25145" y="6261"/>
                </a:cubicBezTo>
                <a:cubicBezTo>
                  <a:pt x="25041" y="6178"/>
                  <a:pt x="24896" y="6178"/>
                  <a:pt x="24792" y="6240"/>
                </a:cubicBezTo>
                <a:cubicBezTo>
                  <a:pt x="24647" y="6282"/>
                  <a:pt x="24544" y="6365"/>
                  <a:pt x="24440" y="6448"/>
                </a:cubicBezTo>
                <a:cubicBezTo>
                  <a:pt x="24378" y="6489"/>
                  <a:pt x="24336" y="6531"/>
                  <a:pt x="24295" y="6572"/>
                </a:cubicBezTo>
                <a:lnTo>
                  <a:pt x="24419" y="6738"/>
                </a:lnTo>
                <a:cubicBezTo>
                  <a:pt x="24357" y="6738"/>
                  <a:pt x="24274" y="6759"/>
                  <a:pt x="24212" y="6779"/>
                </a:cubicBezTo>
                <a:lnTo>
                  <a:pt x="24274" y="7007"/>
                </a:lnTo>
                <a:cubicBezTo>
                  <a:pt x="24295" y="7132"/>
                  <a:pt x="24108" y="7194"/>
                  <a:pt x="24025" y="7298"/>
                </a:cubicBezTo>
                <a:cubicBezTo>
                  <a:pt x="24088" y="7339"/>
                  <a:pt x="24212" y="7339"/>
                  <a:pt x="24253" y="7422"/>
                </a:cubicBezTo>
                <a:cubicBezTo>
                  <a:pt x="24150" y="7463"/>
                  <a:pt x="23963" y="7484"/>
                  <a:pt x="23922" y="7546"/>
                </a:cubicBezTo>
                <a:cubicBezTo>
                  <a:pt x="23839" y="7588"/>
                  <a:pt x="23756" y="7609"/>
                  <a:pt x="23673" y="7650"/>
                </a:cubicBezTo>
                <a:cubicBezTo>
                  <a:pt x="23569" y="7609"/>
                  <a:pt x="23507" y="7526"/>
                  <a:pt x="23404" y="7484"/>
                </a:cubicBezTo>
                <a:cubicBezTo>
                  <a:pt x="23362" y="7380"/>
                  <a:pt x="23362" y="7277"/>
                  <a:pt x="23238" y="7277"/>
                </a:cubicBezTo>
                <a:cubicBezTo>
                  <a:pt x="23113" y="7256"/>
                  <a:pt x="22927" y="7028"/>
                  <a:pt x="23155" y="7090"/>
                </a:cubicBezTo>
                <a:cubicBezTo>
                  <a:pt x="23321" y="7111"/>
                  <a:pt x="23549" y="7090"/>
                  <a:pt x="23569" y="7277"/>
                </a:cubicBezTo>
                <a:cubicBezTo>
                  <a:pt x="23735" y="7318"/>
                  <a:pt x="23901" y="7256"/>
                  <a:pt x="24005" y="7132"/>
                </a:cubicBezTo>
                <a:cubicBezTo>
                  <a:pt x="24108" y="6966"/>
                  <a:pt x="23694" y="6842"/>
                  <a:pt x="23756" y="6655"/>
                </a:cubicBezTo>
                <a:cubicBezTo>
                  <a:pt x="23818" y="6448"/>
                  <a:pt x="24005" y="6572"/>
                  <a:pt x="24129" y="6655"/>
                </a:cubicBezTo>
                <a:cubicBezTo>
                  <a:pt x="24212" y="6448"/>
                  <a:pt x="24171" y="6178"/>
                  <a:pt x="24502" y="6365"/>
                </a:cubicBezTo>
                <a:cubicBezTo>
                  <a:pt x="24564" y="6240"/>
                  <a:pt x="24564" y="6095"/>
                  <a:pt x="24523" y="5950"/>
                </a:cubicBezTo>
                <a:cubicBezTo>
                  <a:pt x="24606" y="5805"/>
                  <a:pt x="24419" y="5681"/>
                  <a:pt x="24399" y="5784"/>
                </a:cubicBezTo>
                <a:cubicBezTo>
                  <a:pt x="24295" y="5701"/>
                  <a:pt x="24191" y="5598"/>
                  <a:pt x="24129" y="5473"/>
                </a:cubicBezTo>
                <a:cubicBezTo>
                  <a:pt x="24108" y="5411"/>
                  <a:pt x="24088" y="5328"/>
                  <a:pt x="24108" y="5266"/>
                </a:cubicBezTo>
                <a:cubicBezTo>
                  <a:pt x="24025" y="5245"/>
                  <a:pt x="23943" y="5225"/>
                  <a:pt x="23880" y="5204"/>
                </a:cubicBezTo>
                <a:cubicBezTo>
                  <a:pt x="23756" y="5162"/>
                  <a:pt x="23652" y="5162"/>
                  <a:pt x="23549" y="5183"/>
                </a:cubicBezTo>
                <a:cubicBezTo>
                  <a:pt x="23487" y="5204"/>
                  <a:pt x="23424" y="5245"/>
                  <a:pt x="23383" y="5308"/>
                </a:cubicBezTo>
                <a:cubicBezTo>
                  <a:pt x="23300" y="5370"/>
                  <a:pt x="23341" y="5370"/>
                  <a:pt x="23383" y="5453"/>
                </a:cubicBezTo>
                <a:cubicBezTo>
                  <a:pt x="23217" y="5453"/>
                  <a:pt x="23051" y="5536"/>
                  <a:pt x="22948" y="5660"/>
                </a:cubicBezTo>
                <a:cubicBezTo>
                  <a:pt x="22782" y="5681"/>
                  <a:pt x="22616" y="5764"/>
                  <a:pt x="22492" y="5888"/>
                </a:cubicBezTo>
                <a:cubicBezTo>
                  <a:pt x="22326" y="5681"/>
                  <a:pt x="22077" y="5577"/>
                  <a:pt x="21849" y="5639"/>
                </a:cubicBezTo>
                <a:cubicBezTo>
                  <a:pt x="21807" y="5805"/>
                  <a:pt x="21766" y="5992"/>
                  <a:pt x="21725" y="6157"/>
                </a:cubicBezTo>
                <a:cubicBezTo>
                  <a:pt x="21704" y="6240"/>
                  <a:pt x="21683" y="6323"/>
                  <a:pt x="21662" y="6406"/>
                </a:cubicBezTo>
                <a:cubicBezTo>
                  <a:pt x="21642" y="6531"/>
                  <a:pt x="21683" y="6551"/>
                  <a:pt x="21559" y="6551"/>
                </a:cubicBezTo>
                <a:cubicBezTo>
                  <a:pt x="21600" y="6655"/>
                  <a:pt x="21621" y="6759"/>
                  <a:pt x="21621" y="6862"/>
                </a:cubicBezTo>
                <a:cubicBezTo>
                  <a:pt x="21621" y="6966"/>
                  <a:pt x="21579" y="7028"/>
                  <a:pt x="21621" y="7132"/>
                </a:cubicBezTo>
                <a:cubicBezTo>
                  <a:pt x="21538" y="7132"/>
                  <a:pt x="21538" y="7070"/>
                  <a:pt x="21476" y="7070"/>
                </a:cubicBezTo>
                <a:cubicBezTo>
                  <a:pt x="21331" y="7070"/>
                  <a:pt x="21476" y="7132"/>
                  <a:pt x="21372" y="7152"/>
                </a:cubicBezTo>
                <a:cubicBezTo>
                  <a:pt x="21310" y="7007"/>
                  <a:pt x="21289" y="6966"/>
                  <a:pt x="21123" y="6945"/>
                </a:cubicBezTo>
                <a:cubicBezTo>
                  <a:pt x="20999" y="6966"/>
                  <a:pt x="20895" y="7007"/>
                  <a:pt x="20792" y="7049"/>
                </a:cubicBezTo>
                <a:cubicBezTo>
                  <a:pt x="20730" y="7070"/>
                  <a:pt x="20688" y="7090"/>
                  <a:pt x="20667" y="7132"/>
                </a:cubicBezTo>
                <a:cubicBezTo>
                  <a:pt x="20543" y="7235"/>
                  <a:pt x="20667" y="7215"/>
                  <a:pt x="20626" y="7318"/>
                </a:cubicBezTo>
                <a:cubicBezTo>
                  <a:pt x="20584" y="7443"/>
                  <a:pt x="20377" y="7380"/>
                  <a:pt x="20274" y="7484"/>
                </a:cubicBezTo>
                <a:cubicBezTo>
                  <a:pt x="20191" y="7567"/>
                  <a:pt x="20191" y="7671"/>
                  <a:pt x="20149" y="7754"/>
                </a:cubicBezTo>
                <a:cubicBezTo>
                  <a:pt x="20128" y="7795"/>
                  <a:pt x="20128" y="7837"/>
                  <a:pt x="20128" y="7878"/>
                </a:cubicBezTo>
                <a:cubicBezTo>
                  <a:pt x="20087" y="7878"/>
                  <a:pt x="20045" y="7899"/>
                  <a:pt x="20004" y="7919"/>
                </a:cubicBezTo>
                <a:cubicBezTo>
                  <a:pt x="19921" y="7982"/>
                  <a:pt x="19838" y="8065"/>
                  <a:pt x="19797" y="8168"/>
                </a:cubicBezTo>
                <a:cubicBezTo>
                  <a:pt x="19755" y="8230"/>
                  <a:pt x="19631" y="8541"/>
                  <a:pt x="19507" y="8396"/>
                </a:cubicBezTo>
                <a:cubicBezTo>
                  <a:pt x="19548" y="8355"/>
                  <a:pt x="19548" y="8355"/>
                  <a:pt x="19507" y="8375"/>
                </a:cubicBezTo>
                <a:cubicBezTo>
                  <a:pt x="19610" y="8293"/>
                  <a:pt x="19672" y="8168"/>
                  <a:pt x="19672" y="8044"/>
                </a:cubicBezTo>
                <a:cubicBezTo>
                  <a:pt x="19631" y="7982"/>
                  <a:pt x="19589" y="8002"/>
                  <a:pt x="19631" y="7919"/>
                </a:cubicBezTo>
                <a:cubicBezTo>
                  <a:pt x="19652" y="7857"/>
                  <a:pt x="19631" y="7816"/>
                  <a:pt x="19548" y="7816"/>
                </a:cubicBezTo>
                <a:cubicBezTo>
                  <a:pt x="19548" y="7857"/>
                  <a:pt x="19548" y="7878"/>
                  <a:pt x="19507" y="7899"/>
                </a:cubicBezTo>
                <a:cubicBezTo>
                  <a:pt x="19465" y="7816"/>
                  <a:pt x="19444" y="7712"/>
                  <a:pt x="19341" y="7774"/>
                </a:cubicBezTo>
                <a:cubicBezTo>
                  <a:pt x="19361" y="7837"/>
                  <a:pt x="19341" y="7857"/>
                  <a:pt x="19258" y="7837"/>
                </a:cubicBezTo>
                <a:cubicBezTo>
                  <a:pt x="19196" y="7837"/>
                  <a:pt x="19133" y="7919"/>
                  <a:pt x="19113" y="7837"/>
                </a:cubicBezTo>
                <a:cubicBezTo>
                  <a:pt x="19092" y="7774"/>
                  <a:pt x="19009" y="7712"/>
                  <a:pt x="19009" y="7588"/>
                </a:cubicBezTo>
                <a:cubicBezTo>
                  <a:pt x="19030" y="7484"/>
                  <a:pt x="18988" y="7380"/>
                  <a:pt x="18926" y="7318"/>
                </a:cubicBezTo>
                <a:cubicBezTo>
                  <a:pt x="18719" y="7194"/>
                  <a:pt x="18512" y="7090"/>
                  <a:pt x="18304" y="7007"/>
                </a:cubicBezTo>
                <a:cubicBezTo>
                  <a:pt x="18076" y="6862"/>
                  <a:pt x="17786" y="6779"/>
                  <a:pt x="17517" y="6779"/>
                </a:cubicBezTo>
                <a:cubicBezTo>
                  <a:pt x="17517" y="6862"/>
                  <a:pt x="17620" y="6945"/>
                  <a:pt x="17599" y="7028"/>
                </a:cubicBezTo>
                <a:cubicBezTo>
                  <a:pt x="17434" y="6883"/>
                  <a:pt x="17226" y="6779"/>
                  <a:pt x="17019" y="6717"/>
                </a:cubicBezTo>
                <a:cubicBezTo>
                  <a:pt x="16915" y="6717"/>
                  <a:pt x="16833" y="6717"/>
                  <a:pt x="16750" y="6717"/>
                </a:cubicBezTo>
                <a:cubicBezTo>
                  <a:pt x="16625" y="6759"/>
                  <a:pt x="16542" y="6862"/>
                  <a:pt x="16459" y="6779"/>
                </a:cubicBezTo>
                <a:cubicBezTo>
                  <a:pt x="16501" y="6779"/>
                  <a:pt x="16522" y="6779"/>
                  <a:pt x="16563" y="6779"/>
                </a:cubicBezTo>
                <a:cubicBezTo>
                  <a:pt x="16397" y="6634"/>
                  <a:pt x="16356" y="6178"/>
                  <a:pt x="16066" y="6220"/>
                </a:cubicBezTo>
                <a:cubicBezTo>
                  <a:pt x="16128" y="6406"/>
                  <a:pt x="16231" y="6593"/>
                  <a:pt x="16376" y="6717"/>
                </a:cubicBezTo>
                <a:cubicBezTo>
                  <a:pt x="16335" y="6717"/>
                  <a:pt x="16314" y="6738"/>
                  <a:pt x="16294" y="6738"/>
                </a:cubicBezTo>
                <a:cubicBezTo>
                  <a:pt x="16231" y="6676"/>
                  <a:pt x="16190" y="6614"/>
                  <a:pt x="16148" y="6551"/>
                </a:cubicBezTo>
                <a:cubicBezTo>
                  <a:pt x="16066" y="6448"/>
                  <a:pt x="15962" y="6365"/>
                  <a:pt x="15838" y="6323"/>
                </a:cubicBezTo>
                <a:cubicBezTo>
                  <a:pt x="15755" y="6531"/>
                  <a:pt x="15817" y="6779"/>
                  <a:pt x="15464" y="6614"/>
                </a:cubicBezTo>
                <a:cubicBezTo>
                  <a:pt x="15444" y="6717"/>
                  <a:pt x="15464" y="6738"/>
                  <a:pt x="15361" y="6759"/>
                </a:cubicBezTo>
                <a:cubicBezTo>
                  <a:pt x="15257" y="6779"/>
                  <a:pt x="15153" y="6842"/>
                  <a:pt x="15091" y="6924"/>
                </a:cubicBezTo>
                <a:cubicBezTo>
                  <a:pt x="15112" y="6676"/>
                  <a:pt x="15029" y="6448"/>
                  <a:pt x="14843" y="6261"/>
                </a:cubicBezTo>
                <a:cubicBezTo>
                  <a:pt x="14697" y="6137"/>
                  <a:pt x="14407" y="6303"/>
                  <a:pt x="14283" y="6427"/>
                </a:cubicBezTo>
                <a:cubicBezTo>
                  <a:pt x="13993" y="6696"/>
                  <a:pt x="14034" y="7173"/>
                  <a:pt x="14366" y="7380"/>
                </a:cubicBezTo>
                <a:cubicBezTo>
                  <a:pt x="14304" y="7401"/>
                  <a:pt x="14221" y="7443"/>
                  <a:pt x="14179" y="7505"/>
                </a:cubicBezTo>
                <a:cubicBezTo>
                  <a:pt x="14096" y="7567"/>
                  <a:pt x="14076" y="7505"/>
                  <a:pt x="13972" y="7484"/>
                </a:cubicBezTo>
                <a:cubicBezTo>
                  <a:pt x="13827" y="7422"/>
                  <a:pt x="13661" y="7443"/>
                  <a:pt x="13537" y="7546"/>
                </a:cubicBezTo>
                <a:cubicBezTo>
                  <a:pt x="13516" y="7463"/>
                  <a:pt x="13454" y="7339"/>
                  <a:pt x="13350" y="7360"/>
                </a:cubicBezTo>
                <a:cubicBezTo>
                  <a:pt x="13226" y="7401"/>
                  <a:pt x="13288" y="7609"/>
                  <a:pt x="13329" y="7691"/>
                </a:cubicBezTo>
                <a:cubicBezTo>
                  <a:pt x="13391" y="7795"/>
                  <a:pt x="13495" y="7878"/>
                  <a:pt x="13599" y="7919"/>
                </a:cubicBezTo>
                <a:cubicBezTo>
                  <a:pt x="13661" y="8127"/>
                  <a:pt x="13723" y="8334"/>
                  <a:pt x="13827" y="8521"/>
                </a:cubicBezTo>
                <a:cubicBezTo>
                  <a:pt x="13744" y="8521"/>
                  <a:pt x="13661" y="8541"/>
                  <a:pt x="13578" y="8562"/>
                </a:cubicBezTo>
                <a:cubicBezTo>
                  <a:pt x="13495" y="8500"/>
                  <a:pt x="13433" y="8458"/>
                  <a:pt x="13350" y="8438"/>
                </a:cubicBezTo>
                <a:cubicBezTo>
                  <a:pt x="13288" y="8645"/>
                  <a:pt x="12811" y="8728"/>
                  <a:pt x="12977" y="8997"/>
                </a:cubicBezTo>
                <a:cubicBezTo>
                  <a:pt x="13163" y="8769"/>
                  <a:pt x="13391" y="9391"/>
                  <a:pt x="13620" y="8914"/>
                </a:cubicBezTo>
                <a:lnTo>
                  <a:pt x="13682" y="9080"/>
                </a:lnTo>
                <a:cubicBezTo>
                  <a:pt x="13702" y="9205"/>
                  <a:pt x="13744" y="9142"/>
                  <a:pt x="13848" y="9122"/>
                </a:cubicBezTo>
                <a:cubicBezTo>
                  <a:pt x="13972" y="9101"/>
                  <a:pt x="14096" y="9060"/>
                  <a:pt x="14200" y="8997"/>
                </a:cubicBezTo>
                <a:cubicBezTo>
                  <a:pt x="14221" y="9080"/>
                  <a:pt x="14345" y="9225"/>
                  <a:pt x="14200" y="9267"/>
                </a:cubicBezTo>
                <a:cubicBezTo>
                  <a:pt x="14386" y="9329"/>
                  <a:pt x="14366" y="9453"/>
                  <a:pt x="14179" y="9516"/>
                </a:cubicBezTo>
                <a:cubicBezTo>
                  <a:pt x="14179" y="9474"/>
                  <a:pt x="14055" y="9474"/>
                  <a:pt x="14013" y="9433"/>
                </a:cubicBezTo>
                <a:cubicBezTo>
                  <a:pt x="13972" y="9412"/>
                  <a:pt x="13930" y="9412"/>
                  <a:pt x="13910" y="9391"/>
                </a:cubicBezTo>
                <a:cubicBezTo>
                  <a:pt x="13806" y="9370"/>
                  <a:pt x="13827" y="9474"/>
                  <a:pt x="13765" y="9433"/>
                </a:cubicBezTo>
                <a:cubicBezTo>
                  <a:pt x="13785" y="9474"/>
                  <a:pt x="13785" y="9516"/>
                  <a:pt x="13765" y="9557"/>
                </a:cubicBezTo>
                <a:cubicBezTo>
                  <a:pt x="13682" y="9495"/>
                  <a:pt x="13682" y="9578"/>
                  <a:pt x="13620" y="9619"/>
                </a:cubicBezTo>
                <a:cubicBezTo>
                  <a:pt x="13557" y="9495"/>
                  <a:pt x="13412" y="9412"/>
                  <a:pt x="13267" y="9412"/>
                </a:cubicBezTo>
                <a:cubicBezTo>
                  <a:pt x="13267" y="9329"/>
                  <a:pt x="13267" y="9142"/>
                  <a:pt x="13163" y="9163"/>
                </a:cubicBezTo>
                <a:cubicBezTo>
                  <a:pt x="13060" y="9184"/>
                  <a:pt x="12770" y="9246"/>
                  <a:pt x="12935" y="9433"/>
                </a:cubicBezTo>
                <a:cubicBezTo>
                  <a:pt x="12956" y="9370"/>
                  <a:pt x="12998" y="9350"/>
                  <a:pt x="13060" y="9391"/>
                </a:cubicBezTo>
                <a:cubicBezTo>
                  <a:pt x="13018" y="9474"/>
                  <a:pt x="12956" y="9557"/>
                  <a:pt x="12956" y="9640"/>
                </a:cubicBezTo>
                <a:cubicBezTo>
                  <a:pt x="12977" y="9723"/>
                  <a:pt x="13143" y="9806"/>
                  <a:pt x="12977" y="9806"/>
                </a:cubicBezTo>
                <a:cubicBezTo>
                  <a:pt x="12873" y="9806"/>
                  <a:pt x="12894" y="9723"/>
                  <a:pt x="12811" y="9640"/>
                </a:cubicBezTo>
                <a:cubicBezTo>
                  <a:pt x="12707" y="9619"/>
                  <a:pt x="12645" y="9702"/>
                  <a:pt x="12542" y="9702"/>
                </a:cubicBezTo>
                <a:cubicBezTo>
                  <a:pt x="12562" y="9598"/>
                  <a:pt x="12749" y="9453"/>
                  <a:pt x="12811" y="9308"/>
                </a:cubicBezTo>
                <a:cubicBezTo>
                  <a:pt x="12915" y="9039"/>
                  <a:pt x="12687" y="9039"/>
                  <a:pt x="12666" y="8873"/>
                </a:cubicBezTo>
                <a:cubicBezTo>
                  <a:pt x="12645" y="8707"/>
                  <a:pt x="12583" y="8541"/>
                  <a:pt x="12479" y="8417"/>
                </a:cubicBezTo>
                <a:cubicBezTo>
                  <a:pt x="12417" y="8355"/>
                  <a:pt x="12355" y="8313"/>
                  <a:pt x="12293" y="8272"/>
                </a:cubicBezTo>
                <a:cubicBezTo>
                  <a:pt x="12127" y="8189"/>
                  <a:pt x="12127" y="8251"/>
                  <a:pt x="12023" y="8355"/>
                </a:cubicBezTo>
                <a:cubicBezTo>
                  <a:pt x="11940" y="8168"/>
                  <a:pt x="11795" y="7982"/>
                  <a:pt x="11650" y="7837"/>
                </a:cubicBezTo>
                <a:cubicBezTo>
                  <a:pt x="11609" y="7795"/>
                  <a:pt x="11567" y="7774"/>
                  <a:pt x="11526" y="7774"/>
                </a:cubicBezTo>
                <a:cubicBezTo>
                  <a:pt x="11505" y="7816"/>
                  <a:pt x="11360" y="7961"/>
                  <a:pt x="11402" y="7795"/>
                </a:cubicBezTo>
                <a:cubicBezTo>
                  <a:pt x="11443" y="7650"/>
                  <a:pt x="11484" y="7463"/>
                  <a:pt x="11298" y="7422"/>
                </a:cubicBezTo>
                <a:cubicBezTo>
                  <a:pt x="11070" y="7380"/>
                  <a:pt x="11070" y="7795"/>
                  <a:pt x="11111" y="7940"/>
                </a:cubicBezTo>
                <a:cubicBezTo>
                  <a:pt x="11049" y="7899"/>
                  <a:pt x="10987" y="7899"/>
                  <a:pt x="10925" y="7899"/>
                </a:cubicBezTo>
                <a:cubicBezTo>
                  <a:pt x="10800" y="7899"/>
                  <a:pt x="10842" y="7899"/>
                  <a:pt x="10780" y="7774"/>
                </a:cubicBezTo>
                <a:cubicBezTo>
                  <a:pt x="10800" y="7733"/>
                  <a:pt x="10676" y="7546"/>
                  <a:pt x="10655" y="7443"/>
                </a:cubicBezTo>
                <a:cubicBezTo>
                  <a:pt x="10655" y="7339"/>
                  <a:pt x="10780" y="7194"/>
                  <a:pt x="10655" y="7090"/>
                </a:cubicBezTo>
                <a:cubicBezTo>
                  <a:pt x="10552" y="6987"/>
                  <a:pt x="10427" y="6924"/>
                  <a:pt x="10303" y="6862"/>
                </a:cubicBezTo>
                <a:cubicBezTo>
                  <a:pt x="10199" y="6821"/>
                  <a:pt x="10096" y="6821"/>
                  <a:pt x="9992" y="6821"/>
                </a:cubicBezTo>
                <a:cubicBezTo>
                  <a:pt x="9930" y="6842"/>
                  <a:pt x="9847" y="6862"/>
                  <a:pt x="9785" y="6883"/>
                </a:cubicBezTo>
                <a:cubicBezTo>
                  <a:pt x="9681" y="6924"/>
                  <a:pt x="9722" y="6987"/>
                  <a:pt x="9743" y="7090"/>
                </a:cubicBezTo>
                <a:cubicBezTo>
                  <a:pt x="9785" y="7443"/>
                  <a:pt x="9785" y="7816"/>
                  <a:pt x="9847" y="8168"/>
                </a:cubicBezTo>
                <a:cubicBezTo>
                  <a:pt x="9722" y="8168"/>
                  <a:pt x="9432" y="8230"/>
                  <a:pt x="9391" y="8127"/>
                </a:cubicBezTo>
                <a:cubicBezTo>
                  <a:pt x="9308" y="7940"/>
                  <a:pt x="9163" y="7940"/>
                  <a:pt x="8997" y="7982"/>
                </a:cubicBezTo>
                <a:cubicBezTo>
                  <a:pt x="8852" y="8002"/>
                  <a:pt x="8727" y="8085"/>
                  <a:pt x="8645" y="8189"/>
                </a:cubicBezTo>
                <a:cubicBezTo>
                  <a:pt x="8541" y="8313"/>
                  <a:pt x="8458" y="8334"/>
                  <a:pt x="8334" y="8417"/>
                </a:cubicBezTo>
                <a:cubicBezTo>
                  <a:pt x="8417" y="8521"/>
                  <a:pt x="8686" y="8624"/>
                  <a:pt x="8562" y="8811"/>
                </a:cubicBezTo>
                <a:cubicBezTo>
                  <a:pt x="8479" y="8935"/>
                  <a:pt x="8479" y="8852"/>
                  <a:pt x="8417" y="8749"/>
                </a:cubicBezTo>
                <a:cubicBezTo>
                  <a:pt x="8354" y="8666"/>
                  <a:pt x="8292" y="8583"/>
                  <a:pt x="8251" y="8500"/>
                </a:cubicBezTo>
                <a:cubicBezTo>
                  <a:pt x="8043" y="8189"/>
                  <a:pt x="7815" y="7837"/>
                  <a:pt x="7463" y="7691"/>
                </a:cubicBezTo>
                <a:cubicBezTo>
                  <a:pt x="7442" y="7774"/>
                  <a:pt x="7463" y="7878"/>
                  <a:pt x="7442" y="7961"/>
                </a:cubicBezTo>
                <a:cubicBezTo>
                  <a:pt x="7380" y="8127"/>
                  <a:pt x="7214" y="8085"/>
                  <a:pt x="7090" y="8044"/>
                </a:cubicBezTo>
                <a:cubicBezTo>
                  <a:pt x="6986" y="8479"/>
                  <a:pt x="7194" y="8583"/>
                  <a:pt x="7484" y="8832"/>
                </a:cubicBezTo>
                <a:cubicBezTo>
                  <a:pt x="7525" y="8873"/>
                  <a:pt x="7587" y="8935"/>
                  <a:pt x="7608" y="8977"/>
                </a:cubicBezTo>
                <a:cubicBezTo>
                  <a:pt x="7670" y="9101"/>
                  <a:pt x="7608" y="9122"/>
                  <a:pt x="7587" y="9246"/>
                </a:cubicBezTo>
                <a:cubicBezTo>
                  <a:pt x="7567" y="9350"/>
                  <a:pt x="7608" y="9495"/>
                  <a:pt x="7587" y="9661"/>
                </a:cubicBezTo>
                <a:cubicBezTo>
                  <a:pt x="7463" y="9661"/>
                  <a:pt x="7339" y="9744"/>
                  <a:pt x="7276" y="9868"/>
                </a:cubicBezTo>
                <a:cubicBezTo>
                  <a:pt x="7276" y="9598"/>
                  <a:pt x="7235" y="9329"/>
                  <a:pt x="7194" y="9080"/>
                </a:cubicBezTo>
                <a:cubicBezTo>
                  <a:pt x="7007" y="9101"/>
                  <a:pt x="6841" y="9018"/>
                  <a:pt x="6758" y="8873"/>
                </a:cubicBezTo>
                <a:cubicBezTo>
                  <a:pt x="6613" y="8583"/>
                  <a:pt x="6717" y="8230"/>
                  <a:pt x="6551" y="7940"/>
                </a:cubicBezTo>
                <a:cubicBezTo>
                  <a:pt x="6509" y="7857"/>
                  <a:pt x="6468" y="7795"/>
                  <a:pt x="6406" y="7733"/>
                </a:cubicBezTo>
                <a:cubicBezTo>
                  <a:pt x="6281" y="7629"/>
                  <a:pt x="6219" y="7650"/>
                  <a:pt x="6095" y="7691"/>
                </a:cubicBezTo>
                <a:cubicBezTo>
                  <a:pt x="5908" y="7754"/>
                  <a:pt x="5763" y="7899"/>
                  <a:pt x="5660" y="8065"/>
                </a:cubicBezTo>
                <a:cubicBezTo>
                  <a:pt x="5494" y="8375"/>
                  <a:pt x="5618" y="8790"/>
                  <a:pt x="5929" y="8956"/>
                </a:cubicBezTo>
                <a:cubicBezTo>
                  <a:pt x="5805" y="9018"/>
                  <a:pt x="5680" y="9122"/>
                  <a:pt x="5618" y="9267"/>
                </a:cubicBezTo>
                <a:cubicBezTo>
                  <a:pt x="5369" y="9122"/>
                  <a:pt x="5100" y="8956"/>
                  <a:pt x="4830" y="8832"/>
                </a:cubicBezTo>
                <a:cubicBezTo>
                  <a:pt x="4685" y="8790"/>
                  <a:pt x="4561" y="8728"/>
                  <a:pt x="4457" y="8666"/>
                </a:cubicBezTo>
                <a:cubicBezTo>
                  <a:pt x="4354" y="8562"/>
                  <a:pt x="4209" y="8521"/>
                  <a:pt x="4084" y="8583"/>
                </a:cubicBezTo>
                <a:cubicBezTo>
                  <a:pt x="4291" y="8769"/>
                  <a:pt x="4519" y="9142"/>
                  <a:pt x="4063" y="9163"/>
                </a:cubicBezTo>
                <a:cubicBezTo>
                  <a:pt x="4063" y="9205"/>
                  <a:pt x="4063" y="9225"/>
                  <a:pt x="4084" y="9267"/>
                </a:cubicBezTo>
                <a:cubicBezTo>
                  <a:pt x="4001" y="9205"/>
                  <a:pt x="3918" y="9205"/>
                  <a:pt x="3835" y="9246"/>
                </a:cubicBezTo>
                <a:cubicBezTo>
                  <a:pt x="3918" y="9350"/>
                  <a:pt x="4789" y="10055"/>
                  <a:pt x="4830" y="9723"/>
                </a:cubicBezTo>
                <a:cubicBezTo>
                  <a:pt x="4976" y="9764"/>
                  <a:pt x="5017" y="9972"/>
                  <a:pt x="5162" y="9930"/>
                </a:cubicBezTo>
                <a:cubicBezTo>
                  <a:pt x="5307" y="9889"/>
                  <a:pt x="5452" y="9827"/>
                  <a:pt x="5556" y="9723"/>
                </a:cubicBezTo>
                <a:cubicBezTo>
                  <a:pt x="5577" y="9889"/>
                  <a:pt x="5556" y="9847"/>
                  <a:pt x="5452" y="9951"/>
                </a:cubicBezTo>
                <a:cubicBezTo>
                  <a:pt x="5390" y="10034"/>
                  <a:pt x="5328" y="10137"/>
                  <a:pt x="5328" y="10241"/>
                </a:cubicBezTo>
                <a:cubicBezTo>
                  <a:pt x="5204" y="10303"/>
                  <a:pt x="5100" y="10386"/>
                  <a:pt x="4996" y="10469"/>
                </a:cubicBezTo>
                <a:lnTo>
                  <a:pt x="5328" y="10863"/>
                </a:lnTo>
                <a:cubicBezTo>
                  <a:pt x="5141" y="10863"/>
                  <a:pt x="5141" y="10925"/>
                  <a:pt x="5058" y="10739"/>
                </a:cubicBezTo>
                <a:cubicBezTo>
                  <a:pt x="5017" y="10635"/>
                  <a:pt x="4955" y="10531"/>
                  <a:pt x="4893" y="10448"/>
                </a:cubicBezTo>
                <a:cubicBezTo>
                  <a:pt x="4789" y="10241"/>
                  <a:pt x="4665" y="10096"/>
                  <a:pt x="4478" y="9972"/>
                </a:cubicBezTo>
                <a:cubicBezTo>
                  <a:pt x="4333" y="9889"/>
                  <a:pt x="4146" y="9909"/>
                  <a:pt x="4001" y="9806"/>
                </a:cubicBezTo>
                <a:cubicBezTo>
                  <a:pt x="3835" y="9723"/>
                  <a:pt x="3794" y="9516"/>
                  <a:pt x="3690" y="9391"/>
                </a:cubicBezTo>
                <a:cubicBezTo>
                  <a:pt x="3545" y="9267"/>
                  <a:pt x="3379" y="9184"/>
                  <a:pt x="3193" y="9163"/>
                </a:cubicBezTo>
                <a:cubicBezTo>
                  <a:pt x="3048" y="9267"/>
                  <a:pt x="2944" y="9412"/>
                  <a:pt x="2861" y="9578"/>
                </a:cubicBezTo>
                <a:cubicBezTo>
                  <a:pt x="2758" y="9868"/>
                  <a:pt x="2861" y="10220"/>
                  <a:pt x="3151" y="10386"/>
                </a:cubicBezTo>
                <a:cubicBezTo>
                  <a:pt x="3006" y="10469"/>
                  <a:pt x="2758" y="10739"/>
                  <a:pt x="2944" y="10863"/>
                </a:cubicBezTo>
                <a:cubicBezTo>
                  <a:pt x="3048" y="10925"/>
                  <a:pt x="3172" y="11008"/>
                  <a:pt x="3276" y="11070"/>
                </a:cubicBezTo>
                <a:cubicBezTo>
                  <a:pt x="3379" y="11153"/>
                  <a:pt x="3421" y="11278"/>
                  <a:pt x="3504" y="11381"/>
                </a:cubicBezTo>
                <a:cubicBezTo>
                  <a:pt x="3649" y="11588"/>
                  <a:pt x="3815" y="11775"/>
                  <a:pt x="4022" y="11941"/>
                </a:cubicBezTo>
                <a:cubicBezTo>
                  <a:pt x="4105" y="12024"/>
                  <a:pt x="4188" y="12086"/>
                  <a:pt x="4271" y="12169"/>
                </a:cubicBezTo>
                <a:lnTo>
                  <a:pt x="4395" y="12252"/>
                </a:lnTo>
                <a:cubicBezTo>
                  <a:pt x="4374" y="12335"/>
                  <a:pt x="4395" y="12397"/>
                  <a:pt x="4437" y="12459"/>
                </a:cubicBezTo>
                <a:cubicBezTo>
                  <a:pt x="4540" y="12293"/>
                  <a:pt x="4665" y="12480"/>
                  <a:pt x="4706" y="12563"/>
                </a:cubicBezTo>
                <a:cubicBezTo>
                  <a:pt x="4747" y="12625"/>
                  <a:pt x="4913" y="12729"/>
                  <a:pt x="4872" y="12791"/>
                </a:cubicBezTo>
                <a:cubicBezTo>
                  <a:pt x="4913" y="12770"/>
                  <a:pt x="4934" y="12791"/>
                  <a:pt x="4913" y="12853"/>
                </a:cubicBezTo>
                <a:cubicBezTo>
                  <a:pt x="4789" y="12832"/>
                  <a:pt x="4727" y="12853"/>
                  <a:pt x="4768" y="12977"/>
                </a:cubicBezTo>
                <a:cubicBezTo>
                  <a:pt x="4706" y="12936"/>
                  <a:pt x="4665" y="12915"/>
                  <a:pt x="4602" y="12894"/>
                </a:cubicBezTo>
                <a:cubicBezTo>
                  <a:pt x="4789" y="12874"/>
                  <a:pt x="4706" y="12666"/>
                  <a:pt x="4561" y="12646"/>
                </a:cubicBezTo>
                <a:cubicBezTo>
                  <a:pt x="4478" y="12604"/>
                  <a:pt x="4354" y="12646"/>
                  <a:pt x="4333" y="12563"/>
                </a:cubicBezTo>
                <a:cubicBezTo>
                  <a:pt x="4291" y="12501"/>
                  <a:pt x="4209" y="12459"/>
                  <a:pt x="4146" y="12438"/>
                </a:cubicBezTo>
                <a:cubicBezTo>
                  <a:pt x="3981" y="12376"/>
                  <a:pt x="3815" y="12563"/>
                  <a:pt x="3732" y="12687"/>
                </a:cubicBezTo>
                <a:cubicBezTo>
                  <a:pt x="3670" y="12770"/>
                  <a:pt x="3628" y="12874"/>
                  <a:pt x="3587" y="12977"/>
                </a:cubicBezTo>
                <a:lnTo>
                  <a:pt x="3877" y="13102"/>
                </a:lnTo>
                <a:cubicBezTo>
                  <a:pt x="3835" y="13102"/>
                  <a:pt x="3794" y="13122"/>
                  <a:pt x="3753" y="13143"/>
                </a:cubicBezTo>
                <a:cubicBezTo>
                  <a:pt x="3690" y="13081"/>
                  <a:pt x="3649" y="13040"/>
                  <a:pt x="3587" y="12998"/>
                </a:cubicBezTo>
                <a:cubicBezTo>
                  <a:pt x="3462" y="12915"/>
                  <a:pt x="3296" y="13019"/>
                  <a:pt x="3193" y="13102"/>
                </a:cubicBezTo>
                <a:cubicBezTo>
                  <a:pt x="3234" y="13060"/>
                  <a:pt x="3276" y="13019"/>
                  <a:pt x="3338" y="12998"/>
                </a:cubicBezTo>
                <a:cubicBezTo>
                  <a:pt x="3214" y="12791"/>
                  <a:pt x="2965" y="12708"/>
                  <a:pt x="2737" y="12770"/>
                </a:cubicBezTo>
                <a:cubicBezTo>
                  <a:pt x="2654" y="12811"/>
                  <a:pt x="2550" y="12832"/>
                  <a:pt x="2447" y="12832"/>
                </a:cubicBezTo>
                <a:cubicBezTo>
                  <a:pt x="2384" y="12811"/>
                  <a:pt x="2343" y="12791"/>
                  <a:pt x="2301" y="12770"/>
                </a:cubicBezTo>
                <a:cubicBezTo>
                  <a:pt x="2198" y="12708"/>
                  <a:pt x="2198" y="12770"/>
                  <a:pt x="2115" y="12811"/>
                </a:cubicBezTo>
                <a:cubicBezTo>
                  <a:pt x="1949" y="12957"/>
                  <a:pt x="1845" y="13185"/>
                  <a:pt x="1887" y="13392"/>
                </a:cubicBezTo>
                <a:cubicBezTo>
                  <a:pt x="1908" y="13516"/>
                  <a:pt x="2260" y="13496"/>
                  <a:pt x="2384" y="13516"/>
                </a:cubicBezTo>
                <a:cubicBezTo>
                  <a:pt x="2571" y="13537"/>
                  <a:pt x="2758" y="13537"/>
                  <a:pt x="2944" y="13537"/>
                </a:cubicBezTo>
                <a:cubicBezTo>
                  <a:pt x="2923" y="13806"/>
                  <a:pt x="3068" y="14055"/>
                  <a:pt x="3317" y="14159"/>
                </a:cubicBezTo>
                <a:cubicBezTo>
                  <a:pt x="3255" y="14180"/>
                  <a:pt x="3214" y="14221"/>
                  <a:pt x="3172" y="14263"/>
                </a:cubicBezTo>
                <a:cubicBezTo>
                  <a:pt x="3131" y="14117"/>
                  <a:pt x="3006" y="14014"/>
                  <a:pt x="2861" y="14035"/>
                </a:cubicBezTo>
                <a:cubicBezTo>
                  <a:pt x="2758" y="14014"/>
                  <a:pt x="2654" y="14055"/>
                  <a:pt x="2612" y="14159"/>
                </a:cubicBezTo>
                <a:cubicBezTo>
                  <a:pt x="2467" y="14180"/>
                  <a:pt x="2301" y="14200"/>
                  <a:pt x="2156" y="14200"/>
                </a:cubicBezTo>
                <a:cubicBezTo>
                  <a:pt x="1680" y="14242"/>
                  <a:pt x="1161" y="14200"/>
                  <a:pt x="768" y="14532"/>
                </a:cubicBezTo>
                <a:cubicBezTo>
                  <a:pt x="830" y="14594"/>
                  <a:pt x="954" y="14636"/>
                  <a:pt x="1037" y="14698"/>
                </a:cubicBezTo>
                <a:cubicBezTo>
                  <a:pt x="1161" y="14843"/>
                  <a:pt x="1037" y="15009"/>
                  <a:pt x="913" y="15112"/>
                </a:cubicBezTo>
                <a:cubicBezTo>
                  <a:pt x="954" y="15154"/>
                  <a:pt x="1016" y="15195"/>
                  <a:pt x="1078" y="15237"/>
                </a:cubicBezTo>
                <a:cubicBezTo>
                  <a:pt x="975" y="15237"/>
                  <a:pt x="975" y="15175"/>
                  <a:pt x="913" y="15299"/>
                </a:cubicBezTo>
                <a:cubicBezTo>
                  <a:pt x="850" y="15382"/>
                  <a:pt x="809" y="15486"/>
                  <a:pt x="788" y="15589"/>
                </a:cubicBezTo>
                <a:cubicBezTo>
                  <a:pt x="602" y="15548"/>
                  <a:pt x="125" y="15506"/>
                  <a:pt x="63" y="15734"/>
                </a:cubicBezTo>
                <a:cubicBezTo>
                  <a:pt x="1" y="15962"/>
                  <a:pt x="1" y="16211"/>
                  <a:pt x="83" y="16418"/>
                </a:cubicBezTo>
                <a:cubicBezTo>
                  <a:pt x="291" y="16833"/>
                  <a:pt x="788" y="16978"/>
                  <a:pt x="1182" y="16750"/>
                </a:cubicBezTo>
                <a:cubicBezTo>
                  <a:pt x="1141" y="17455"/>
                  <a:pt x="519" y="17144"/>
                  <a:pt x="1224" y="16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1" name="Google Shape;1321;p70"/>
          <p:cNvGrpSpPr/>
          <p:nvPr/>
        </p:nvGrpSpPr>
        <p:grpSpPr>
          <a:xfrm>
            <a:off x="1773268" y="908273"/>
            <a:ext cx="3289128" cy="1380362"/>
            <a:chOff x="1468468" y="908273"/>
            <a:chExt cx="3289128" cy="1380362"/>
          </a:xfrm>
        </p:grpSpPr>
        <p:grpSp>
          <p:nvGrpSpPr>
            <p:cNvPr id="1322" name="Google Shape;1322;p70"/>
            <p:cNvGrpSpPr/>
            <p:nvPr/>
          </p:nvGrpSpPr>
          <p:grpSpPr>
            <a:xfrm>
              <a:off x="3767733" y="908273"/>
              <a:ext cx="989862" cy="241420"/>
              <a:chOff x="3673178" y="3472816"/>
              <a:chExt cx="1419768" cy="346321"/>
            </a:xfrm>
          </p:grpSpPr>
          <p:sp>
            <p:nvSpPr>
              <p:cNvPr id="1323" name="Google Shape;1323;p70"/>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0"/>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0"/>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 name="Google Shape;1326;p70"/>
            <p:cNvSpPr/>
            <p:nvPr/>
          </p:nvSpPr>
          <p:spPr>
            <a:xfrm flipH="1">
              <a:off x="1468468" y="1275375"/>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0"/>
            <p:cNvSpPr/>
            <p:nvPr/>
          </p:nvSpPr>
          <p:spPr>
            <a:xfrm>
              <a:off x="3225578" y="22035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 name="Google Shape;1328;p70"/>
          <p:cNvSpPr txBox="1"/>
          <p:nvPr>
            <p:ph type="title"/>
          </p:nvPr>
        </p:nvSpPr>
        <p:spPr>
          <a:xfrm>
            <a:off x="1530000" y="1802950"/>
            <a:ext cx="1926600" cy="1251900"/>
          </a:xfrm>
          <a:prstGeom prst="rect">
            <a:avLst/>
          </a:prstGeom>
        </p:spPr>
        <p:txBody>
          <a:bodyPr anchorCtr="0" anchor="b" bIns="91425" lIns="91425" spcFirstLastPara="1" rIns="457200" wrap="square" tIns="91425">
            <a:noAutofit/>
          </a:bodyPr>
          <a:lstStyle/>
          <a:p>
            <a:pPr indent="0" lvl="0" marL="0" rtl="0" algn="l">
              <a:spcBef>
                <a:spcPts val="0"/>
              </a:spcBef>
              <a:spcAft>
                <a:spcPts val="0"/>
              </a:spcAft>
              <a:buNone/>
            </a:pPr>
            <a:r>
              <a:rPr lang="en"/>
              <a:t>MOBILE APP</a:t>
            </a:r>
            <a:endParaRPr/>
          </a:p>
        </p:txBody>
      </p:sp>
      <p:sp>
        <p:nvSpPr>
          <p:cNvPr id="1329" name="Google Shape;1329;p70"/>
          <p:cNvSpPr txBox="1"/>
          <p:nvPr>
            <p:ph idx="1" type="subTitle"/>
          </p:nvPr>
        </p:nvSpPr>
        <p:spPr>
          <a:xfrm>
            <a:off x="1530000" y="3054850"/>
            <a:ext cx="3236400" cy="9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330" name="Google Shape;1330;p70"/>
          <p:cNvGrpSpPr/>
          <p:nvPr/>
        </p:nvGrpSpPr>
        <p:grpSpPr>
          <a:xfrm>
            <a:off x="5583450" y="1310450"/>
            <a:ext cx="1328608" cy="2421373"/>
            <a:chOff x="1104743" y="539623"/>
            <a:chExt cx="1260300" cy="2297100"/>
          </a:xfrm>
        </p:grpSpPr>
        <p:sp>
          <p:nvSpPr>
            <p:cNvPr id="1331" name="Google Shape;1331;p70"/>
            <p:cNvSpPr/>
            <p:nvPr/>
          </p:nvSpPr>
          <p:spPr>
            <a:xfrm>
              <a:off x="1104743" y="539623"/>
              <a:ext cx="1260300" cy="2297100"/>
            </a:xfrm>
            <a:prstGeom prst="roundRect">
              <a:avLst>
                <a:gd fmla="val 11149"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0"/>
            <p:cNvSpPr/>
            <p:nvPr/>
          </p:nvSpPr>
          <p:spPr>
            <a:xfrm>
              <a:off x="1666400" y="2596991"/>
              <a:ext cx="137100" cy="137100"/>
            </a:xfrm>
            <a:prstGeom prst="roundRect">
              <a:avLst>
                <a:gd fmla="val 20022"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33" name="Google Shape;1333;p70"/>
          <p:cNvPicPr preferRelativeResize="0"/>
          <p:nvPr/>
        </p:nvPicPr>
        <p:blipFill rotWithShape="1">
          <a:blip r:embed="rId3">
            <a:alphaModFix/>
          </a:blip>
          <a:srcRect b="0" l="65437" r="0" t="0"/>
          <a:stretch/>
        </p:blipFill>
        <p:spPr>
          <a:xfrm>
            <a:off x="5695437" y="1576697"/>
            <a:ext cx="1104684" cy="179786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7" name="Shape 1337"/>
        <p:cNvGrpSpPr/>
        <p:nvPr/>
      </p:nvGrpSpPr>
      <p:grpSpPr>
        <a:xfrm>
          <a:off x="0" y="0"/>
          <a:ext cx="0" cy="0"/>
          <a:chOff x="0" y="0"/>
          <a:chExt cx="0" cy="0"/>
        </a:xfrm>
      </p:grpSpPr>
      <p:grpSp>
        <p:nvGrpSpPr>
          <p:cNvPr id="1338" name="Google Shape;1338;p71"/>
          <p:cNvGrpSpPr/>
          <p:nvPr/>
        </p:nvGrpSpPr>
        <p:grpSpPr>
          <a:xfrm>
            <a:off x="1471568" y="1254339"/>
            <a:ext cx="6648650" cy="2051902"/>
            <a:chOff x="1471568" y="1254339"/>
            <a:chExt cx="6648650" cy="2051902"/>
          </a:xfrm>
        </p:grpSpPr>
        <p:grpSp>
          <p:nvGrpSpPr>
            <p:cNvPr id="1339" name="Google Shape;1339;p71"/>
            <p:cNvGrpSpPr/>
            <p:nvPr/>
          </p:nvGrpSpPr>
          <p:grpSpPr>
            <a:xfrm>
              <a:off x="7425253" y="1254339"/>
              <a:ext cx="694965" cy="264071"/>
              <a:chOff x="6661853" y="2422752"/>
              <a:chExt cx="694965" cy="264071"/>
            </a:xfrm>
          </p:grpSpPr>
          <p:sp>
            <p:nvSpPr>
              <p:cNvPr id="1340" name="Google Shape;1340;p71"/>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1"/>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 name="Google Shape;1342;p71"/>
            <p:cNvSpPr/>
            <p:nvPr/>
          </p:nvSpPr>
          <p:spPr>
            <a:xfrm>
              <a:off x="6143967" y="2099277"/>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1"/>
            <p:cNvSpPr/>
            <p:nvPr/>
          </p:nvSpPr>
          <p:spPr>
            <a:xfrm rot="-1146940">
              <a:off x="1487867" y="3054860"/>
              <a:ext cx="472037" cy="179027"/>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1"/>
            <p:cNvSpPr/>
            <p:nvPr/>
          </p:nvSpPr>
          <p:spPr>
            <a:xfrm>
              <a:off x="1591500" y="1336162"/>
              <a:ext cx="264773" cy="100419"/>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5" name="Google Shape;1345;p71"/>
          <p:cNvSpPr txBox="1"/>
          <p:nvPr>
            <p:ph type="title"/>
          </p:nvPr>
        </p:nvSpPr>
        <p:spPr>
          <a:xfrm flipH="1">
            <a:off x="6422275" y="1802950"/>
            <a:ext cx="2008500" cy="1251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TABLET APP</a:t>
            </a:r>
            <a:endParaRPr/>
          </a:p>
        </p:txBody>
      </p:sp>
      <p:sp>
        <p:nvSpPr>
          <p:cNvPr id="1346" name="Google Shape;1346;p71"/>
          <p:cNvSpPr txBox="1"/>
          <p:nvPr>
            <p:ph idx="1" type="subTitle"/>
          </p:nvPr>
        </p:nvSpPr>
        <p:spPr>
          <a:xfrm flipH="1">
            <a:off x="5375875" y="3054717"/>
            <a:ext cx="3054900" cy="905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1347" name="Google Shape;1347;p71"/>
          <p:cNvGrpSpPr/>
          <p:nvPr/>
        </p:nvGrpSpPr>
        <p:grpSpPr>
          <a:xfrm>
            <a:off x="2464507" y="1218454"/>
            <a:ext cx="2245718" cy="2600547"/>
            <a:chOff x="3721693" y="528226"/>
            <a:chExt cx="1901700" cy="2297100"/>
          </a:xfrm>
        </p:grpSpPr>
        <p:sp>
          <p:nvSpPr>
            <p:cNvPr id="1348" name="Google Shape;1348;p71"/>
            <p:cNvSpPr/>
            <p:nvPr/>
          </p:nvSpPr>
          <p:spPr>
            <a:xfrm>
              <a:off x="3721693" y="528226"/>
              <a:ext cx="1901700" cy="2297100"/>
            </a:xfrm>
            <a:prstGeom prst="roundRect">
              <a:avLst>
                <a:gd fmla="val 255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1"/>
            <p:cNvSpPr/>
            <p:nvPr/>
          </p:nvSpPr>
          <p:spPr>
            <a:xfrm>
              <a:off x="4656868" y="623939"/>
              <a:ext cx="29552" cy="28830"/>
            </a:xfrm>
            <a:custGeom>
              <a:rect b="b" l="l" r="r" t="t"/>
              <a:pathLst>
                <a:path extrusionOk="0" h="319" w="327">
                  <a:moveTo>
                    <a:pt x="168" y="0"/>
                  </a:moveTo>
                  <a:cubicBezTo>
                    <a:pt x="75" y="0"/>
                    <a:pt x="0" y="76"/>
                    <a:pt x="0" y="159"/>
                  </a:cubicBezTo>
                  <a:cubicBezTo>
                    <a:pt x="0" y="251"/>
                    <a:pt x="75" y="318"/>
                    <a:pt x="168" y="318"/>
                  </a:cubicBezTo>
                  <a:cubicBezTo>
                    <a:pt x="251" y="318"/>
                    <a:pt x="327" y="251"/>
                    <a:pt x="327" y="159"/>
                  </a:cubicBezTo>
                  <a:cubicBezTo>
                    <a:pt x="327" y="76"/>
                    <a:pt x="25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50" name="Google Shape;1350;p71"/>
          <p:cNvPicPr preferRelativeResize="0"/>
          <p:nvPr/>
        </p:nvPicPr>
        <p:blipFill rotWithShape="1">
          <a:blip r:embed="rId3">
            <a:alphaModFix/>
          </a:blip>
          <a:srcRect b="0" l="48683" r="0" t="0"/>
          <a:stretch/>
        </p:blipFill>
        <p:spPr>
          <a:xfrm>
            <a:off x="2602281" y="1456767"/>
            <a:ext cx="1980562" cy="2170904"/>
          </a:xfrm>
          <a:prstGeom prst="rect">
            <a:avLst/>
          </a:prstGeom>
          <a:noFill/>
          <a:ln>
            <a:noFill/>
          </a:ln>
        </p:spPr>
      </p:pic>
      <p:grpSp>
        <p:nvGrpSpPr>
          <p:cNvPr id="1351" name="Google Shape;1351;p71"/>
          <p:cNvGrpSpPr/>
          <p:nvPr/>
        </p:nvGrpSpPr>
        <p:grpSpPr>
          <a:xfrm>
            <a:off x="-6" y="-330"/>
            <a:ext cx="1889815" cy="5143438"/>
            <a:chOff x="490000" y="423124"/>
            <a:chExt cx="1734253" cy="4720050"/>
          </a:xfrm>
        </p:grpSpPr>
        <p:sp>
          <p:nvSpPr>
            <p:cNvPr id="1352" name="Google Shape;1352;p71"/>
            <p:cNvSpPr/>
            <p:nvPr/>
          </p:nvSpPr>
          <p:spPr>
            <a:xfrm>
              <a:off x="742605" y="1240269"/>
              <a:ext cx="1057237" cy="3902905"/>
            </a:xfrm>
            <a:custGeom>
              <a:rect b="b" l="l" r="r" t="t"/>
              <a:pathLst>
                <a:path extrusionOk="0" h="129557" w="35095">
                  <a:moveTo>
                    <a:pt x="34079" y="38494"/>
                  </a:moveTo>
                  <a:lnTo>
                    <a:pt x="23880" y="47034"/>
                  </a:lnTo>
                  <a:cubicBezTo>
                    <a:pt x="24896" y="37084"/>
                    <a:pt x="25974" y="22844"/>
                    <a:pt x="26948" y="17019"/>
                  </a:cubicBezTo>
                  <a:cubicBezTo>
                    <a:pt x="28150" y="9764"/>
                    <a:pt x="28316" y="0"/>
                    <a:pt x="28316" y="0"/>
                  </a:cubicBezTo>
                  <a:lnTo>
                    <a:pt x="15195" y="0"/>
                  </a:lnTo>
                  <a:cubicBezTo>
                    <a:pt x="15195" y="0"/>
                    <a:pt x="14428" y="9204"/>
                    <a:pt x="13433" y="18760"/>
                  </a:cubicBezTo>
                  <a:cubicBezTo>
                    <a:pt x="11878" y="16231"/>
                    <a:pt x="9266" y="12002"/>
                    <a:pt x="8541" y="11007"/>
                  </a:cubicBezTo>
                  <a:cubicBezTo>
                    <a:pt x="7504" y="9598"/>
                    <a:pt x="6737" y="5825"/>
                    <a:pt x="6737" y="5825"/>
                  </a:cubicBezTo>
                  <a:lnTo>
                    <a:pt x="5576" y="5825"/>
                  </a:lnTo>
                  <a:cubicBezTo>
                    <a:pt x="5576" y="5825"/>
                    <a:pt x="6343" y="10489"/>
                    <a:pt x="6737" y="11671"/>
                  </a:cubicBezTo>
                  <a:cubicBezTo>
                    <a:pt x="7131" y="12831"/>
                    <a:pt x="912" y="7380"/>
                    <a:pt x="912" y="7380"/>
                  </a:cubicBezTo>
                  <a:lnTo>
                    <a:pt x="0" y="8686"/>
                  </a:lnTo>
                  <a:cubicBezTo>
                    <a:pt x="0" y="8686"/>
                    <a:pt x="5576" y="12956"/>
                    <a:pt x="7318" y="16335"/>
                  </a:cubicBezTo>
                  <a:cubicBezTo>
                    <a:pt x="9059" y="19693"/>
                    <a:pt x="12603" y="27653"/>
                    <a:pt x="11795" y="32669"/>
                  </a:cubicBezTo>
                  <a:cubicBezTo>
                    <a:pt x="11608" y="34058"/>
                    <a:pt x="11422" y="35323"/>
                    <a:pt x="11215" y="36359"/>
                  </a:cubicBezTo>
                  <a:cubicBezTo>
                    <a:pt x="9494" y="46039"/>
                    <a:pt x="7421" y="69007"/>
                    <a:pt x="8105" y="74894"/>
                  </a:cubicBezTo>
                  <a:cubicBezTo>
                    <a:pt x="8810" y="80761"/>
                    <a:pt x="10489" y="124312"/>
                    <a:pt x="8810" y="129557"/>
                  </a:cubicBezTo>
                  <a:lnTo>
                    <a:pt x="25207" y="129557"/>
                  </a:lnTo>
                  <a:cubicBezTo>
                    <a:pt x="25207" y="129557"/>
                    <a:pt x="23901" y="94773"/>
                    <a:pt x="23134" y="85777"/>
                  </a:cubicBezTo>
                  <a:cubicBezTo>
                    <a:pt x="22533" y="78252"/>
                    <a:pt x="22305" y="70707"/>
                    <a:pt x="22450" y="63162"/>
                  </a:cubicBezTo>
                  <a:cubicBezTo>
                    <a:pt x="22553" y="59679"/>
                    <a:pt x="23383" y="52175"/>
                    <a:pt x="25248" y="49750"/>
                  </a:cubicBezTo>
                  <a:cubicBezTo>
                    <a:pt x="27217" y="47221"/>
                    <a:pt x="35094" y="39779"/>
                    <a:pt x="35094" y="397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1"/>
            <p:cNvSpPr/>
            <p:nvPr/>
          </p:nvSpPr>
          <p:spPr>
            <a:xfrm>
              <a:off x="1382223" y="2060553"/>
              <a:ext cx="719549" cy="416762"/>
            </a:xfrm>
            <a:custGeom>
              <a:rect b="b" l="l" r="r" t="t"/>
              <a:pathLst>
                <a:path extrusionOk="0" h="39345" w="67930">
                  <a:moveTo>
                    <a:pt x="1224" y="16771"/>
                  </a:moveTo>
                  <a:cubicBezTo>
                    <a:pt x="1141" y="17517"/>
                    <a:pt x="2032" y="17704"/>
                    <a:pt x="2592" y="17807"/>
                  </a:cubicBezTo>
                  <a:cubicBezTo>
                    <a:pt x="2529" y="17932"/>
                    <a:pt x="2509" y="18097"/>
                    <a:pt x="2509" y="18243"/>
                  </a:cubicBezTo>
                  <a:cubicBezTo>
                    <a:pt x="2529" y="18325"/>
                    <a:pt x="2529" y="18408"/>
                    <a:pt x="2550" y="18512"/>
                  </a:cubicBezTo>
                  <a:cubicBezTo>
                    <a:pt x="2488" y="18512"/>
                    <a:pt x="2426" y="18553"/>
                    <a:pt x="2384" y="18616"/>
                  </a:cubicBezTo>
                  <a:cubicBezTo>
                    <a:pt x="2281" y="18699"/>
                    <a:pt x="2239" y="18823"/>
                    <a:pt x="2156" y="18927"/>
                  </a:cubicBezTo>
                  <a:cubicBezTo>
                    <a:pt x="2032" y="18906"/>
                    <a:pt x="1908" y="18947"/>
                    <a:pt x="1804" y="19009"/>
                  </a:cubicBezTo>
                  <a:cubicBezTo>
                    <a:pt x="1659" y="19134"/>
                    <a:pt x="1555" y="19258"/>
                    <a:pt x="1472" y="19403"/>
                  </a:cubicBezTo>
                  <a:cubicBezTo>
                    <a:pt x="1410" y="19486"/>
                    <a:pt x="1327" y="19528"/>
                    <a:pt x="1244" y="19569"/>
                  </a:cubicBezTo>
                  <a:cubicBezTo>
                    <a:pt x="1203" y="19590"/>
                    <a:pt x="1161" y="19590"/>
                    <a:pt x="1099" y="19611"/>
                  </a:cubicBezTo>
                  <a:cubicBezTo>
                    <a:pt x="996" y="19611"/>
                    <a:pt x="1016" y="19735"/>
                    <a:pt x="996" y="19839"/>
                  </a:cubicBezTo>
                  <a:cubicBezTo>
                    <a:pt x="954" y="20087"/>
                    <a:pt x="1016" y="20357"/>
                    <a:pt x="1203" y="20543"/>
                  </a:cubicBezTo>
                  <a:cubicBezTo>
                    <a:pt x="1286" y="20606"/>
                    <a:pt x="1306" y="20647"/>
                    <a:pt x="1389" y="20585"/>
                  </a:cubicBezTo>
                  <a:lnTo>
                    <a:pt x="1576" y="20461"/>
                  </a:lnTo>
                  <a:cubicBezTo>
                    <a:pt x="1721" y="20357"/>
                    <a:pt x="1887" y="20253"/>
                    <a:pt x="2032" y="20150"/>
                  </a:cubicBezTo>
                  <a:cubicBezTo>
                    <a:pt x="2281" y="20004"/>
                    <a:pt x="2509" y="19797"/>
                    <a:pt x="2695" y="19548"/>
                  </a:cubicBezTo>
                  <a:cubicBezTo>
                    <a:pt x="2758" y="19445"/>
                    <a:pt x="2820" y="19362"/>
                    <a:pt x="2903" y="19279"/>
                  </a:cubicBezTo>
                  <a:cubicBezTo>
                    <a:pt x="3048" y="19155"/>
                    <a:pt x="3151" y="19009"/>
                    <a:pt x="3234" y="18844"/>
                  </a:cubicBezTo>
                  <a:cubicBezTo>
                    <a:pt x="3110" y="18802"/>
                    <a:pt x="3027" y="18885"/>
                    <a:pt x="2986" y="18740"/>
                  </a:cubicBezTo>
                  <a:cubicBezTo>
                    <a:pt x="3131" y="18781"/>
                    <a:pt x="3276" y="18802"/>
                    <a:pt x="3421" y="18823"/>
                  </a:cubicBezTo>
                  <a:cubicBezTo>
                    <a:pt x="3296" y="18927"/>
                    <a:pt x="3276" y="19092"/>
                    <a:pt x="3338" y="19258"/>
                  </a:cubicBezTo>
                  <a:cubicBezTo>
                    <a:pt x="3359" y="19383"/>
                    <a:pt x="3214" y="19383"/>
                    <a:pt x="3110" y="19424"/>
                  </a:cubicBezTo>
                  <a:cubicBezTo>
                    <a:pt x="2986" y="19466"/>
                    <a:pt x="3048" y="19548"/>
                    <a:pt x="3027" y="19673"/>
                  </a:cubicBezTo>
                  <a:cubicBezTo>
                    <a:pt x="2965" y="19942"/>
                    <a:pt x="2592" y="19942"/>
                    <a:pt x="2384" y="20046"/>
                  </a:cubicBezTo>
                  <a:cubicBezTo>
                    <a:pt x="2239" y="20129"/>
                    <a:pt x="2115" y="20253"/>
                    <a:pt x="2053" y="20419"/>
                  </a:cubicBezTo>
                  <a:cubicBezTo>
                    <a:pt x="2115" y="20585"/>
                    <a:pt x="2239" y="20709"/>
                    <a:pt x="2405" y="20792"/>
                  </a:cubicBezTo>
                  <a:cubicBezTo>
                    <a:pt x="2695" y="20937"/>
                    <a:pt x="3048" y="20771"/>
                    <a:pt x="3131" y="20461"/>
                  </a:cubicBezTo>
                  <a:cubicBezTo>
                    <a:pt x="3172" y="20502"/>
                    <a:pt x="3193" y="20543"/>
                    <a:pt x="3234" y="20564"/>
                  </a:cubicBezTo>
                  <a:cubicBezTo>
                    <a:pt x="3317" y="20626"/>
                    <a:pt x="3359" y="20585"/>
                    <a:pt x="3317" y="20689"/>
                  </a:cubicBezTo>
                  <a:cubicBezTo>
                    <a:pt x="3483" y="20751"/>
                    <a:pt x="3690" y="20709"/>
                    <a:pt x="3545" y="20979"/>
                  </a:cubicBezTo>
                  <a:cubicBezTo>
                    <a:pt x="3732" y="21062"/>
                    <a:pt x="3960" y="20979"/>
                    <a:pt x="4063" y="20813"/>
                  </a:cubicBezTo>
                  <a:cubicBezTo>
                    <a:pt x="4105" y="20751"/>
                    <a:pt x="4167" y="20689"/>
                    <a:pt x="4250" y="20668"/>
                  </a:cubicBezTo>
                  <a:cubicBezTo>
                    <a:pt x="4354" y="20606"/>
                    <a:pt x="4478" y="20668"/>
                    <a:pt x="4582" y="20606"/>
                  </a:cubicBezTo>
                  <a:cubicBezTo>
                    <a:pt x="4623" y="20730"/>
                    <a:pt x="4685" y="20834"/>
                    <a:pt x="4768" y="20937"/>
                  </a:cubicBezTo>
                  <a:lnTo>
                    <a:pt x="4499" y="20937"/>
                  </a:lnTo>
                  <a:cubicBezTo>
                    <a:pt x="4333" y="20937"/>
                    <a:pt x="4333" y="20937"/>
                    <a:pt x="4271" y="21082"/>
                  </a:cubicBezTo>
                  <a:cubicBezTo>
                    <a:pt x="4250" y="21186"/>
                    <a:pt x="4146" y="21248"/>
                    <a:pt x="4043" y="21269"/>
                  </a:cubicBezTo>
                  <a:cubicBezTo>
                    <a:pt x="3753" y="21290"/>
                    <a:pt x="3483" y="21227"/>
                    <a:pt x="3276" y="21476"/>
                  </a:cubicBezTo>
                  <a:cubicBezTo>
                    <a:pt x="3193" y="21310"/>
                    <a:pt x="3048" y="21186"/>
                    <a:pt x="2882" y="21124"/>
                  </a:cubicBezTo>
                  <a:cubicBezTo>
                    <a:pt x="2758" y="21082"/>
                    <a:pt x="2737" y="21207"/>
                    <a:pt x="2654" y="21290"/>
                  </a:cubicBezTo>
                  <a:cubicBezTo>
                    <a:pt x="2592" y="21393"/>
                    <a:pt x="2488" y="21518"/>
                    <a:pt x="2405" y="21621"/>
                  </a:cubicBezTo>
                  <a:cubicBezTo>
                    <a:pt x="2136" y="21932"/>
                    <a:pt x="1825" y="22305"/>
                    <a:pt x="1825" y="22741"/>
                  </a:cubicBezTo>
                  <a:cubicBezTo>
                    <a:pt x="1928" y="22741"/>
                    <a:pt x="2032" y="22679"/>
                    <a:pt x="2136" y="22679"/>
                  </a:cubicBezTo>
                  <a:cubicBezTo>
                    <a:pt x="2343" y="22679"/>
                    <a:pt x="2364" y="22886"/>
                    <a:pt x="2343" y="23031"/>
                  </a:cubicBezTo>
                  <a:cubicBezTo>
                    <a:pt x="2654" y="23031"/>
                    <a:pt x="2923" y="22803"/>
                    <a:pt x="3006" y="22513"/>
                  </a:cubicBezTo>
                  <a:cubicBezTo>
                    <a:pt x="3027" y="22388"/>
                    <a:pt x="3068" y="22285"/>
                    <a:pt x="3131" y="22181"/>
                  </a:cubicBezTo>
                  <a:cubicBezTo>
                    <a:pt x="3151" y="22140"/>
                    <a:pt x="3214" y="22077"/>
                    <a:pt x="3276" y="22036"/>
                  </a:cubicBezTo>
                  <a:cubicBezTo>
                    <a:pt x="3379" y="21974"/>
                    <a:pt x="3400" y="21994"/>
                    <a:pt x="3379" y="21829"/>
                  </a:cubicBezTo>
                  <a:cubicBezTo>
                    <a:pt x="3483" y="21953"/>
                    <a:pt x="3628" y="22036"/>
                    <a:pt x="3794" y="22015"/>
                  </a:cubicBezTo>
                  <a:cubicBezTo>
                    <a:pt x="3628" y="22140"/>
                    <a:pt x="3856" y="22243"/>
                    <a:pt x="3981" y="22222"/>
                  </a:cubicBezTo>
                  <a:cubicBezTo>
                    <a:pt x="4063" y="22202"/>
                    <a:pt x="4146" y="22160"/>
                    <a:pt x="4209" y="22098"/>
                  </a:cubicBezTo>
                  <a:cubicBezTo>
                    <a:pt x="4333" y="21994"/>
                    <a:pt x="4271" y="22036"/>
                    <a:pt x="4437" y="22077"/>
                  </a:cubicBezTo>
                  <a:cubicBezTo>
                    <a:pt x="4126" y="22181"/>
                    <a:pt x="3815" y="22305"/>
                    <a:pt x="3524" y="22471"/>
                  </a:cubicBezTo>
                  <a:cubicBezTo>
                    <a:pt x="3400" y="22554"/>
                    <a:pt x="3483" y="22658"/>
                    <a:pt x="3483" y="22803"/>
                  </a:cubicBezTo>
                  <a:cubicBezTo>
                    <a:pt x="3483" y="22886"/>
                    <a:pt x="3462" y="22948"/>
                    <a:pt x="3400" y="23031"/>
                  </a:cubicBezTo>
                  <a:cubicBezTo>
                    <a:pt x="3214" y="23300"/>
                    <a:pt x="2758" y="23321"/>
                    <a:pt x="2509" y="23549"/>
                  </a:cubicBezTo>
                  <a:cubicBezTo>
                    <a:pt x="2384" y="23653"/>
                    <a:pt x="2136" y="23922"/>
                    <a:pt x="2239" y="24088"/>
                  </a:cubicBezTo>
                  <a:cubicBezTo>
                    <a:pt x="2364" y="24295"/>
                    <a:pt x="2550" y="24461"/>
                    <a:pt x="2799" y="24544"/>
                  </a:cubicBezTo>
                  <a:cubicBezTo>
                    <a:pt x="3234" y="24648"/>
                    <a:pt x="3670" y="24378"/>
                    <a:pt x="3753" y="23922"/>
                  </a:cubicBezTo>
                  <a:cubicBezTo>
                    <a:pt x="3877" y="24047"/>
                    <a:pt x="4022" y="24150"/>
                    <a:pt x="4188" y="24171"/>
                  </a:cubicBezTo>
                  <a:cubicBezTo>
                    <a:pt x="4084" y="24689"/>
                    <a:pt x="3773" y="25332"/>
                    <a:pt x="3981" y="25871"/>
                  </a:cubicBezTo>
                  <a:cubicBezTo>
                    <a:pt x="4084" y="25829"/>
                    <a:pt x="4126" y="25746"/>
                    <a:pt x="4229" y="25705"/>
                  </a:cubicBezTo>
                  <a:cubicBezTo>
                    <a:pt x="4395" y="25622"/>
                    <a:pt x="4499" y="25788"/>
                    <a:pt x="4540" y="25933"/>
                  </a:cubicBezTo>
                  <a:cubicBezTo>
                    <a:pt x="4830" y="25788"/>
                    <a:pt x="4976" y="25456"/>
                    <a:pt x="4893" y="25145"/>
                  </a:cubicBezTo>
                  <a:cubicBezTo>
                    <a:pt x="4872" y="25000"/>
                    <a:pt x="4893" y="24876"/>
                    <a:pt x="4934" y="24772"/>
                  </a:cubicBezTo>
                  <a:cubicBezTo>
                    <a:pt x="4996" y="24669"/>
                    <a:pt x="5079" y="24669"/>
                    <a:pt x="5017" y="24565"/>
                  </a:cubicBezTo>
                  <a:cubicBezTo>
                    <a:pt x="4955" y="24461"/>
                    <a:pt x="4872" y="24358"/>
                    <a:pt x="4789" y="24275"/>
                  </a:cubicBezTo>
                  <a:cubicBezTo>
                    <a:pt x="5017" y="24440"/>
                    <a:pt x="5328" y="24420"/>
                    <a:pt x="5535" y="24233"/>
                  </a:cubicBezTo>
                  <a:cubicBezTo>
                    <a:pt x="5535" y="24358"/>
                    <a:pt x="5494" y="24482"/>
                    <a:pt x="5452" y="24586"/>
                  </a:cubicBezTo>
                  <a:cubicBezTo>
                    <a:pt x="5432" y="24669"/>
                    <a:pt x="5349" y="24897"/>
                    <a:pt x="5494" y="24814"/>
                  </a:cubicBezTo>
                  <a:cubicBezTo>
                    <a:pt x="5432" y="24897"/>
                    <a:pt x="5266" y="25042"/>
                    <a:pt x="5328" y="25125"/>
                  </a:cubicBezTo>
                  <a:cubicBezTo>
                    <a:pt x="5390" y="25187"/>
                    <a:pt x="5411" y="25270"/>
                    <a:pt x="5452" y="25332"/>
                  </a:cubicBezTo>
                  <a:cubicBezTo>
                    <a:pt x="5473" y="25456"/>
                    <a:pt x="5452" y="25581"/>
                    <a:pt x="5390" y="25664"/>
                  </a:cubicBezTo>
                  <a:cubicBezTo>
                    <a:pt x="5224" y="25933"/>
                    <a:pt x="4955" y="26078"/>
                    <a:pt x="4851" y="26368"/>
                  </a:cubicBezTo>
                  <a:cubicBezTo>
                    <a:pt x="4789" y="26493"/>
                    <a:pt x="4727" y="26783"/>
                    <a:pt x="4851" y="26887"/>
                  </a:cubicBezTo>
                  <a:cubicBezTo>
                    <a:pt x="5038" y="27011"/>
                    <a:pt x="5266" y="27073"/>
                    <a:pt x="5514" y="27052"/>
                  </a:cubicBezTo>
                  <a:cubicBezTo>
                    <a:pt x="5929" y="26969"/>
                    <a:pt x="6199" y="26576"/>
                    <a:pt x="6095" y="26161"/>
                  </a:cubicBezTo>
                  <a:cubicBezTo>
                    <a:pt x="6261" y="26244"/>
                    <a:pt x="6447" y="26265"/>
                    <a:pt x="6613" y="26202"/>
                  </a:cubicBezTo>
                  <a:cubicBezTo>
                    <a:pt x="6696" y="26161"/>
                    <a:pt x="6758" y="26120"/>
                    <a:pt x="6820" y="26078"/>
                  </a:cubicBezTo>
                  <a:cubicBezTo>
                    <a:pt x="6945" y="25974"/>
                    <a:pt x="7007" y="26078"/>
                    <a:pt x="7152" y="26078"/>
                  </a:cubicBezTo>
                  <a:cubicBezTo>
                    <a:pt x="6986" y="26182"/>
                    <a:pt x="7173" y="26306"/>
                    <a:pt x="7318" y="26223"/>
                  </a:cubicBezTo>
                  <a:cubicBezTo>
                    <a:pt x="7463" y="26120"/>
                    <a:pt x="7608" y="25912"/>
                    <a:pt x="7422" y="25850"/>
                  </a:cubicBezTo>
                  <a:cubicBezTo>
                    <a:pt x="7484" y="25850"/>
                    <a:pt x="7546" y="25850"/>
                    <a:pt x="7587" y="25892"/>
                  </a:cubicBezTo>
                  <a:cubicBezTo>
                    <a:pt x="7650" y="25726"/>
                    <a:pt x="7629" y="25539"/>
                    <a:pt x="7504" y="25435"/>
                  </a:cubicBezTo>
                  <a:lnTo>
                    <a:pt x="7422" y="25353"/>
                  </a:lnTo>
                  <a:cubicBezTo>
                    <a:pt x="7359" y="25332"/>
                    <a:pt x="7359" y="25290"/>
                    <a:pt x="7422" y="25228"/>
                  </a:cubicBezTo>
                  <a:cubicBezTo>
                    <a:pt x="7504" y="25290"/>
                    <a:pt x="7525" y="25270"/>
                    <a:pt x="7484" y="25187"/>
                  </a:cubicBezTo>
                  <a:cubicBezTo>
                    <a:pt x="7567" y="25207"/>
                    <a:pt x="7629" y="25166"/>
                    <a:pt x="7712" y="25187"/>
                  </a:cubicBezTo>
                  <a:cubicBezTo>
                    <a:pt x="7795" y="25228"/>
                    <a:pt x="7753" y="25290"/>
                    <a:pt x="7774" y="25353"/>
                  </a:cubicBezTo>
                  <a:cubicBezTo>
                    <a:pt x="7712" y="25353"/>
                    <a:pt x="7608" y="25353"/>
                    <a:pt x="7650" y="25456"/>
                  </a:cubicBezTo>
                  <a:cubicBezTo>
                    <a:pt x="7670" y="25435"/>
                    <a:pt x="7712" y="25435"/>
                    <a:pt x="7732" y="25456"/>
                  </a:cubicBezTo>
                  <a:cubicBezTo>
                    <a:pt x="7525" y="25643"/>
                    <a:pt x="7795" y="25684"/>
                    <a:pt x="7857" y="25456"/>
                  </a:cubicBezTo>
                  <a:cubicBezTo>
                    <a:pt x="7898" y="25539"/>
                    <a:pt x="7919" y="25664"/>
                    <a:pt x="7857" y="25746"/>
                  </a:cubicBezTo>
                  <a:cubicBezTo>
                    <a:pt x="7815" y="25829"/>
                    <a:pt x="7712" y="25850"/>
                    <a:pt x="7650" y="25912"/>
                  </a:cubicBezTo>
                  <a:cubicBezTo>
                    <a:pt x="7587" y="25995"/>
                    <a:pt x="7546" y="26078"/>
                    <a:pt x="7567" y="26182"/>
                  </a:cubicBezTo>
                  <a:cubicBezTo>
                    <a:pt x="7525" y="26244"/>
                    <a:pt x="7484" y="26327"/>
                    <a:pt x="7463" y="26389"/>
                  </a:cubicBezTo>
                  <a:cubicBezTo>
                    <a:pt x="7422" y="26472"/>
                    <a:pt x="7359" y="26534"/>
                    <a:pt x="7276" y="26576"/>
                  </a:cubicBezTo>
                  <a:cubicBezTo>
                    <a:pt x="7152" y="26617"/>
                    <a:pt x="7194" y="26741"/>
                    <a:pt x="7214" y="26866"/>
                  </a:cubicBezTo>
                  <a:cubicBezTo>
                    <a:pt x="7235" y="26949"/>
                    <a:pt x="7276" y="27032"/>
                    <a:pt x="7339" y="27094"/>
                  </a:cubicBezTo>
                  <a:cubicBezTo>
                    <a:pt x="7442" y="27197"/>
                    <a:pt x="7484" y="27218"/>
                    <a:pt x="7587" y="27115"/>
                  </a:cubicBezTo>
                  <a:cubicBezTo>
                    <a:pt x="7587" y="27571"/>
                    <a:pt x="7401" y="28172"/>
                    <a:pt x="7670" y="28586"/>
                  </a:cubicBezTo>
                  <a:cubicBezTo>
                    <a:pt x="7712" y="28545"/>
                    <a:pt x="7753" y="28503"/>
                    <a:pt x="7795" y="28462"/>
                  </a:cubicBezTo>
                  <a:cubicBezTo>
                    <a:pt x="7836" y="28669"/>
                    <a:pt x="7898" y="28980"/>
                    <a:pt x="8147" y="28980"/>
                  </a:cubicBezTo>
                  <a:cubicBezTo>
                    <a:pt x="8126" y="28773"/>
                    <a:pt x="8043" y="28566"/>
                    <a:pt x="7960" y="28358"/>
                  </a:cubicBezTo>
                  <a:cubicBezTo>
                    <a:pt x="8043" y="28358"/>
                    <a:pt x="8106" y="28462"/>
                    <a:pt x="8147" y="28545"/>
                  </a:cubicBezTo>
                  <a:cubicBezTo>
                    <a:pt x="8313" y="28420"/>
                    <a:pt x="8396" y="28213"/>
                    <a:pt x="8375" y="28027"/>
                  </a:cubicBezTo>
                  <a:cubicBezTo>
                    <a:pt x="8458" y="28110"/>
                    <a:pt x="8603" y="28047"/>
                    <a:pt x="8603" y="27944"/>
                  </a:cubicBezTo>
                  <a:cubicBezTo>
                    <a:pt x="8624" y="27778"/>
                    <a:pt x="8603" y="27633"/>
                    <a:pt x="8499" y="27508"/>
                  </a:cubicBezTo>
                  <a:cubicBezTo>
                    <a:pt x="8603" y="27529"/>
                    <a:pt x="8686" y="27508"/>
                    <a:pt x="8769" y="27467"/>
                  </a:cubicBezTo>
                  <a:cubicBezTo>
                    <a:pt x="8727" y="27571"/>
                    <a:pt x="8603" y="27695"/>
                    <a:pt x="8686" y="27778"/>
                  </a:cubicBezTo>
                  <a:cubicBezTo>
                    <a:pt x="8727" y="27819"/>
                    <a:pt x="8769" y="27861"/>
                    <a:pt x="8790" y="27923"/>
                  </a:cubicBezTo>
                  <a:cubicBezTo>
                    <a:pt x="8852" y="28006"/>
                    <a:pt x="8852" y="28130"/>
                    <a:pt x="8790" y="28213"/>
                  </a:cubicBezTo>
                  <a:cubicBezTo>
                    <a:pt x="8665" y="28420"/>
                    <a:pt x="8562" y="28628"/>
                    <a:pt x="8458" y="28835"/>
                  </a:cubicBezTo>
                  <a:cubicBezTo>
                    <a:pt x="8437" y="28980"/>
                    <a:pt x="8437" y="29125"/>
                    <a:pt x="8479" y="29250"/>
                  </a:cubicBezTo>
                  <a:cubicBezTo>
                    <a:pt x="8665" y="29353"/>
                    <a:pt x="8893" y="29395"/>
                    <a:pt x="9101" y="29333"/>
                  </a:cubicBezTo>
                  <a:cubicBezTo>
                    <a:pt x="9432" y="29229"/>
                    <a:pt x="9619" y="28835"/>
                    <a:pt x="9453" y="28503"/>
                  </a:cubicBezTo>
                  <a:cubicBezTo>
                    <a:pt x="9619" y="28545"/>
                    <a:pt x="9785" y="28524"/>
                    <a:pt x="9930" y="28420"/>
                  </a:cubicBezTo>
                  <a:cubicBezTo>
                    <a:pt x="10013" y="28358"/>
                    <a:pt x="10158" y="28089"/>
                    <a:pt x="10241" y="28089"/>
                  </a:cubicBezTo>
                  <a:cubicBezTo>
                    <a:pt x="10241" y="27985"/>
                    <a:pt x="10324" y="28027"/>
                    <a:pt x="10427" y="28027"/>
                  </a:cubicBezTo>
                  <a:cubicBezTo>
                    <a:pt x="10510" y="28027"/>
                    <a:pt x="10655" y="28006"/>
                    <a:pt x="10780" y="28006"/>
                  </a:cubicBezTo>
                  <a:cubicBezTo>
                    <a:pt x="10987" y="27985"/>
                    <a:pt x="11215" y="27944"/>
                    <a:pt x="11422" y="27944"/>
                  </a:cubicBezTo>
                  <a:cubicBezTo>
                    <a:pt x="11360" y="28027"/>
                    <a:pt x="11298" y="28110"/>
                    <a:pt x="11277" y="28234"/>
                  </a:cubicBezTo>
                  <a:cubicBezTo>
                    <a:pt x="11339" y="28151"/>
                    <a:pt x="11422" y="28089"/>
                    <a:pt x="11505" y="28027"/>
                  </a:cubicBezTo>
                  <a:cubicBezTo>
                    <a:pt x="11505" y="28110"/>
                    <a:pt x="11505" y="28192"/>
                    <a:pt x="11526" y="28275"/>
                  </a:cubicBezTo>
                  <a:cubicBezTo>
                    <a:pt x="11547" y="28420"/>
                    <a:pt x="11526" y="28545"/>
                    <a:pt x="11650" y="28566"/>
                  </a:cubicBezTo>
                  <a:cubicBezTo>
                    <a:pt x="11795" y="28607"/>
                    <a:pt x="11712" y="28752"/>
                    <a:pt x="11692" y="28856"/>
                  </a:cubicBezTo>
                  <a:cubicBezTo>
                    <a:pt x="11692" y="28959"/>
                    <a:pt x="11712" y="29084"/>
                    <a:pt x="11754" y="29187"/>
                  </a:cubicBezTo>
                  <a:cubicBezTo>
                    <a:pt x="11837" y="29146"/>
                    <a:pt x="11878" y="29063"/>
                    <a:pt x="11961" y="29042"/>
                  </a:cubicBezTo>
                  <a:cubicBezTo>
                    <a:pt x="11961" y="29208"/>
                    <a:pt x="12065" y="29726"/>
                    <a:pt x="12314" y="29664"/>
                  </a:cubicBezTo>
                  <a:cubicBezTo>
                    <a:pt x="12314" y="29726"/>
                    <a:pt x="12314" y="29768"/>
                    <a:pt x="12376" y="29809"/>
                  </a:cubicBezTo>
                  <a:cubicBezTo>
                    <a:pt x="12438" y="29830"/>
                    <a:pt x="12376" y="29996"/>
                    <a:pt x="12459" y="30079"/>
                  </a:cubicBezTo>
                  <a:cubicBezTo>
                    <a:pt x="12500" y="29996"/>
                    <a:pt x="12542" y="29892"/>
                    <a:pt x="12625" y="29892"/>
                  </a:cubicBezTo>
                  <a:cubicBezTo>
                    <a:pt x="12687" y="29934"/>
                    <a:pt x="12707" y="29996"/>
                    <a:pt x="12728" y="30037"/>
                  </a:cubicBezTo>
                  <a:cubicBezTo>
                    <a:pt x="12770" y="30162"/>
                    <a:pt x="12749" y="30286"/>
                    <a:pt x="12707" y="30390"/>
                  </a:cubicBezTo>
                  <a:cubicBezTo>
                    <a:pt x="12604" y="30680"/>
                    <a:pt x="12604" y="31012"/>
                    <a:pt x="12728" y="31302"/>
                  </a:cubicBezTo>
                  <a:cubicBezTo>
                    <a:pt x="12915" y="31613"/>
                    <a:pt x="13454" y="31364"/>
                    <a:pt x="13620" y="31136"/>
                  </a:cubicBezTo>
                  <a:cubicBezTo>
                    <a:pt x="13806" y="30867"/>
                    <a:pt x="13785" y="30493"/>
                    <a:pt x="13557" y="30265"/>
                  </a:cubicBezTo>
                  <a:cubicBezTo>
                    <a:pt x="13620" y="30265"/>
                    <a:pt x="13765" y="30535"/>
                    <a:pt x="13806" y="30576"/>
                  </a:cubicBezTo>
                  <a:cubicBezTo>
                    <a:pt x="13910" y="30742"/>
                    <a:pt x="14013" y="30908"/>
                    <a:pt x="14138" y="31053"/>
                  </a:cubicBezTo>
                  <a:cubicBezTo>
                    <a:pt x="14241" y="31219"/>
                    <a:pt x="14635" y="31613"/>
                    <a:pt x="14905" y="31530"/>
                  </a:cubicBezTo>
                  <a:cubicBezTo>
                    <a:pt x="14863" y="31468"/>
                    <a:pt x="14656" y="31240"/>
                    <a:pt x="14677" y="31177"/>
                  </a:cubicBezTo>
                  <a:cubicBezTo>
                    <a:pt x="14739" y="31032"/>
                    <a:pt x="14905" y="31074"/>
                    <a:pt x="15008" y="31115"/>
                  </a:cubicBezTo>
                  <a:cubicBezTo>
                    <a:pt x="14925" y="31198"/>
                    <a:pt x="14822" y="31281"/>
                    <a:pt x="14863" y="31405"/>
                  </a:cubicBezTo>
                  <a:cubicBezTo>
                    <a:pt x="14905" y="31530"/>
                    <a:pt x="14967" y="31654"/>
                    <a:pt x="15050" y="31758"/>
                  </a:cubicBezTo>
                  <a:cubicBezTo>
                    <a:pt x="15174" y="31924"/>
                    <a:pt x="15381" y="32027"/>
                    <a:pt x="15589" y="32048"/>
                  </a:cubicBezTo>
                  <a:cubicBezTo>
                    <a:pt x="15672" y="32048"/>
                    <a:pt x="15755" y="32048"/>
                    <a:pt x="15838" y="32007"/>
                  </a:cubicBezTo>
                  <a:cubicBezTo>
                    <a:pt x="15900" y="31986"/>
                    <a:pt x="15941" y="31965"/>
                    <a:pt x="15983" y="31944"/>
                  </a:cubicBezTo>
                  <a:cubicBezTo>
                    <a:pt x="16066" y="31882"/>
                    <a:pt x="16128" y="31903"/>
                    <a:pt x="16211" y="31882"/>
                  </a:cubicBezTo>
                  <a:cubicBezTo>
                    <a:pt x="16314" y="31861"/>
                    <a:pt x="16356" y="31799"/>
                    <a:pt x="16459" y="31861"/>
                  </a:cubicBezTo>
                  <a:cubicBezTo>
                    <a:pt x="16522" y="31924"/>
                    <a:pt x="16584" y="31944"/>
                    <a:pt x="16667" y="31965"/>
                  </a:cubicBezTo>
                  <a:cubicBezTo>
                    <a:pt x="16687" y="32027"/>
                    <a:pt x="16729" y="32090"/>
                    <a:pt x="16791" y="32131"/>
                  </a:cubicBezTo>
                  <a:cubicBezTo>
                    <a:pt x="16853" y="32214"/>
                    <a:pt x="16812" y="32214"/>
                    <a:pt x="16812" y="32318"/>
                  </a:cubicBezTo>
                  <a:cubicBezTo>
                    <a:pt x="16915" y="32318"/>
                    <a:pt x="16978" y="32297"/>
                    <a:pt x="17102" y="32318"/>
                  </a:cubicBezTo>
                  <a:cubicBezTo>
                    <a:pt x="16915" y="32483"/>
                    <a:pt x="16459" y="32566"/>
                    <a:pt x="16522" y="32898"/>
                  </a:cubicBezTo>
                  <a:cubicBezTo>
                    <a:pt x="16750" y="32774"/>
                    <a:pt x="17102" y="32628"/>
                    <a:pt x="17143" y="32338"/>
                  </a:cubicBezTo>
                  <a:cubicBezTo>
                    <a:pt x="17226" y="32359"/>
                    <a:pt x="17206" y="32483"/>
                    <a:pt x="17185" y="32566"/>
                  </a:cubicBezTo>
                  <a:cubicBezTo>
                    <a:pt x="17330" y="32566"/>
                    <a:pt x="17475" y="32525"/>
                    <a:pt x="17579" y="32442"/>
                  </a:cubicBezTo>
                  <a:cubicBezTo>
                    <a:pt x="17682" y="32359"/>
                    <a:pt x="17952" y="32421"/>
                    <a:pt x="18097" y="32400"/>
                  </a:cubicBezTo>
                  <a:cubicBezTo>
                    <a:pt x="18097" y="32483"/>
                    <a:pt x="18076" y="32566"/>
                    <a:pt x="18014" y="32649"/>
                  </a:cubicBezTo>
                  <a:cubicBezTo>
                    <a:pt x="18056" y="32483"/>
                    <a:pt x="17517" y="32276"/>
                    <a:pt x="17537" y="32628"/>
                  </a:cubicBezTo>
                  <a:cubicBezTo>
                    <a:pt x="17620" y="32608"/>
                    <a:pt x="17682" y="32608"/>
                    <a:pt x="17703" y="32691"/>
                  </a:cubicBezTo>
                  <a:cubicBezTo>
                    <a:pt x="17620" y="32711"/>
                    <a:pt x="17537" y="32753"/>
                    <a:pt x="17454" y="32815"/>
                  </a:cubicBezTo>
                  <a:cubicBezTo>
                    <a:pt x="17413" y="32856"/>
                    <a:pt x="17351" y="32919"/>
                    <a:pt x="17289" y="32960"/>
                  </a:cubicBezTo>
                  <a:cubicBezTo>
                    <a:pt x="17185" y="33022"/>
                    <a:pt x="17123" y="33126"/>
                    <a:pt x="17061" y="33230"/>
                  </a:cubicBezTo>
                  <a:cubicBezTo>
                    <a:pt x="16978" y="33416"/>
                    <a:pt x="17226" y="33623"/>
                    <a:pt x="17371" y="33706"/>
                  </a:cubicBezTo>
                  <a:cubicBezTo>
                    <a:pt x="17517" y="33789"/>
                    <a:pt x="17475" y="33748"/>
                    <a:pt x="17496" y="33893"/>
                  </a:cubicBezTo>
                  <a:cubicBezTo>
                    <a:pt x="17496" y="33997"/>
                    <a:pt x="17537" y="34100"/>
                    <a:pt x="17579" y="34183"/>
                  </a:cubicBezTo>
                  <a:cubicBezTo>
                    <a:pt x="17641" y="34245"/>
                    <a:pt x="17703" y="34308"/>
                    <a:pt x="17765" y="34370"/>
                  </a:cubicBezTo>
                  <a:cubicBezTo>
                    <a:pt x="17890" y="34432"/>
                    <a:pt x="17952" y="34308"/>
                    <a:pt x="18035" y="34225"/>
                  </a:cubicBezTo>
                  <a:cubicBezTo>
                    <a:pt x="18242" y="34059"/>
                    <a:pt x="18449" y="33914"/>
                    <a:pt x="18636" y="33727"/>
                  </a:cubicBezTo>
                  <a:cubicBezTo>
                    <a:pt x="18698" y="33665"/>
                    <a:pt x="18760" y="33582"/>
                    <a:pt x="18864" y="33541"/>
                  </a:cubicBezTo>
                  <a:cubicBezTo>
                    <a:pt x="18968" y="33520"/>
                    <a:pt x="19071" y="33623"/>
                    <a:pt x="19196" y="33644"/>
                  </a:cubicBezTo>
                  <a:cubicBezTo>
                    <a:pt x="19216" y="33872"/>
                    <a:pt x="19279" y="34080"/>
                    <a:pt x="19424" y="34266"/>
                  </a:cubicBezTo>
                  <a:cubicBezTo>
                    <a:pt x="19465" y="34204"/>
                    <a:pt x="19486" y="34080"/>
                    <a:pt x="19589" y="34080"/>
                  </a:cubicBezTo>
                  <a:cubicBezTo>
                    <a:pt x="19693" y="34080"/>
                    <a:pt x="19693" y="34266"/>
                    <a:pt x="19859" y="34287"/>
                  </a:cubicBezTo>
                  <a:cubicBezTo>
                    <a:pt x="19859" y="34245"/>
                    <a:pt x="19859" y="34183"/>
                    <a:pt x="19900" y="34162"/>
                  </a:cubicBezTo>
                  <a:cubicBezTo>
                    <a:pt x="19983" y="34121"/>
                    <a:pt x="19963" y="34225"/>
                    <a:pt x="19983" y="34266"/>
                  </a:cubicBezTo>
                  <a:cubicBezTo>
                    <a:pt x="19859" y="34370"/>
                    <a:pt x="19693" y="34494"/>
                    <a:pt x="19755" y="34660"/>
                  </a:cubicBezTo>
                  <a:cubicBezTo>
                    <a:pt x="19859" y="34577"/>
                    <a:pt x="19942" y="34515"/>
                    <a:pt x="20025" y="34432"/>
                  </a:cubicBezTo>
                  <a:cubicBezTo>
                    <a:pt x="20025" y="34494"/>
                    <a:pt x="20066" y="34556"/>
                    <a:pt x="20087" y="34618"/>
                  </a:cubicBezTo>
                  <a:cubicBezTo>
                    <a:pt x="20211" y="34660"/>
                    <a:pt x="20294" y="34598"/>
                    <a:pt x="20336" y="34722"/>
                  </a:cubicBezTo>
                  <a:cubicBezTo>
                    <a:pt x="20398" y="34929"/>
                    <a:pt x="20481" y="35116"/>
                    <a:pt x="20584" y="35303"/>
                  </a:cubicBezTo>
                  <a:cubicBezTo>
                    <a:pt x="20688" y="35427"/>
                    <a:pt x="20812" y="35531"/>
                    <a:pt x="20978" y="35551"/>
                  </a:cubicBezTo>
                  <a:cubicBezTo>
                    <a:pt x="21103" y="35365"/>
                    <a:pt x="21269" y="35199"/>
                    <a:pt x="21393" y="35012"/>
                  </a:cubicBezTo>
                  <a:cubicBezTo>
                    <a:pt x="21455" y="35075"/>
                    <a:pt x="21476" y="35137"/>
                    <a:pt x="21455" y="35199"/>
                  </a:cubicBezTo>
                  <a:cubicBezTo>
                    <a:pt x="21434" y="35344"/>
                    <a:pt x="21476" y="35489"/>
                    <a:pt x="21559" y="35613"/>
                  </a:cubicBezTo>
                  <a:cubicBezTo>
                    <a:pt x="21559" y="35759"/>
                    <a:pt x="21911" y="35800"/>
                    <a:pt x="22015" y="35779"/>
                  </a:cubicBezTo>
                  <a:cubicBezTo>
                    <a:pt x="21932" y="35904"/>
                    <a:pt x="21662" y="35924"/>
                    <a:pt x="21662" y="36028"/>
                  </a:cubicBezTo>
                  <a:cubicBezTo>
                    <a:pt x="21621" y="36194"/>
                    <a:pt x="21621" y="36339"/>
                    <a:pt x="21662" y="36484"/>
                  </a:cubicBezTo>
                  <a:cubicBezTo>
                    <a:pt x="21725" y="36608"/>
                    <a:pt x="21870" y="36836"/>
                    <a:pt x="21994" y="36733"/>
                  </a:cubicBezTo>
                  <a:cubicBezTo>
                    <a:pt x="22181" y="36588"/>
                    <a:pt x="22367" y="36484"/>
                    <a:pt x="22554" y="36339"/>
                  </a:cubicBezTo>
                  <a:cubicBezTo>
                    <a:pt x="22574" y="36360"/>
                    <a:pt x="22740" y="36277"/>
                    <a:pt x="22802" y="36277"/>
                  </a:cubicBezTo>
                  <a:cubicBezTo>
                    <a:pt x="22844" y="36256"/>
                    <a:pt x="22906" y="36256"/>
                    <a:pt x="22968" y="36277"/>
                  </a:cubicBezTo>
                  <a:cubicBezTo>
                    <a:pt x="22989" y="36360"/>
                    <a:pt x="23010" y="36463"/>
                    <a:pt x="23030" y="36546"/>
                  </a:cubicBezTo>
                  <a:cubicBezTo>
                    <a:pt x="23072" y="36650"/>
                    <a:pt x="23072" y="36774"/>
                    <a:pt x="22989" y="36857"/>
                  </a:cubicBezTo>
                  <a:cubicBezTo>
                    <a:pt x="22927" y="36961"/>
                    <a:pt x="22906" y="37085"/>
                    <a:pt x="22968" y="37189"/>
                  </a:cubicBezTo>
                  <a:cubicBezTo>
                    <a:pt x="23030" y="37127"/>
                    <a:pt x="23093" y="37044"/>
                    <a:pt x="23134" y="36961"/>
                  </a:cubicBezTo>
                  <a:cubicBezTo>
                    <a:pt x="23196" y="37106"/>
                    <a:pt x="23258" y="37230"/>
                    <a:pt x="23362" y="37313"/>
                  </a:cubicBezTo>
                  <a:cubicBezTo>
                    <a:pt x="23424" y="37251"/>
                    <a:pt x="23424" y="37127"/>
                    <a:pt x="23528" y="37085"/>
                  </a:cubicBezTo>
                  <a:cubicBezTo>
                    <a:pt x="23569" y="37189"/>
                    <a:pt x="23632" y="37210"/>
                    <a:pt x="23549" y="37272"/>
                  </a:cubicBezTo>
                  <a:cubicBezTo>
                    <a:pt x="23569" y="37355"/>
                    <a:pt x="23590" y="37438"/>
                    <a:pt x="23611" y="37500"/>
                  </a:cubicBezTo>
                  <a:cubicBezTo>
                    <a:pt x="23673" y="37686"/>
                    <a:pt x="23715" y="37852"/>
                    <a:pt x="23756" y="38039"/>
                  </a:cubicBezTo>
                  <a:cubicBezTo>
                    <a:pt x="23818" y="38370"/>
                    <a:pt x="23984" y="38661"/>
                    <a:pt x="24212" y="38909"/>
                  </a:cubicBezTo>
                  <a:cubicBezTo>
                    <a:pt x="24274" y="38826"/>
                    <a:pt x="24274" y="38702"/>
                    <a:pt x="24336" y="38619"/>
                  </a:cubicBezTo>
                  <a:cubicBezTo>
                    <a:pt x="24378" y="38578"/>
                    <a:pt x="24440" y="38557"/>
                    <a:pt x="24502" y="38557"/>
                  </a:cubicBezTo>
                  <a:cubicBezTo>
                    <a:pt x="24627" y="38578"/>
                    <a:pt x="24689" y="38744"/>
                    <a:pt x="24751" y="38598"/>
                  </a:cubicBezTo>
                  <a:cubicBezTo>
                    <a:pt x="24834" y="38681"/>
                    <a:pt x="24938" y="38702"/>
                    <a:pt x="25041" y="38681"/>
                  </a:cubicBezTo>
                  <a:cubicBezTo>
                    <a:pt x="25000" y="38598"/>
                    <a:pt x="24938" y="38536"/>
                    <a:pt x="24896" y="38453"/>
                  </a:cubicBezTo>
                  <a:cubicBezTo>
                    <a:pt x="24834" y="38370"/>
                    <a:pt x="24855" y="38308"/>
                    <a:pt x="24834" y="38184"/>
                  </a:cubicBezTo>
                  <a:cubicBezTo>
                    <a:pt x="24834" y="38122"/>
                    <a:pt x="24792" y="38039"/>
                    <a:pt x="24751" y="37977"/>
                  </a:cubicBezTo>
                  <a:cubicBezTo>
                    <a:pt x="24792" y="37873"/>
                    <a:pt x="24855" y="37769"/>
                    <a:pt x="24896" y="37666"/>
                  </a:cubicBezTo>
                  <a:cubicBezTo>
                    <a:pt x="24958" y="37728"/>
                    <a:pt x="25062" y="37728"/>
                    <a:pt x="25124" y="37666"/>
                  </a:cubicBezTo>
                  <a:cubicBezTo>
                    <a:pt x="25186" y="37707"/>
                    <a:pt x="25228" y="37749"/>
                    <a:pt x="25269" y="37811"/>
                  </a:cubicBezTo>
                  <a:cubicBezTo>
                    <a:pt x="25311" y="37935"/>
                    <a:pt x="25331" y="38059"/>
                    <a:pt x="25290" y="38184"/>
                  </a:cubicBezTo>
                  <a:cubicBezTo>
                    <a:pt x="25228" y="38474"/>
                    <a:pt x="25124" y="38785"/>
                    <a:pt x="25228" y="39075"/>
                  </a:cubicBezTo>
                  <a:cubicBezTo>
                    <a:pt x="25331" y="39303"/>
                    <a:pt x="25435" y="39345"/>
                    <a:pt x="25663" y="39324"/>
                  </a:cubicBezTo>
                  <a:cubicBezTo>
                    <a:pt x="25850" y="39303"/>
                    <a:pt x="26015" y="39241"/>
                    <a:pt x="26140" y="39137"/>
                  </a:cubicBezTo>
                  <a:cubicBezTo>
                    <a:pt x="26389" y="38847"/>
                    <a:pt x="26389" y="38433"/>
                    <a:pt x="26140" y="38163"/>
                  </a:cubicBezTo>
                  <a:cubicBezTo>
                    <a:pt x="26658" y="38122"/>
                    <a:pt x="26803" y="37603"/>
                    <a:pt x="26824" y="37147"/>
                  </a:cubicBezTo>
                  <a:lnTo>
                    <a:pt x="26824" y="36733"/>
                  </a:lnTo>
                  <a:cubicBezTo>
                    <a:pt x="26824" y="36650"/>
                    <a:pt x="26824" y="36588"/>
                    <a:pt x="26803" y="36505"/>
                  </a:cubicBezTo>
                  <a:cubicBezTo>
                    <a:pt x="26865" y="36484"/>
                    <a:pt x="26907" y="36422"/>
                    <a:pt x="26948" y="36380"/>
                  </a:cubicBezTo>
                  <a:cubicBezTo>
                    <a:pt x="27010" y="36256"/>
                    <a:pt x="26886" y="36318"/>
                    <a:pt x="27031" y="36215"/>
                  </a:cubicBezTo>
                  <a:cubicBezTo>
                    <a:pt x="27114" y="36173"/>
                    <a:pt x="27197" y="36132"/>
                    <a:pt x="27280" y="36090"/>
                  </a:cubicBezTo>
                  <a:cubicBezTo>
                    <a:pt x="27384" y="36028"/>
                    <a:pt x="27425" y="35987"/>
                    <a:pt x="27529" y="36049"/>
                  </a:cubicBezTo>
                  <a:cubicBezTo>
                    <a:pt x="27612" y="36132"/>
                    <a:pt x="27653" y="36173"/>
                    <a:pt x="27715" y="36215"/>
                  </a:cubicBezTo>
                  <a:cubicBezTo>
                    <a:pt x="27487" y="36173"/>
                    <a:pt x="27425" y="36339"/>
                    <a:pt x="27425" y="36546"/>
                  </a:cubicBezTo>
                  <a:cubicBezTo>
                    <a:pt x="27425" y="36671"/>
                    <a:pt x="27425" y="36671"/>
                    <a:pt x="27342" y="36754"/>
                  </a:cubicBezTo>
                  <a:cubicBezTo>
                    <a:pt x="27280" y="36816"/>
                    <a:pt x="27238" y="36878"/>
                    <a:pt x="27218" y="36940"/>
                  </a:cubicBezTo>
                  <a:cubicBezTo>
                    <a:pt x="27197" y="37023"/>
                    <a:pt x="27176" y="37106"/>
                    <a:pt x="27197" y="37189"/>
                  </a:cubicBezTo>
                  <a:cubicBezTo>
                    <a:pt x="27197" y="37313"/>
                    <a:pt x="27384" y="37293"/>
                    <a:pt x="27487" y="37313"/>
                  </a:cubicBezTo>
                  <a:cubicBezTo>
                    <a:pt x="27715" y="37355"/>
                    <a:pt x="27964" y="37396"/>
                    <a:pt x="28213" y="37417"/>
                  </a:cubicBezTo>
                  <a:cubicBezTo>
                    <a:pt x="28088" y="37500"/>
                    <a:pt x="28005" y="37645"/>
                    <a:pt x="27985" y="37790"/>
                  </a:cubicBezTo>
                  <a:cubicBezTo>
                    <a:pt x="27964" y="37956"/>
                    <a:pt x="27985" y="37956"/>
                    <a:pt x="28130" y="37997"/>
                  </a:cubicBezTo>
                  <a:cubicBezTo>
                    <a:pt x="28275" y="38059"/>
                    <a:pt x="28358" y="38101"/>
                    <a:pt x="28461" y="38142"/>
                  </a:cubicBezTo>
                  <a:cubicBezTo>
                    <a:pt x="28814" y="38288"/>
                    <a:pt x="29228" y="38495"/>
                    <a:pt x="29602" y="38391"/>
                  </a:cubicBezTo>
                  <a:cubicBezTo>
                    <a:pt x="29581" y="38308"/>
                    <a:pt x="29498" y="38225"/>
                    <a:pt x="29477" y="38142"/>
                  </a:cubicBezTo>
                  <a:cubicBezTo>
                    <a:pt x="29415" y="37935"/>
                    <a:pt x="29602" y="37956"/>
                    <a:pt x="29747" y="37956"/>
                  </a:cubicBezTo>
                  <a:cubicBezTo>
                    <a:pt x="29912" y="37956"/>
                    <a:pt x="30058" y="37914"/>
                    <a:pt x="30203" y="37811"/>
                  </a:cubicBezTo>
                  <a:cubicBezTo>
                    <a:pt x="30306" y="37749"/>
                    <a:pt x="30286" y="37707"/>
                    <a:pt x="30389" y="37728"/>
                  </a:cubicBezTo>
                  <a:cubicBezTo>
                    <a:pt x="30472" y="37749"/>
                    <a:pt x="30576" y="37831"/>
                    <a:pt x="30597" y="37769"/>
                  </a:cubicBezTo>
                  <a:cubicBezTo>
                    <a:pt x="30617" y="37852"/>
                    <a:pt x="30700" y="37852"/>
                    <a:pt x="30783" y="37852"/>
                  </a:cubicBezTo>
                  <a:cubicBezTo>
                    <a:pt x="30742" y="37790"/>
                    <a:pt x="30742" y="37728"/>
                    <a:pt x="30825" y="37707"/>
                  </a:cubicBezTo>
                  <a:cubicBezTo>
                    <a:pt x="30866" y="37790"/>
                    <a:pt x="30907" y="37852"/>
                    <a:pt x="30970" y="37935"/>
                  </a:cubicBezTo>
                  <a:cubicBezTo>
                    <a:pt x="31032" y="37956"/>
                    <a:pt x="31115" y="37956"/>
                    <a:pt x="31156" y="37894"/>
                  </a:cubicBezTo>
                  <a:cubicBezTo>
                    <a:pt x="31177" y="37790"/>
                    <a:pt x="31136" y="37666"/>
                    <a:pt x="31053" y="37583"/>
                  </a:cubicBezTo>
                  <a:cubicBezTo>
                    <a:pt x="31218" y="37603"/>
                    <a:pt x="31384" y="37624"/>
                    <a:pt x="31550" y="37624"/>
                  </a:cubicBezTo>
                  <a:cubicBezTo>
                    <a:pt x="31592" y="37666"/>
                    <a:pt x="31633" y="37728"/>
                    <a:pt x="31633" y="37811"/>
                  </a:cubicBezTo>
                  <a:cubicBezTo>
                    <a:pt x="31716" y="37811"/>
                    <a:pt x="31820" y="37811"/>
                    <a:pt x="31902" y="37811"/>
                  </a:cubicBezTo>
                  <a:cubicBezTo>
                    <a:pt x="32027" y="37790"/>
                    <a:pt x="32172" y="37728"/>
                    <a:pt x="32276" y="37645"/>
                  </a:cubicBezTo>
                  <a:cubicBezTo>
                    <a:pt x="32400" y="37645"/>
                    <a:pt x="32690" y="37645"/>
                    <a:pt x="32669" y="37479"/>
                  </a:cubicBezTo>
                  <a:cubicBezTo>
                    <a:pt x="33001" y="37603"/>
                    <a:pt x="33395" y="37749"/>
                    <a:pt x="33747" y="37666"/>
                  </a:cubicBezTo>
                  <a:cubicBezTo>
                    <a:pt x="33706" y="37562"/>
                    <a:pt x="33623" y="37500"/>
                    <a:pt x="33602" y="37396"/>
                  </a:cubicBezTo>
                  <a:cubicBezTo>
                    <a:pt x="33561" y="37230"/>
                    <a:pt x="33727" y="37168"/>
                    <a:pt x="33872" y="37147"/>
                  </a:cubicBezTo>
                  <a:cubicBezTo>
                    <a:pt x="33789" y="36899"/>
                    <a:pt x="33582" y="36733"/>
                    <a:pt x="33354" y="36712"/>
                  </a:cubicBezTo>
                  <a:cubicBezTo>
                    <a:pt x="33146" y="36733"/>
                    <a:pt x="32960" y="36712"/>
                    <a:pt x="32794" y="36629"/>
                  </a:cubicBezTo>
                  <a:cubicBezTo>
                    <a:pt x="32980" y="36588"/>
                    <a:pt x="33022" y="36422"/>
                    <a:pt x="33063" y="36235"/>
                  </a:cubicBezTo>
                  <a:cubicBezTo>
                    <a:pt x="33146" y="36318"/>
                    <a:pt x="33125" y="36318"/>
                    <a:pt x="33229" y="36277"/>
                  </a:cubicBezTo>
                  <a:cubicBezTo>
                    <a:pt x="33312" y="36235"/>
                    <a:pt x="33374" y="36215"/>
                    <a:pt x="33457" y="36215"/>
                  </a:cubicBezTo>
                  <a:cubicBezTo>
                    <a:pt x="33561" y="36194"/>
                    <a:pt x="33685" y="36256"/>
                    <a:pt x="33747" y="36339"/>
                  </a:cubicBezTo>
                  <a:cubicBezTo>
                    <a:pt x="33975" y="36546"/>
                    <a:pt x="34100" y="36816"/>
                    <a:pt x="34390" y="36919"/>
                  </a:cubicBezTo>
                  <a:cubicBezTo>
                    <a:pt x="34556" y="37002"/>
                    <a:pt x="34742" y="37044"/>
                    <a:pt x="34867" y="36878"/>
                  </a:cubicBezTo>
                  <a:cubicBezTo>
                    <a:pt x="34991" y="36712"/>
                    <a:pt x="35053" y="36505"/>
                    <a:pt x="35053" y="36298"/>
                  </a:cubicBezTo>
                  <a:cubicBezTo>
                    <a:pt x="35012" y="35904"/>
                    <a:pt x="34659" y="35634"/>
                    <a:pt x="34266" y="35676"/>
                  </a:cubicBezTo>
                  <a:cubicBezTo>
                    <a:pt x="34390" y="35448"/>
                    <a:pt x="34390" y="35178"/>
                    <a:pt x="34245" y="34971"/>
                  </a:cubicBezTo>
                  <a:cubicBezTo>
                    <a:pt x="34286" y="34992"/>
                    <a:pt x="34349" y="35095"/>
                    <a:pt x="34390" y="35137"/>
                  </a:cubicBezTo>
                  <a:cubicBezTo>
                    <a:pt x="34514" y="35199"/>
                    <a:pt x="34659" y="35240"/>
                    <a:pt x="34805" y="35240"/>
                  </a:cubicBezTo>
                  <a:cubicBezTo>
                    <a:pt x="34805" y="35157"/>
                    <a:pt x="34825" y="35095"/>
                    <a:pt x="34867" y="35012"/>
                  </a:cubicBezTo>
                  <a:cubicBezTo>
                    <a:pt x="34970" y="35116"/>
                    <a:pt x="35074" y="35199"/>
                    <a:pt x="35178" y="35282"/>
                  </a:cubicBezTo>
                  <a:cubicBezTo>
                    <a:pt x="35240" y="35199"/>
                    <a:pt x="35178" y="35157"/>
                    <a:pt x="35302" y="35157"/>
                  </a:cubicBezTo>
                  <a:cubicBezTo>
                    <a:pt x="35406" y="35137"/>
                    <a:pt x="35385" y="35095"/>
                    <a:pt x="35385" y="35012"/>
                  </a:cubicBezTo>
                  <a:cubicBezTo>
                    <a:pt x="35572" y="35012"/>
                    <a:pt x="35530" y="35489"/>
                    <a:pt x="35696" y="35593"/>
                  </a:cubicBezTo>
                  <a:cubicBezTo>
                    <a:pt x="35717" y="35510"/>
                    <a:pt x="35779" y="35427"/>
                    <a:pt x="35841" y="35365"/>
                  </a:cubicBezTo>
                  <a:cubicBezTo>
                    <a:pt x="35758" y="35303"/>
                    <a:pt x="35800" y="35282"/>
                    <a:pt x="35800" y="35199"/>
                  </a:cubicBezTo>
                  <a:cubicBezTo>
                    <a:pt x="35965" y="35261"/>
                    <a:pt x="35965" y="35406"/>
                    <a:pt x="36069" y="35551"/>
                  </a:cubicBezTo>
                  <a:cubicBezTo>
                    <a:pt x="36214" y="35572"/>
                    <a:pt x="36359" y="35531"/>
                    <a:pt x="36484" y="35468"/>
                  </a:cubicBezTo>
                  <a:cubicBezTo>
                    <a:pt x="36587" y="35427"/>
                    <a:pt x="36691" y="35323"/>
                    <a:pt x="36732" y="35220"/>
                  </a:cubicBezTo>
                  <a:cubicBezTo>
                    <a:pt x="36774" y="35137"/>
                    <a:pt x="36753" y="34909"/>
                    <a:pt x="36795" y="34867"/>
                  </a:cubicBezTo>
                  <a:cubicBezTo>
                    <a:pt x="36836" y="34971"/>
                    <a:pt x="36857" y="35095"/>
                    <a:pt x="36815" y="35220"/>
                  </a:cubicBezTo>
                  <a:cubicBezTo>
                    <a:pt x="36815" y="35261"/>
                    <a:pt x="36774" y="35323"/>
                    <a:pt x="36732" y="35365"/>
                  </a:cubicBezTo>
                  <a:cubicBezTo>
                    <a:pt x="36795" y="35427"/>
                    <a:pt x="36836" y="35468"/>
                    <a:pt x="36877" y="35531"/>
                  </a:cubicBezTo>
                  <a:cubicBezTo>
                    <a:pt x="37023" y="35676"/>
                    <a:pt x="37230" y="35759"/>
                    <a:pt x="37437" y="35717"/>
                  </a:cubicBezTo>
                  <a:cubicBezTo>
                    <a:pt x="37396" y="35841"/>
                    <a:pt x="37437" y="35966"/>
                    <a:pt x="37603" y="35966"/>
                  </a:cubicBezTo>
                  <a:cubicBezTo>
                    <a:pt x="37603" y="35966"/>
                    <a:pt x="37955" y="36194"/>
                    <a:pt x="38059" y="36235"/>
                  </a:cubicBezTo>
                  <a:cubicBezTo>
                    <a:pt x="37976" y="36380"/>
                    <a:pt x="38453" y="36608"/>
                    <a:pt x="38598" y="36608"/>
                  </a:cubicBezTo>
                  <a:cubicBezTo>
                    <a:pt x="38660" y="36629"/>
                    <a:pt x="38722" y="36629"/>
                    <a:pt x="38785" y="36608"/>
                  </a:cubicBezTo>
                  <a:cubicBezTo>
                    <a:pt x="38826" y="36671"/>
                    <a:pt x="38867" y="36733"/>
                    <a:pt x="38930" y="36795"/>
                  </a:cubicBezTo>
                  <a:cubicBezTo>
                    <a:pt x="39013" y="36919"/>
                    <a:pt x="39116" y="37002"/>
                    <a:pt x="39261" y="37064"/>
                  </a:cubicBezTo>
                  <a:cubicBezTo>
                    <a:pt x="39303" y="36982"/>
                    <a:pt x="39282" y="36878"/>
                    <a:pt x="39323" y="36795"/>
                  </a:cubicBezTo>
                  <a:cubicBezTo>
                    <a:pt x="39386" y="36629"/>
                    <a:pt x="39551" y="36691"/>
                    <a:pt x="39676" y="36754"/>
                  </a:cubicBezTo>
                  <a:cubicBezTo>
                    <a:pt x="39779" y="36463"/>
                    <a:pt x="39676" y="36152"/>
                    <a:pt x="39406" y="35987"/>
                  </a:cubicBezTo>
                  <a:cubicBezTo>
                    <a:pt x="39614" y="35987"/>
                    <a:pt x="39800" y="35924"/>
                    <a:pt x="39966" y="35821"/>
                  </a:cubicBezTo>
                  <a:cubicBezTo>
                    <a:pt x="40070" y="35945"/>
                    <a:pt x="40111" y="36090"/>
                    <a:pt x="40090" y="36235"/>
                  </a:cubicBezTo>
                  <a:cubicBezTo>
                    <a:pt x="40070" y="36401"/>
                    <a:pt x="40090" y="36567"/>
                    <a:pt x="40111" y="36754"/>
                  </a:cubicBezTo>
                  <a:cubicBezTo>
                    <a:pt x="40153" y="36899"/>
                    <a:pt x="40298" y="37230"/>
                    <a:pt x="40484" y="37189"/>
                  </a:cubicBezTo>
                  <a:cubicBezTo>
                    <a:pt x="41106" y="37106"/>
                    <a:pt x="41438" y="36360"/>
                    <a:pt x="40878" y="35945"/>
                  </a:cubicBezTo>
                  <a:cubicBezTo>
                    <a:pt x="41106" y="35862"/>
                    <a:pt x="41293" y="35634"/>
                    <a:pt x="41313" y="35385"/>
                  </a:cubicBezTo>
                  <a:cubicBezTo>
                    <a:pt x="41334" y="35261"/>
                    <a:pt x="41334" y="35116"/>
                    <a:pt x="41313" y="34992"/>
                  </a:cubicBezTo>
                  <a:cubicBezTo>
                    <a:pt x="41293" y="34867"/>
                    <a:pt x="41355" y="34867"/>
                    <a:pt x="41438" y="34826"/>
                  </a:cubicBezTo>
                  <a:cubicBezTo>
                    <a:pt x="41479" y="34784"/>
                    <a:pt x="41604" y="34784"/>
                    <a:pt x="41562" y="34743"/>
                  </a:cubicBezTo>
                  <a:cubicBezTo>
                    <a:pt x="41749" y="34743"/>
                    <a:pt x="41749" y="34701"/>
                    <a:pt x="41687" y="34888"/>
                  </a:cubicBezTo>
                  <a:cubicBezTo>
                    <a:pt x="41624" y="35095"/>
                    <a:pt x="41790" y="35178"/>
                    <a:pt x="41915" y="35240"/>
                  </a:cubicBezTo>
                  <a:cubicBezTo>
                    <a:pt x="41956" y="35095"/>
                    <a:pt x="42018" y="35095"/>
                    <a:pt x="42122" y="35178"/>
                  </a:cubicBezTo>
                  <a:cubicBezTo>
                    <a:pt x="41977" y="35240"/>
                    <a:pt x="41873" y="35385"/>
                    <a:pt x="41873" y="35551"/>
                  </a:cubicBezTo>
                  <a:cubicBezTo>
                    <a:pt x="41832" y="35489"/>
                    <a:pt x="41500" y="35738"/>
                    <a:pt x="41459" y="35821"/>
                  </a:cubicBezTo>
                  <a:cubicBezTo>
                    <a:pt x="41334" y="35924"/>
                    <a:pt x="41189" y="36256"/>
                    <a:pt x="41376" y="36339"/>
                  </a:cubicBezTo>
                  <a:cubicBezTo>
                    <a:pt x="41852" y="36484"/>
                    <a:pt x="42412" y="36836"/>
                    <a:pt x="42930" y="36671"/>
                  </a:cubicBezTo>
                  <a:cubicBezTo>
                    <a:pt x="42889" y="36567"/>
                    <a:pt x="42744" y="36463"/>
                    <a:pt x="42785" y="36318"/>
                  </a:cubicBezTo>
                  <a:cubicBezTo>
                    <a:pt x="42847" y="36380"/>
                    <a:pt x="42868" y="36360"/>
                    <a:pt x="42868" y="36298"/>
                  </a:cubicBezTo>
                  <a:cubicBezTo>
                    <a:pt x="42889" y="36215"/>
                    <a:pt x="42930" y="36256"/>
                    <a:pt x="43013" y="36256"/>
                  </a:cubicBezTo>
                  <a:cubicBezTo>
                    <a:pt x="43013" y="36360"/>
                    <a:pt x="43179" y="36443"/>
                    <a:pt x="43221" y="36526"/>
                  </a:cubicBezTo>
                  <a:cubicBezTo>
                    <a:pt x="43303" y="36671"/>
                    <a:pt x="43366" y="36712"/>
                    <a:pt x="43511" y="36671"/>
                  </a:cubicBezTo>
                  <a:cubicBezTo>
                    <a:pt x="43677" y="36629"/>
                    <a:pt x="43801" y="36546"/>
                    <a:pt x="43925" y="36443"/>
                  </a:cubicBezTo>
                  <a:cubicBezTo>
                    <a:pt x="43967" y="36546"/>
                    <a:pt x="44070" y="36546"/>
                    <a:pt x="44133" y="36505"/>
                  </a:cubicBezTo>
                  <a:cubicBezTo>
                    <a:pt x="44091" y="36443"/>
                    <a:pt x="44112" y="36298"/>
                    <a:pt x="44195" y="36401"/>
                  </a:cubicBezTo>
                  <a:cubicBezTo>
                    <a:pt x="44298" y="36505"/>
                    <a:pt x="44361" y="36608"/>
                    <a:pt x="44485" y="36526"/>
                  </a:cubicBezTo>
                  <a:cubicBezTo>
                    <a:pt x="44589" y="36443"/>
                    <a:pt x="44506" y="36339"/>
                    <a:pt x="44444" y="36256"/>
                  </a:cubicBezTo>
                  <a:cubicBezTo>
                    <a:pt x="44381" y="36194"/>
                    <a:pt x="44319" y="36152"/>
                    <a:pt x="44257" y="36132"/>
                  </a:cubicBezTo>
                  <a:cubicBezTo>
                    <a:pt x="44174" y="36090"/>
                    <a:pt x="44112" y="36132"/>
                    <a:pt x="44133" y="36028"/>
                  </a:cubicBezTo>
                  <a:cubicBezTo>
                    <a:pt x="44278" y="36152"/>
                    <a:pt x="44506" y="36173"/>
                    <a:pt x="44692" y="36090"/>
                  </a:cubicBezTo>
                  <a:cubicBezTo>
                    <a:pt x="44796" y="36049"/>
                    <a:pt x="44837" y="36090"/>
                    <a:pt x="44900" y="36173"/>
                  </a:cubicBezTo>
                  <a:cubicBezTo>
                    <a:pt x="44941" y="36194"/>
                    <a:pt x="44962" y="36235"/>
                    <a:pt x="44982" y="36298"/>
                  </a:cubicBezTo>
                  <a:cubicBezTo>
                    <a:pt x="45065" y="36277"/>
                    <a:pt x="45128" y="36256"/>
                    <a:pt x="45210" y="36235"/>
                  </a:cubicBezTo>
                  <a:cubicBezTo>
                    <a:pt x="45376" y="36194"/>
                    <a:pt x="45521" y="36090"/>
                    <a:pt x="45604" y="35945"/>
                  </a:cubicBezTo>
                  <a:cubicBezTo>
                    <a:pt x="45687" y="35966"/>
                    <a:pt x="45791" y="35966"/>
                    <a:pt x="45895" y="35966"/>
                  </a:cubicBezTo>
                  <a:cubicBezTo>
                    <a:pt x="45957" y="35966"/>
                    <a:pt x="46205" y="35862"/>
                    <a:pt x="46040" y="35821"/>
                  </a:cubicBezTo>
                  <a:cubicBezTo>
                    <a:pt x="46123" y="35800"/>
                    <a:pt x="46205" y="35759"/>
                    <a:pt x="46268" y="35717"/>
                  </a:cubicBezTo>
                  <a:cubicBezTo>
                    <a:pt x="46143" y="35551"/>
                    <a:pt x="45915" y="35489"/>
                    <a:pt x="46205" y="35303"/>
                  </a:cubicBezTo>
                  <a:cubicBezTo>
                    <a:pt x="46143" y="35220"/>
                    <a:pt x="46060" y="35178"/>
                    <a:pt x="45977" y="35137"/>
                  </a:cubicBezTo>
                  <a:cubicBezTo>
                    <a:pt x="45915" y="35137"/>
                    <a:pt x="45915" y="35095"/>
                    <a:pt x="45957" y="35033"/>
                  </a:cubicBezTo>
                  <a:lnTo>
                    <a:pt x="45791" y="34950"/>
                  </a:lnTo>
                  <a:cubicBezTo>
                    <a:pt x="45915" y="34784"/>
                    <a:pt x="45936" y="34743"/>
                    <a:pt x="46102" y="34846"/>
                  </a:cubicBezTo>
                  <a:cubicBezTo>
                    <a:pt x="46185" y="34888"/>
                    <a:pt x="46247" y="34929"/>
                    <a:pt x="46330" y="34950"/>
                  </a:cubicBezTo>
                  <a:cubicBezTo>
                    <a:pt x="46330" y="35033"/>
                    <a:pt x="46330" y="35137"/>
                    <a:pt x="46351" y="35220"/>
                  </a:cubicBezTo>
                  <a:cubicBezTo>
                    <a:pt x="46371" y="35137"/>
                    <a:pt x="46392" y="34971"/>
                    <a:pt x="46475" y="34971"/>
                  </a:cubicBezTo>
                  <a:cubicBezTo>
                    <a:pt x="46579" y="34992"/>
                    <a:pt x="46662" y="35075"/>
                    <a:pt x="46786" y="35054"/>
                  </a:cubicBezTo>
                  <a:cubicBezTo>
                    <a:pt x="46744" y="35510"/>
                    <a:pt x="47574" y="35551"/>
                    <a:pt x="47864" y="35344"/>
                  </a:cubicBezTo>
                  <a:cubicBezTo>
                    <a:pt x="47843" y="35468"/>
                    <a:pt x="47864" y="35759"/>
                    <a:pt x="48030" y="35717"/>
                  </a:cubicBezTo>
                  <a:cubicBezTo>
                    <a:pt x="48195" y="35676"/>
                    <a:pt x="48361" y="35655"/>
                    <a:pt x="48527" y="35634"/>
                  </a:cubicBezTo>
                  <a:cubicBezTo>
                    <a:pt x="48838" y="35634"/>
                    <a:pt x="49128" y="35531"/>
                    <a:pt x="49356" y="35344"/>
                  </a:cubicBezTo>
                  <a:cubicBezTo>
                    <a:pt x="49336" y="35323"/>
                    <a:pt x="49294" y="35303"/>
                    <a:pt x="49273" y="35282"/>
                  </a:cubicBezTo>
                  <a:cubicBezTo>
                    <a:pt x="49418" y="35220"/>
                    <a:pt x="49273" y="35199"/>
                    <a:pt x="49211" y="35116"/>
                  </a:cubicBezTo>
                  <a:cubicBezTo>
                    <a:pt x="49128" y="35033"/>
                    <a:pt x="49211" y="34909"/>
                    <a:pt x="49294" y="34867"/>
                  </a:cubicBezTo>
                  <a:cubicBezTo>
                    <a:pt x="49190" y="34722"/>
                    <a:pt x="49045" y="34660"/>
                    <a:pt x="48880" y="34681"/>
                  </a:cubicBezTo>
                  <a:cubicBezTo>
                    <a:pt x="48983" y="34618"/>
                    <a:pt x="49087" y="34473"/>
                    <a:pt x="49211" y="34494"/>
                  </a:cubicBezTo>
                  <a:cubicBezTo>
                    <a:pt x="49336" y="34536"/>
                    <a:pt x="49439" y="34556"/>
                    <a:pt x="49564" y="34577"/>
                  </a:cubicBezTo>
                  <a:cubicBezTo>
                    <a:pt x="49688" y="34598"/>
                    <a:pt x="49854" y="34577"/>
                    <a:pt x="49895" y="34453"/>
                  </a:cubicBezTo>
                  <a:cubicBezTo>
                    <a:pt x="49916" y="34390"/>
                    <a:pt x="49937" y="34308"/>
                    <a:pt x="49937" y="34225"/>
                  </a:cubicBezTo>
                  <a:cubicBezTo>
                    <a:pt x="49937" y="34121"/>
                    <a:pt x="49978" y="34142"/>
                    <a:pt x="50020" y="34059"/>
                  </a:cubicBezTo>
                  <a:cubicBezTo>
                    <a:pt x="49875" y="34059"/>
                    <a:pt x="49895" y="33976"/>
                    <a:pt x="49812" y="33872"/>
                  </a:cubicBezTo>
                  <a:cubicBezTo>
                    <a:pt x="49709" y="33769"/>
                    <a:pt x="49688" y="33748"/>
                    <a:pt x="49750" y="33623"/>
                  </a:cubicBezTo>
                  <a:cubicBezTo>
                    <a:pt x="49771" y="33665"/>
                    <a:pt x="49771" y="33706"/>
                    <a:pt x="49750" y="33748"/>
                  </a:cubicBezTo>
                  <a:cubicBezTo>
                    <a:pt x="49812" y="33769"/>
                    <a:pt x="49895" y="33789"/>
                    <a:pt x="49957" y="33789"/>
                  </a:cubicBezTo>
                  <a:cubicBezTo>
                    <a:pt x="50082" y="33789"/>
                    <a:pt x="50227" y="33748"/>
                    <a:pt x="50165" y="33623"/>
                  </a:cubicBezTo>
                  <a:cubicBezTo>
                    <a:pt x="50103" y="33499"/>
                    <a:pt x="50040" y="33354"/>
                    <a:pt x="49978" y="33209"/>
                  </a:cubicBezTo>
                  <a:cubicBezTo>
                    <a:pt x="49999" y="33188"/>
                    <a:pt x="50165" y="32919"/>
                    <a:pt x="50185" y="32919"/>
                  </a:cubicBezTo>
                  <a:cubicBezTo>
                    <a:pt x="50185" y="32960"/>
                    <a:pt x="50206" y="33002"/>
                    <a:pt x="50227" y="33022"/>
                  </a:cubicBezTo>
                  <a:cubicBezTo>
                    <a:pt x="49978" y="33022"/>
                    <a:pt x="50144" y="33292"/>
                    <a:pt x="50248" y="33209"/>
                  </a:cubicBezTo>
                  <a:cubicBezTo>
                    <a:pt x="50206" y="33209"/>
                    <a:pt x="50206" y="33167"/>
                    <a:pt x="50227" y="33147"/>
                  </a:cubicBezTo>
                  <a:cubicBezTo>
                    <a:pt x="50331" y="33209"/>
                    <a:pt x="50496" y="33395"/>
                    <a:pt x="50559" y="33188"/>
                  </a:cubicBezTo>
                  <a:cubicBezTo>
                    <a:pt x="50496" y="33188"/>
                    <a:pt x="50455" y="33188"/>
                    <a:pt x="50476" y="33105"/>
                  </a:cubicBezTo>
                  <a:cubicBezTo>
                    <a:pt x="50579" y="33105"/>
                    <a:pt x="50745" y="33105"/>
                    <a:pt x="50704" y="32919"/>
                  </a:cubicBezTo>
                  <a:cubicBezTo>
                    <a:pt x="50662" y="32898"/>
                    <a:pt x="50766" y="32836"/>
                    <a:pt x="50766" y="32794"/>
                  </a:cubicBezTo>
                  <a:cubicBezTo>
                    <a:pt x="50828" y="32628"/>
                    <a:pt x="50724" y="32691"/>
                    <a:pt x="50683" y="32608"/>
                  </a:cubicBezTo>
                  <a:cubicBezTo>
                    <a:pt x="50807" y="32608"/>
                    <a:pt x="50828" y="32566"/>
                    <a:pt x="50911" y="32691"/>
                  </a:cubicBezTo>
                  <a:cubicBezTo>
                    <a:pt x="50952" y="32628"/>
                    <a:pt x="51015" y="32566"/>
                    <a:pt x="51035" y="32504"/>
                  </a:cubicBezTo>
                  <a:cubicBezTo>
                    <a:pt x="51118" y="32587"/>
                    <a:pt x="51222" y="32649"/>
                    <a:pt x="51346" y="32649"/>
                  </a:cubicBezTo>
                  <a:cubicBezTo>
                    <a:pt x="51346" y="32649"/>
                    <a:pt x="51263" y="32960"/>
                    <a:pt x="51263" y="33002"/>
                  </a:cubicBezTo>
                  <a:cubicBezTo>
                    <a:pt x="51263" y="33313"/>
                    <a:pt x="50807" y="33230"/>
                    <a:pt x="50724" y="33499"/>
                  </a:cubicBezTo>
                  <a:cubicBezTo>
                    <a:pt x="50828" y="33458"/>
                    <a:pt x="50932" y="33416"/>
                    <a:pt x="51015" y="33416"/>
                  </a:cubicBezTo>
                  <a:cubicBezTo>
                    <a:pt x="50994" y="33541"/>
                    <a:pt x="50994" y="33623"/>
                    <a:pt x="51118" y="33644"/>
                  </a:cubicBezTo>
                  <a:cubicBezTo>
                    <a:pt x="51243" y="33665"/>
                    <a:pt x="51367" y="33686"/>
                    <a:pt x="51491" y="33706"/>
                  </a:cubicBezTo>
                  <a:cubicBezTo>
                    <a:pt x="51616" y="33727"/>
                    <a:pt x="51740" y="33748"/>
                    <a:pt x="51865" y="33769"/>
                  </a:cubicBezTo>
                  <a:cubicBezTo>
                    <a:pt x="51865" y="33955"/>
                    <a:pt x="51885" y="33955"/>
                    <a:pt x="52072" y="33955"/>
                  </a:cubicBezTo>
                  <a:cubicBezTo>
                    <a:pt x="52507" y="33997"/>
                    <a:pt x="53046" y="34162"/>
                    <a:pt x="53461" y="33914"/>
                  </a:cubicBezTo>
                  <a:cubicBezTo>
                    <a:pt x="53336" y="33727"/>
                    <a:pt x="53088" y="33603"/>
                    <a:pt x="53440" y="33437"/>
                  </a:cubicBezTo>
                  <a:cubicBezTo>
                    <a:pt x="53295" y="33209"/>
                    <a:pt x="53025" y="33126"/>
                    <a:pt x="52797" y="33209"/>
                  </a:cubicBezTo>
                  <a:cubicBezTo>
                    <a:pt x="52694" y="33230"/>
                    <a:pt x="52611" y="33250"/>
                    <a:pt x="52507" y="33250"/>
                  </a:cubicBezTo>
                  <a:cubicBezTo>
                    <a:pt x="52383" y="33250"/>
                    <a:pt x="52279" y="33126"/>
                    <a:pt x="52175" y="33209"/>
                  </a:cubicBezTo>
                  <a:cubicBezTo>
                    <a:pt x="52238" y="33147"/>
                    <a:pt x="52279" y="33085"/>
                    <a:pt x="52300" y="33002"/>
                  </a:cubicBezTo>
                  <a:cubicBezTo>
                    <a:pt x="52424" y="33105"/>
                    <a:pt x="52569" y="33167"/>
                    <a:pt x="52735" y="33147"/>
                  </a:cubicBezTo>
                  <a:cubicBezTo>
                    <a:pt x="52901" y="33147"/>
                    <a:pt x="52963" y="32856"/>
                    <a:pt x="52942" y="32691"/>
                  </a:cubicBezTo>
                  <a:cubicBezTo>
                    <a:pt x="53191" y="32691"/>
                    <a:pt x="53419" y="32981"/>
                    <a:pt x="53647" y="33064"/>
                  </a:cubicBezTo>
                  <a:cubicBezTo>
                    <a:pt x="53772" y="33126"/>
                    <a:pt x="53896" y="33147"/>
                    <a:pt x="54020" y="33126"/>
                  </a:cubicBezTo>
                  <a:cubicBezTo>
                    <a:pt x="54248" y="33105"/>
                    <a:pt x="54290" y="32919"/>
                    <a:pt x="54311" y="32711"/>
                  </a:cubicBezTo>
                  <a:cubicBezTo>
                    <a:pt x="54435" y="32836"/>
                    <a:pt x="54497" y="32815"/>
                    <a:pt x="54663" y="32753"/>
                  </a:cubicBezTo>
                  <a:cubicBezTo>
                    <a:pt x="54767" y="32711"/>
                    <a:pt x="54849" y="32649"/>
                    <a:pt x="54932" y="32566"/>
                  </a:cubicBezTo>
                  <a:cubicBezTo>
                    <a:pt x="54995" y="32483"/>
                    <a:pt x="55057" y="32400"/>
                    <a:pt x="55077" y="32297"/>
                  </a:cubicBezTo>
                  <a:cubicBezTo>
                    <a:pt x="55140" y="32152"/>
                    <a:pt x="55160" y="32214"/>
                    <a:pt x="55326" y="32193"/>
                  </a:cubicBezTo>
                  <a:cubicBezTo>
                    <a:pt x="55430" y="32172"/>
                    <a:pt x="55534" y="32131"/>
                    <a:pt x="55637" y="32069"/>
                  </a:cubicBezTo>
                  <a:cubicBezTo>
                    <a:pt x="55679" y="32027"/>
                    <a:pt x="55699" y="31986"/>
                    <a:pt x="55741" y="31965"/>
                  </a:cubicBezTo>
                  <a:cubicBezTo>
                    <a:pt x="55824" y="31861"/>
                    <a:pt x="55762" y="31841"/>
                    <a:pt x="55699" y="31737"/>
                  </a:cubicBezTo>
                  <a:cubicBezTo>
                    <a:pt x="55637" y="31654"/>
                    <a:pt x="55554" y="31488"/>
                    <a:pt x="55471" y="31364"/>
                  </a:cubicBezTo>
                  <a:lnTo>
                    <a:pt x="55347" y="31136"/>
                  </a:lnTo>
                  <a:cubicBezTo>
                    <a:pt x="55285" y="31012"/>
                    <a:pt x="55347" y="31012"/>
                    <a:pt x="55451" y="30949"/>
                  </a:cubicBezTo>
                  <a:cubicBezTo>
                    <a:pt x="55554" y="30867"/>
                    <a:pt x="55658" y="30784"/>
                    <a:pt x="55762" y="30701"/>
                  </a:cubicBezTo>
                  <a:cubicBezTo>
                    <a:pt x="55803" y="30659"/>
                    <a:pt x="55824" y="30618"/>
                    <a:pt x="55865" y="30576"/>
                  </a:cubicBezTo>
                  <a:cubicBezTo>
                    <a:pt x="55927" y="30638"/>
                    <a:pt x="56010" y="30680"/>
                    <a:pt x="56093" y="30721"/>
                  </a:cubicBezTo>
                  <a:cubicBezTo>
                    <a:pt x="56301" y="30659"/>
                    <a:pt x="56487" y="30514"/>
                    <a:pt x="56611" y="30307"/>
                  </a:cubicBezTo>
                  <a:cubicBezTo>
                    <a:pt x="56777" y="29954"/>
                    <a:pt x="56632" y="29540"/>
                    <a:pt x="56259" y="29374"/>
                  </a:cubicBezTo>
                  <a:cubicBezTo>
                    <a:pt x="56446" y="29353"/>
                    <a:pt x="56632" y="29270"/>
                    <a:pt x="56757" y="29146"/>
                  </a:cubicBezTo>
                  <a:cubicBezTo>
                    <a:pt x="56632" y="29022"/>
                    <a:pt x="56404" y="28980"/>
                    <a:pt x="56632" y="28773"/>
                  </a:cubicBezTo>
                  <a:cubicBezTo>
                    <a:pt x="56549" y="28711"/>
                    <a:pt x="56529" y="28731"/>
                    <a:pt x="56508" y="28628"/>
                  </a:cubicBezTo>
                  <a:cubicBezTo>
                    <a:pt x="56487" y="28462"/>
                    <a:pt x="56591" y="28545"/>
                    <a:pt x="56632" y="28420"/>
                  </a:cubicBezTo>
                  <a:cubicBezTo>
                    <a:pt x="56798" y="28462"/>
                    <a:pt x="57150" y="28462"/>
                    <a:pt x="57171" y="28255"/>
                  </a:cubicBezTo>
                  <a:cubicBezTo>
                    <a:pt x="57254" y="27923"/>
                    <a:pt x="57005" y="27591"/>
                    <a:pt x="56653" y="27571"/>
                  </a:cubicBezTo>
                  <a:cubicBezTo>
                    <a:pt x="56715" y="27301"/>
                    <a:pt x="56611" y="27011"/>
                    <a:pt x="56404" y="26845"/>
                  </a:cubicBezTo>
                  <a:cubicBezTo>
                    <a:pt x="56425" y="26783"/>
                    <a:pt x="56466" y="26721"/>
                    <a:pt x="56487" y="26638"/>
                  </a:cubicBezTo>
                  <a:cubicBezTo>
                    <a:pt x="56529" y="26576"/>
                    <a:pt x="56549" y="26596"/>
                    <a:pt x="56653" y="26596"/>
                  </a:cubicBezTo>
                  <a:cubicBezTo>
                    <a:pt x="56757" y="26617"/>
                    <a:pt x="56777" y="26762"/>
                    <a:pt x="56860" y="26887"/>
                  </a:cubicBezTo>
                  <a:cubicBezTo>
                    <a:pt x="56922" y="26969"/>
                    <a:pt x="57005" y="27052"/>
                    <a:pt x="57088" y="27094"/>
                  </a:cubicBezTo>
                  <a:cubicBezTo>
                    <a:pt x="57150" y="27115"/>
                    <a:pt x="57213" y="27135"/>
                    <a:pt x="57275" y="27156"/>
                  </a:cubicBezTo>
                  <a:cubicBezTo>
                    <a:pt x="57378" y="27177"/>
                    <a:pt x="57378" y="27094"/>
                    <a:pt x="57420" y="27011"/>
                  </a:cubicBezTo>
                  <a:cubicBezTo>
                    <a:pt x="57627" y="26700"/>
                    <a:pt x="57793" y="26389"/>
                    <a:pt x="57938" y="26037"/>
                  </a:cubicBezTo>
                  <a:cubicBezTo>
                    <a:pt x="57980" y="26161"/>
                    <a:pt x="58042" y="26265"/>
                    <a:pt x="58125" y="26348"/>
                  </a:cubicBezTo>
                  <a:cubicBezTo>
                    <a:pt x="58187" y="26389"/>
                    <a:pt x="58249" y="26430"/>
                    <a:pt x="58311" y="26472"/>
                  </a:cubicBezTo>
                  <a:cubicBezTo>
                    <a:pt x="58415" y="26534"/>
                    <a:pt x="58436" y="26451"/>
                    <a:pt x="58498" y="26368"/>
                  </a:cubicBezTo>
                  <a:cubicBezTo>
                    <a:pt x="58519" y="26306"/>
                    <a:pt x="58871" y="26306"/>
                    <a:pt x="58954" y="26306"/>
                  </a:cubicBezTo>
                  <a:cubicBezTo>
                    <a:pt x="59120" y="26285"/>
                    <a:pt x="59306" y="26244"/>
                    <a:pt x="59348" y="26057"/>
                  </a:cubicBezTo>
                  <a:cubicBezTo>
                    <a:pt x="59120" y="26057"/>
                    <a:pt x="58892" y="26099"/>
                    <a:pt x="58684" y="26182"/>
                  </a:cubicBezTo>
                  <a:cubicBezTo>
                    <a:pt x="58995" y="25871"/>
                    <a:pt x="59431" y="25518"/>
                    <a:pt x="59514" y="25042"/>
                  </a:cubicBezTo>
                  <a:cubicBezTo>
                    <a:pt x="59451" y="25042"/>
                    <a:pt x="59368" y="25042"/>
                    <a:pt x="59306" y="25062"/>
                  </a:cubicBezTo>
                  <a:cubicBezTo>
                    <a:pt x="59534" y="24959"/>
                    <a:pt x="60032" y="24917"/>
                    <a:pt x="60032" y="24586"/>
                  </a:cubicBezTo>
                  <a:cubicBezTo>
                    <a:pt x="59762" y="24627"/>
                    <a:pt x="59514" y="24751"/>
                    <a:pt x="59306" y="24917"/>
                  </a:cubicBezTo>
                  <a:cubicBezTo>
                    <a:pt x="59223" y="25000"/>
                    <a:pt x="59223" y="25125"/>
                    <a:pt x="59099" y="25042"/>
                  </a:cubicBezTo>
                  <a:cubicBezTo>
                    <a:pt x="58975" y="24938"/>
                    <a:pt x="59016" y="24814"/>
                    <a:pt x="59037" y="24710"/>
                  </a:cubicBezTo>
                  <a:cubicBezTo>
                    <a:pt x="58975" y="24710"/>
                    <a:pt x="58933" y="24710"/>
                    <a:pt x="58871" y="24710"/>
                  </a:cubicBezTo>
                  <a:cubicBezTo>
                    <a:pt x="58892" y="24648"/>
                    <a:pt x="58892" y="24606"/>
                    <a:pt x="58892" y="24565"/>
                  </a:cubicBezTo>
                  <a:cubicBezTo>
                    <a:pt x="58892" y="24440"/>
                    <a:pt x="58933" y="24503"/>
                    <a:pt x="58995" y="24440"/>
                  </a:cubicBezTo>
                  <a:cubicBezTo>
                    <a:pt x="59057" y="24358"/>
                    <a:pt x="59037" y="24233"/>
                    <a:pt x="58933" y="24192"/>
                  </a:cubicBezTo>
                  <a:cubicBezTo>
                    <a:pt x="59078" y="24109"/>
                    <a:pt x="59182" y="23984"/>
                    <a:pt x="59244" y="23839"/>
                  </a:cubicBezTo>
                  <a:cubicBezTo>
                    <a:pt x="59306" y="23736"/>
                    <a:pt x="59244" y="23653"/>
                    <a:pt x="59182" y="23570"/>
                  </a:cubicBezTo>
                  <a:cubicBezTo>
                    <a:pt x="59120" y="23466"/>
                    <a:pt x="59120" y="23446"/>
                    <a:pt x="59140" y="23300"/>
                  </a:cubicBezTo>
                  <a:cubicBezTo>
                    <a:pt x="59161" y="23114"/>
                    <a:pt x="59120" y="22927"/>
                    <a:pt x="59016" y="22782"/>
                  </a:cubicBezTo>
                  <a:cubicBezTo>
                    <a:pt x="58933" y="22658"/>
                    <a:pt x="58892" y="22575"/>
                    <a:pt x="58767" y="22637"/>
                  </a:cubicBezTo>
                  <a:cubicBezTo>
                    <a:pt x="58622" y="22720"/>
                    <a:pt x="58519" y="22782"/>
                    <a:pt x="58415" y="22844"/>
                  </a:cubicBezTo>
                  <a:cubicBezTo>
                    <a:pt x="58519" y="22658"/>
                    <a:pt x="58581" y="22430"/>
                    <a:pt x="58560" y="22222"/>
                  </a:cubicBezTo>
                  <a:cubicBezTo>
                    <a:pt x="58519" y="22222"/>
                    <a:pt x="58042" y="22409"/>
                    <a:pt x="58228" y="22181"/>
                  </a:cubicBezTo>
                  <a:cubicBezTo>
                    <a:pt x="58394" y="21974"/>
                    <a:pt x="58436" y="21663"/>
                    <a:pt x="58311" y="21414"/>
                  </a:cubicBezTo>
                  <a:cubicBezTo>
                    <a:pt x="58394" y="21476"/>
                    <a:pt x="58477" y="21538"/>
                    <a:pt x="58560" y="21559"/>
                  </a:cubicBezTo>
                  <a:cubicBezTo>
                    <a:pt x="58726" y="21621"/>
                    <a:pt x="58809" y="21601"/>
                    <a:pt x="58912" y="21476"/>
                  </a:cubicBezTo>
                  <a:cubicBezTo>
                    <a:pt x="58954" y="21435"/>
                    <a:pt x="58975" y="21373"/>
                    <a:pt x="58995" y="21331"/>
                  </a:cubicBezTo>
                  <a:cubicBezTo>
                    <a:pt x="59057" y="21227"/>
                    <a:pt x="58995" y="21186"/>
                    <a:pt x="59161" y="21207"/>
                  </a:cubicBezTo>
                  <a:cubicBezTo>
                    <a:pt x="59306" y="21227"/>
                    <a:pt x="59451" y="21227"/>
                    <a:pt x="59596" y="21186"/>
                  </a:cubicBezTo>
                  <a:cubicBezTo>
                    <a:pt x="59576" y="21103"/>
                    <a:pt x="59472" y="21041"/>
                    <a:pt x="59451" y="20937"/>
                  </a:cubicBezTo>
                  <a:cubicBezTo>
                    <a:pt x="59431" y="20875"/>
                    <a:pt x="59431" y="20813"/>
                    <a:pt x="59472" y="20771"/>
                  </a:cubicBezTo>
                  <a:cubicBezTo>
                    <a:pt x="59534" y="20689"/>
                    <a:pt x="59700" y="20709"/>
                    <a:pt x="59659" y="20606"/>
                  </a:cubicBezTo>
                  <a:cubicBezTo>
                    <a:pt x="59742" y="20606"/>
                    <a:pt x="59824" y="20564"/>
                    <a:pt x="59887" y="20543"/>
                  </a:cubicBezTo>
                  <a:cubicBezTo>
                    <a:pt x="60011" y="20481"/>
                    <a:pt x="59949" y="20398"/>
                    <a:pt x="59928" y="20274"/>
                  </a:cubicBezTo>
                  <a:cubicBezTo>
                    <a:pt x="60073" y="20398"/>
                    <a:pt x="60446" y="20606"/>
                    <a:pt x="60591" y="20419"/>
                  </a:cubicBezTo>
                  <a:cubicBezTo>
                    <a:pt x="60799" y="20191"/>
                    <a:pt x="60840" y="19880"/>
                    <a:pt x="60737" y="19611"/>
                  </a:cubicBezTo>
                  <a:cubicBezTo>
                    <a:pt x="61255" y="19548"/>
                    <a:pt x="61669" y="19009"/>
                    <a:pt x="61358" y="18553"/>
                  </a:cubicBezTo>
                  <a:cubicBezTo>
                    <a:pt x="61503" y="18553"/>
                    <a:pt x="61628" y="18512"/>
                    <a:pt x="61752" y="18429"/>
                  </a:cubicBezTo>
                  <a:cubicBezTo>
                    <a:pt x="61814" y="18388"/>
                    <a:pt x="61856" y="18346"/>
                    <a:pt x="61877" y="18305"/>
                  </a:cubicBezTo>
                  <a:cubicBezTo>
                    <a:pt x="61960" y="18180"/>
                    <a:pt x="61939" y="18180"/>
                    <a:pt x="61856" y="18077"/>
                  </a:cubicBezTo>
                  <a:cubicBezTo>
                    <a:pt x="61980" y="17994"/>
                    <a:pt x="62084" y="17849"/>
                    <a:pt x="62167" y="17704"/>
                  </a:cubicBezTo>
                  <a:cubicBezTo>
                    <a:pt x="62063" y="17662"/>
                    <a:pt x="61939" y="17704"/>
                    <a:pt x="61835" y="17641"/>
                  </a:cubicBezTo>
                  <a:cubicBezTo>
                    <a:pt x="61897" y="17641"/>
                    <a:pt x="61814" y="17517"/>
                    <a:pt x="61814" y="17476"/>
                  </a:cubicBezTo>
                  <a:cubicBezTo>
                    <a:pt x="61773" y="17413"/>
                    <a:pt x="61773" y="17330"/>
                    <a:pt x="61814" y="17289"/>
                  </a:cubicBezTo>
                  <a:cubicBezTo>
                    <a:pt x="61690" y="17268"/>
                    <a:pt x="61586" y="17165"/>
                    <a:pt x="61566" y="17019"/>
                  </a:cubicBezTo>
                  <a:cubicBezTo>
                    <a:pt x="61586" y="17019"/>
                    <a:pt x="61628" y="17019"/>
                    <a:pt x="61649" y="17019"/>
                  </a:cubicBezTo>
                  <a:cubicBezTo>
                    <a:pt x="61649" y="16957"/>
                    <a:pt x="61628" y="16895"/>
                    <a:pt x="61607" y="16854"/>
                  </a:cubicBezTo>
                  <a:cubicBezTo>
                    <a:pt x="61711" y="16854"/>
                    <a:pt x="61835" y="16771"/>
                    <a:pt x="61877" y="16854"/>
                  </a:cubicBezTo>
                  <a:cubicBezTo>
                    <a:pt x="61918" y="16916"/>
                    <a:pt x="61980" y="16978"/>
                    <a:pt x="62042" y="17040"/>
                  </a:cubicBezTo>
                  <a:cubicBezTo>
                    <a:pt x="62125" y="17102"/>
                    <a:pt x="62250" y="17102"/>
                    <a:pt x="62312" y="17019"/>
                  </a:cubicBezTo>
                  <a:cubicBezTo>
                    <a:pt x="62395" y="16937"/>
                    <a:pt x="62436" y="17082"/>
                    <a:pt x="62581" y="17061"/>
                  </a:cubicBezTo>
                  <a:lnTo>
                    <a:pt x="62478" y="16895"/>
                  </a:lnTo>
                  <a:cubicBezTo>
                    <a:pt x="62726" y="16999"/>
                    <a:pt x="62996" y="16957"/>
                    <a:pt x="63183" y="16771"/>
                  </a:cubicBezTo>
                  <a:cubicBezTo>
                    <a:pt x="63286" y="16667"/>
                    <a:pt x="63079" y="16460"/>
                    <a:pt x="63017" y="16356"/>
                  </a:cubicBezTo>
                  <a:cubicBezTo>
                    <a:pt x="62934" y="16211"/>
                    <a:pt x="62851" y="16066"/>
                    <a:pt x="62747" y="15942"/>
                  </a:cubicBezTo>
                  <a:cubicBezTo>
                    <a:pt x="62913" y="16024"/>
                    <a:pt x="63037" y="16087"/>
                    <a:pt x="63058" y="16273"/>
                  </a:cubicBezTo>
                  <a:cubicBezTo>
                    <a:pt x="63245" y="16315"/>
                    <a:pt x="63431" y="16273"/>
                    <a:pt x="63576" y="16170"/>
                  </a:cubicBezTo>
                  <a:cubicBezTo>
                    <a:pt x="63701" y="16335"/>
                    <a:pt x="63846" y="16688"/>
                    <a:pt x="64115" y="16605"/>
                  </a:cubicBezTo>
                  <a:cubicBezTo>
                    <a:pt x="64032" y="16439"/>
                    <a:pt x="63908" y="16273"/>
                    <a:pt x="63784" y="16128"/>
                  </a:cubicBezTo>
                  <a:cubicBezTo>
                    <a:pt x="63701" y="16066"/>
                    <a:pt x="63659" y="16087"/>
                    <a:pt x="63701" y="15983"/>
                  </a:cubicBezTo>
                  <a:cubicBezTo>
                    <a:pt x="63618" y="15900"/>
                    <a:pt x="63535" y="15796"/>
                    <a:pt x="63452" y="15693"/>
                  </a:cubicBezTo>
                  <a:cubicBezTo>
                    <a:pt x="63493" y="15672"/>
                    <a:pt x="63535" y="15631"/>
                    <a:pt x="63535" y="15568"/>
                  </a:cubicBezTo>
                  <a:cubicBezTo>
                    <a:pt x="63431" y="15589"/>
                    <a:pt x="63390" y="15631"/>
                    <a:pt x="63307" y="15527"/>
                  </a:cubicBezTo>
                  <a:cubicBezTo>
                    <a:pt x="63224" y="15444"/>
                    <a:pt x="63183" y="15403"/>
                    <a:pt x="63141" y="15361"/>
                  </a:cubicBezTo>
                  <a:cubicBezTo>
                    <a:pt x="63183" y="15361"/>
                    <a:pt x="63224" y="15382"/>
                    <a:pt x="63265" y="15403"/>
                  </a:cubicBezTo>
                  <a:cubicBezTo>
                    <a:pt x="63328" y="15237"/>
                    <a:pt x="63328" y="15050"/>
                    <a:pt x="63245" y="14884"/>
                  </a:cubicBezTo>
                  <a:cubicBezTo>
                    <a:pt x="63224" y="14843"/>
                    <a:pt x="63183" y="14781"/>
                    <a:pt x="63120" y="14739"/>
                  </a:cubicBezTo>
                  <a:cubicBezTo>
                    <a:pt x="63183" y="14636"/>
                    <a:pt x="63183" y="14511"/>
                    <a:pt x="63141" y="14387"/>
                  </a:cubicBezTo>
                  <a:cubicBezTo>
                    <a:pt x="63286" y="14366"/>
                    <a:pt x="63431" y="14470"/>
                    <a:pt x="63576" y="14470"/>
                  </a:cubicBezTo>
                  <a:cubicBezTo>
                    <a:pt x="63597" y="14553"/>
                    <a:pt x="63639" y="14615"/>
                    <a:pt x="63680" y="14698"/>
                  </a:cubicBezTo>
                  <a:cubicBezTo>
                    <a:pt x="63701" y="14801"/>
                    <a:pt x="63701" y="14926"/>
                    <a:pt x="63701" y="15050"/>
                  </a:cubicBezTo>
                  <a:cubicBezTo>
                    <a:pt x="63556" y="15050"/>
                    <a:pt x="63369" y="15589"/>
                    <a:pt x="63742" y="15548"/>
                  </a:cubicBezTo>
                  <a:cubicBezTo>
                    <a:pt x="63721" y="15506"/>
                    <a:pt x="63721" y="15444"/>
                    <a:pt x="63742" y="15403"/>
                  </a:cubicBezTo>
                  <a:cubicBezTo>
                    <a:pt x="63763" y="15506"/>
                    <a:pt x="63825" y="15610"/>
                    <a:pt x="63867" y="15693"/>
                  </a:cubicBezTo>
                  <a:cubicBezTo>
                    <a:pt x="63970" y="15838"/>
                    <a:pt x="64053" y="15900"/>
                    <a:pt x="64219" y="15838"/>
                  </a:cubicBezTo>
                  <a:cubicBezTo>
                    <a:pt x="64426" y="15796"/>
                    <a:pt x="64613" y="15672"/>
                    <a:pt x="64737" y="15506"/>
                  </a:cubicBezTo>
                  <a:cubicBezTo>
                    <a:pt x="64882" y="15527"/>
                    <a:pt x="65027" y="15506"/>
                    <a:pt x="65152" y="15486"/>
                  </a:cubicBezTo>
                  <a:cubicBezTo>
                    <a:pt x="65297" y="15465"/>
                    <a:pt x="65442" y="15382"/>
                    <a:pt x="65546" y="15258"/>
                  </a:cubicBezTo>
                  <a:cubicBezTo>
                    <a:pt x="65587" y="15195"/>
                    <a:pt x="65608" y="15133"/>
                    <a:pt x="65649" y="15071"/>
                  </a:cubicBezTo>
                  <a:cubicBezTo>
                    <a:pt x="65546" y="14988"/>
                    <a:pt x="65463" y="14905"/>
                    <a:pt x="65380" y="14822"/>
                  </a:cubicBezTo>
                  <a:lnTo>
                    <a:pt x="65131" y="14553"/>
                  </a:lnTo>
                  <a:cubicBezTo>
                    <a:pt x="65007" y="14428"/>
                    <a:pt x="65007" y="14449"/>
                    <a:pt x="65110" y="14325"/>
                  </a:cubicBezTo>
                  <a:cubicBezTo>
                    <a:pt x="65048" y="14283"/>
                    <a:pt x="64965" y="14283"/>
                    <a:pt x="64924" y="14242"/>
                  </a:cubicBezTo>
                  <a:cubicBezTo>
                    <a:pt x="64862" y="14221"/>
                    <a:pt x="64945" y="14035"/>
                    <a:pt x="64965" y="13952"/>
                  </a:cubicBezTo>
                  <a:cubicBezTo>
                    <a:pt x="65193" y="13952"/>
                    <a:pt x="65401" y="13848"/>
                    <a:pt x="65525" y="13641"/>
                  </a:cubicBezTo>
                  <a:cubicBezTo>
                    <a:pt x="65442" y="13558"/>
                    <a:pt x="65380" y="13454"/>
                    <a:pt x="65359" y="13330"/>
                  </a:cubicBezTo>
                  <a:cubicBezTo>
                    <a:pt x="65359" y="13205"/>
                    <a:pt x="65318" y="13102"/>
                    <a:pt x="65255" y="12998"/>
                  </a:cubicBezTo>
                  <a:cubicBezTo>
                    <a:pt x="65193" y="12915"/>
                    <a:pt x="65110" y="12832"/>
                    <a:pt x="65027" y="12811"/>
                  </a:cubicBezTo>
                  <a:cubicBezTo>
                    <a:pt x="64924" y="12749"/>
                    <a:pt x="64820" y="12666"/>
                    <a:pt x="64737" y="12583"/>
                  </a:cubicBezTo>
                  <a:cubicBezTo>
                    <a:pt x="64903" y="12480"/>
                    <a:pt x="64571" y="12065"/>
                    <a:pt x="64654" y="11920"/>
                  </a:cubicBezTo>
                  <a:cubicBezTo>
                    <a:pt x="64716" y="11796"/>
                    <a:pt x="64841" y="11858"/>
                    <a:pt x="64945" y="11920"/>
                  </a:cubicBezTo>
                  <a:cubicBezTo>
                    <a:pt x="65048" y="11982"/>
                    <a:pt x="65090" y="12190"/>
                    <a:pt x="65214" y="12190"/>
                  </a:cubicBezTo>
                  <a:cubicBezTo>
                    <a:pt x="65442" y="12210"/>
                    <a:pt x="65670" y="12127"/>
                    <a:pt x="65815" y="11941"/>
                  </a:cubicBezTo>
                  <a:cubicBezTo>
                    <a:pt x="65919" y="11754"/>
                    <a:pt x="65753" y="11692"/>
                    <a:pt x="65629" y="11568"/>
                  </a:cubicBezTo>
                  <a:cubicBezTo>
                    <a:pt x="65525" y="11443"/>
                    <a:pt x="65401" y="11319"/>
                    <a:pt x="65276" y="11215"/>
                  </a:cubicBezTo>
                  <a:cubicBezTo>
                    <a:pt x="65380" y="11153"/>
                    <a:pt x="65463" y="11070"/>
                    <a:pt x="65504" y="10967"/>
                  </a:cubicBezTo>
                  <a:cubicBezTo>
                    <a:pt x="65463" y="10946"/>
                    <a:pt x="65442" y="10925"/>
                    <a:pt x="65401" y="10884"/>
                  </a:cubicBezTo>
                  <a:cubicBezTo>
                    <a:pt x="65732" y="10863"/>
                    <a:pt x="66043" y="10822"/>
                    <a:pt x="66354" y="10718"/>
                  </a:cubicBezTo>
                  <a:cubicBezTo>
                    <a:pt x="66499" y="10676"/>
                    <a:pt x="66437" y="10573"/>
                    <a:pt x="66458" y="10469"/>
                  </a:cubicBezTo>
                  <a:cubicBezTo>
                    <a:pt x="66478" y="10386"/>
                    <a:pt x="66520" y="10303"/>
                    <a:pt x="66603" y="10241"/>
                  </a:cubicBezTo>
                  <a:cubicBezTo>
                    <a:pt x="66852" y="10034"/>
                    <a:pt x="67287" y="10117"/>
                    <a:pt x="67577" y="9951"/>
                  </a:cubicBezTo>
                  <a:cubicBezTo>
                    <a:pt x="67660" y="9889"/>
                    <a:pt x="67743" y="9827"/>
                    <a:pt x="67805" y="9764"/>
                  </a:cubicBezTo>
                  <a:cubicBezTo>
                    <a:pt x="67909" y="9681"/>
                    <a:pt x="67929" y="9516"/>
                    <a:pt x="67847" y="9391"/>
                  </a:cubicBezTo>
                  <a:cubicBezTo>
                    <a:pt x="67764" y="9205"/>
                    <a:pt x="67619" y="9039"/>
                    <a:pt x="67432" y="8956"/>
                  </a:cubicBezTo>
                  <a:cubicBezTo>
                    <a:pt x="67059" y="8790"/>
                    <a:pt x="66624" y="8956"/>
                    <a:pt x="66458" y="9329"/>
                  </a:cubicBezTo>
                  <a:cubicBezTo>
                    <a:pt x="66396" y="9225"/>
                    <a:pt x="66271" y="9184"/>
                    <a:pt x="66375" y="9080"/>
                  </a:cubicBezTo>
                  <a:cubicBezTo>
                    <a:pt x="66458" y="8977"/>
                    <a:pt x="66582" y="8894"/>
                    <a:pt x="66686" y="8790"/>
                  </a:cubicBezTo>
                  <a:cubicBezTo>
                    <a:pt x="66872" y="8645"/>
                    <a:pt x="67038" y="8458"/>
                    <a:pt x="67183" y="8272"/>
                  </a:cubicBezTo>
                  <a:cubicBezTo>
                    <a:pt x="67370" y="8085"/>
                    <a:pt x="67929" y="8044"/>
                    <a:pt x="67909" y="7671"/>
                  </a:cubicBezTo>
                  <a:cubicBezTo>
                    <a:pt x="67681" y="7754"/>
                    <a:pt x="67453" y="7857"/>
                    <a:pt x="67287" y="8023"/>
                  </a:cubicBezTo>
                  <a:cubicBezTo>
                    <a:pt x="67287" y="7982"/>
                    <a:pt x="67100" y="8023"/>
                    <a:pt x="67059" y="8023"/>
                  </a:cubicBezTo>
                  <a:cubicBezTo>
                    <a:pt x="66997" y="8023"/>
                    <a:pt x="66934" y="7982"/>
                    <a:pt x="66914" y="7940"/>
                  </a:cubicBezTo>
                  <a:cubicBezTo>
                    <a:pt x="66872" y="7837"/>
                    <a:pt x="66997" y="7733"/>
                    <a:pt x="66852" y="7733"/>
                  </a:cubicBezTo>
                  <a:cubicBezTo>
                    <a:pt x="66934" y="7691"/>
                    <a:pt x="66997" y="7629"/>
                    <a:pt x="66976" y="7526"/>
                  </a:cubicBezTo>
                  <a:cubicBezTo>
                    <a:pt x="66934" y="7422"/>
                    <a:pt x="66810" y="7422"/>
                    <a:pt x="66706" y="7443"/>
                  </a:cubicBezTo>
                  <a:cubicBezTo>
                    <a:pt x="66499" y="7505"/>
                    <a:pt x="66333" y="7671"/>
                    <a:pt x="66313" y="7899"/>
                  </a:cubicBezTo>
                  <a:cubicBezTo>
                    <a:pt x="66437" y="7961"/>
                    <a:pt x="66375" y="8002"/>
                    <a:pt x="66313" y="8106"/>
                  </a:cubicBezTo>
                  <a:cubicBezTo>
                    <a:pt x="66271" y="8210"/>
                    <a:pt x="66209" y="8293"/>
                    <a:pt x="66105" y="8355"/>
                  </a:cubicBezTo>
                  <a:cubicBezTo>
                    <a:pt x="66064" y="8375"/>
                    <a:pt x="66022" y="8396"/>
                    <a:pt x="65960" y="8396"/>
                  </a:cubicBezTo>
                  <a:cubicBezTo>
                    <a:pt x="65960" y="8479"/>
                    <a:pt x="65960" y="8562"/>
                    <a:pt x="65960" y="8666"/>
                  </a:cubicBezTo>
                  <a:cubicBezTo>
                    <a:pt x="65960" y="8790"/>
                    <a:pt x="66085" y="8914"/>
                    <a:pt x="66064" y="9039"/>
                  </a:cubicBezTo>
                  <a:cubicBezTo>
                    <a:pt x="65919" y="8997"/>
                    <a:pt x="65774" y="8997"/>
                    <a:pt x="65649" y="9039"/>
                  </a:cubicBezTo>
                  <a:cubicBezTo>
                    <a:pt x="65732" y="8873"/>
                    <a:pt x="65566" y="8769"/>
                    <a:pt x="65442" y="8894"/>
                  </a:cubicBezTo>
                  <a:cubicBezTo>
                    <a:pt x="65421" y="8832"/>
                    <a:pt x="65380" y="8769"/>
                    <a:pt x="65338" y="8728"/>
                  </a:cubicBezTo>
                  <a:cubicBezTo>
                    <a:pt x="65546" y="8686"/>
                    <a:pt x="65587" y="8500"/>
                    <a:pt x="65587" y="8293"/>
                  </a:cubicBezTo>
                  <a:cubicBezTo>
                    <a:pt x="65587" y="8085"/>
                    <a:pt x="65566" y="8127"/>
                    <a:pt x="65753" y="8085"/>
                  </a:cubicBezTo>
                  <a:lnTo>
                    <a:pt x="65919" y="8023"/>
                  </a:lnTo>
                  <a:cubicBezTo>
                    <a:pt x="66064" y="7982"/>
                    <a:pt x="66002" y="7961"/>
                    <a:pt x="66022" y="7837"/>
                  </a:cubicBezTo>
                  <a:cubicBezTo>
                    <a:pt x="66168" y="7774"/>
                    <a:pt x="66147" y="7754"/>
                    <a:pt x="66126" y="7609"/>
                  </a:cubicBezTo>
                  <a:cubicBezTo>
                    <a:pt x="66168" y="7567"/>
                    <a:pt x="66230" y="7526"/>
                    <a:pt x="66292" y="7526"/>
                  </a:cubicBezTo>
                  <a:cubicBezTo>
                    <a:pt x="66437" y="7463"/>
                    <a:pt x="66603" y="7443"/>
                    <a:pt x="66748" y="7401"/>
                  </a:cubicBezTo>
                  <a:cubicBezTo>
                    <a:pt x="66914" y="7339"/>
                    <a:pt x="67059" y="7215"/>
                    <a:pt x="67142" y="7070"/>
                  </a:cubicBezTo>
                  <a:cubicBezTo>
                    <a:pt x="67204" y="6966"/>
                    <a:pt x="67142" y="6883"/>
                    <a:pt x="67080" y="6800"/>
                  </a:cubicBezTo>
                  <a:cubicBezTo>
                    <a:pt x="67017" y="6696"/>
                    <a:pt x="66997" y="6572"/>
                    <a:pt x="66997" y="6468"/>
                  </a:cubicBezTo>
                  <a:cubicBezTo>
                    <a:pt x="66976" y="6303"/>
                    <a:pt x="66789" y="5929"/>
                    <a:pt x="66603" y="6054"/>
                  </a:cubicBezTo>
                  <a:cubicBezTo>
                    <a:pt x="66396" y="6220"/>
                    <a:pt x="66168" y="6344"/>
                    <a:pt x="65960" y="6489"/>
                  </a:cubicBezTo>
                  <a:cubicBezTo>
                    <a:pt x="65939" y="6406"/>
                    <a:pt x="65732" y="5888"/>
                    <a:pt x="65649" y="6012"/>
                  </a:cubicBezTo>
                  <a:cubicBezTo>
                    <a:pt x="65711" y="5764"/>
                    <a:pt x="65670" y="5515"/>
                    <a:pt x="65525" y="5328"/>
                  </a:cubicBezTo>
                  <a:cubicBezTo>
                    <a:pt x="65483" y="5266"/>
                    <a:pt x="65421" y="5225"/>
                    <a:pt x="65359" y="5204"/>
                  </a:cubicBezTo>
                  <a:cubicBezTo>
                    <a:pt x="65297" y="5245"/>
                    <a:pt x="65235" y="5308"/>
                    <a:pt x="65152" y="5370"/>
                  </a:cubicBezTo>
                  <a:cubicBezTo>
                    <a:pt x="65007" y="5473"/>
                    <a:pt x="64862" y="5577"/>
                    <a:pt x="64737" y="5681"/>
                  </a:cubicBezTo>
                  <a:cubicBezTo>
                    <a:pt x="64675" y="5556"/>
                    <a:pt x="64613" y="5432"/>
                    <a:pt x="64530" y="5308"/>
                  </a:cubicBezTo>
                  <a:cubicBezTo>
                    <a:pt x="64737" y="5370"/>
                    <a:pt x="64965" y="5328"/>
                    <a:pt x="65131" y="5204"/>
                  </a:cubicBezTo>
                  <a:cubicBezTo>
                    <a:pt x="65069" y="4997"/>
                    <a:pt x="65027" y="4789"/>
                    <a:pt x="65007" y="4582"/>
                  </a:cubicBezTo>
                  <a:cubicBezTo>
                    <a:pt x="64924" y="4209"/>
                    <a:pt x="64862" y="3774"/>
                    <a:pt x="64571" y="3504"/>
                  </a:cubicBezTo>
                  <a:cubicBezTo>
                    <a:pt x="64509" y="3587"/>
                    <a:pt x="64488" y="3691"/>
                    <a:pt x="64426" y="3774"/>
                  </a:cubicBezTo>
                  <a:cubicBezTo>
                    <a:pt x="64323" y="3919"/>
                    <a:pt x="64157" y="3815"/>
                    <a:pt x="64053" y="3711"/>
                  </a:cubicBezTo>
                  <a:cubicBezTo>
                    <a:pt x="63887" y="3877"/>
                    <a:pt x="63846" y="4126"/>
                    <a:pt x="63929" y="4354"/>
                  </a:cubicBezTo>
                  <a:cubicBezTo>
                    <a:pt x="64032" y="4499"/>
                    <a:pt x="64115" y="4644"/>
                    <a:pt x="64178" y="4831"/>
                  </a:cubicBezTo>
                  <a:cubicBezTo>
                    <a:pt x="64136" y="4789"/>
                    <a:pt x="64074" y="4748"/>
                    <a:pt x="64032" y="4727"/>
                  </a:cubicBezTo>
                  <a:cubicBezTo>
                    <a:pt x="63970" y="4852"/>
                    <a:pt x="64032" y="5080"/>
                    <a:pt x="63846" y="5080"/>
                  </a:cubicBezTo>
                  <a:cubicBezTo>
                    <a:pt x="63887" y="4893"/>
                    <a:pt x="63846" y="4706"/>
                    <a:pt x="63721" y="4582"/>
                  </a:cubicBezTo>
                  <a:cubicBezTo>
                    <a:pt x="63618" y="4478"/>
                    <a:pt x="63597" y="4561"/>
                    <a:pt x="63473" y="4624"/>
                  </a:cubicBezTo>
                  <a:cubicBezTo>
                    <a:pt x="63431" y="4582"/>
                    <a:pt x="63411" y="4520"/>
                    <a:pt x="63390" y="4478"/>
                  </a:cubicBezTo>
                  <a:cubicBezTo>
                    <a:pt x="63348" y="4250"/>
                    <a:pt x="63473" y="4002"/>
                    <a:pt x="63535" y="3794"/>
                  </a:cubicBezTo>
                  <a:cubicBezTo>
                    <a:pt x="63618" y="3525"/>
                    <a:pt x="63597" y="3235"/>
                    <a:pt x="63431" y="3007"/>
                  </a:cubicBezTo>
                  <a:cubicBezTo>
                    <a:pt x="63079" y="2903"/>
                    <a:pt x="62706" y="3027"/>
                    <a:pt x="62478" y="3318"/>
                  </a:cubicBezTo>
                  <a:cubicBezTo>
                    <a:pt x="62395" y="3214"/>
                    <a:pt x="62270" y="3110"/>
                    <a:pt x="62146" y="3069"/>
                  </a:cubicBezTo>
                  <a:cubicBezTo>
                    <a:pt x="62063" y="3255"/>
                    <a:pt x="62125" y="3525"/>
                    <a:pt x="61794" y="3359"/>
                  </a:cubicBezTo>
                  <a:cubicBezTo>
                    <a:pt x="61711" y="3587"/>
                    <a:pt x="61794" y="3857"/>
                    <a:pt x="62001" y="3981"/>
                  </a:cubicBezTo>
                  <a:cubicBezTo>
                    <a:pt x="62084" y="4043"/>
                    <a:pt x="62167" y="4105"/>
                    <a:pt x="62208" y="4188"/>
                  </a:cubicBezTo>
                  <a:cubicBezTo>
                    <a:pt x="62250" y="4250"/>
                    <a:pt x="62105" y="4313"/>
                    <a:pt x="62063" y="4354"/>
                  </a:cubicBezTo>
                  <a:cubicBezTo>
                    <a:pt x="61980" y="4437"/>
                    <a:pt x="61939" y="4520"/>
                    <a:pt x="61897" y="4624"/>
                  </a:cubicBezTo>
                  <a:cubicBezTo>
                    <a:pt x="61897" y="4499"/>
                    <a:pt x="61918" y="4313"/>
                    <a:pt x="61794" y="4292"/>
                  </a:cubicBezTo>
                  <a:cubicBezTo>
                    <a:pt x="61690" y="4292"/>
                    <a:pt x="61607" y="4250"/>
                    <a:pt x="61545" y="4188"/>
                  </a:cubicBezTo>
                  <a:cubicBezTo>
                    <a:pt x="61462" y="4064"/>
                    <a:pt x="61421" y="3898"/>
                    <a:pt x="61441" y="3753"/>
                  </a:cubicBezTo>
                  <a:cubicBezTo>
                    <a:pt x="61441" y="3546"/>
                    <a:pt x="61400" y="3359"/>
                    <a:pt x="61317" y="3193"/>
                  </a:cubicBezTo>
                  <a:cubicBezTo>
                    <a:pt x="61255" y="3090"/>
                    <a:pt x="61172" y="2986"/>
                    <a:pt x="61027" y="3007"/>
                  </a:cubicBezTo>
                  <a:cubicBezTo>
                    <a:pt x="60902" y="3027"/>
                    <a:pt x="60778" y="3090"/>
                    <a:pt x="60674" y="3172"/>
                  </a:cubicBezTo>
                  <a:cubicBezTo>
                    <a:pt x="60674" y="3131"/>
                    <a:pt x="60674" y="3069"/>
                    <a:pt x="60654" y="3027"/>
                  </a:cubicBezTo>
                  <a:cubicBezTo>
                    <a:pt x="60571" y="3048"/>
                    <a:pt x="60529" y="3110"/>
                    <a:pt x="60446" y="3152"/>
                  </a:cubicBezTo>
                  <a:cubicBezTo>
                    <a:pt x="60446" y="3090"/>
                    <a:pt x="60405" y="3048"/>
                    <a:pt x="60343" y="3027"/>
                  </a:cubicBezTo>
                  <a:cubicBezTo>
                    <a:pt x="60343" y="3069"/>
                    <a:pt x="60343" y="3090"/>
                    <a:pt x="60301" y="3110"/>
                  </a:cubicBezTo>
                  <a:cubicBezTo>
                    <a:pt x="60198" y="3007"/>
                    <a:pt x="60301" y="2799"/>
                    <a:pt x="60073" y="2820"/>
                  </a:cubicBezTo>
                  <a:cubicBezTo>
                    <a:pt x="60011" y="2903"/>
                    <a:pt x="60011" y="3007"/>
                    <a:pt x="60032" y="3090"/>
                  </a:cubicBezTo>
                  <a:cubicBezTo>
                    <a:pt x="59970" y="3131"/>
                    <a:pt x="59928" y="3214"/>
                    <a:pt x="59907" y="3297"/>
                  </a:cubicBezTo>
                  <a:cubicBezTo>
                    <a:pt x="59866" y="3214"/>
                    <a:pt x="59824" y="3152"/>
                    <a:pt x="59783" y="3090"/>
                  </a:cubicBezTo>
                  <a:cubicBezTo>
                    <a:pt x="59700" y="2986"/>
                    <a:pt x="59679" y="2965"/>
                    <a:pt x="59783" y="2882"/>
                  </a:cubicBezTo>
                  <a:cubicBezTo>
                    <a:pt x="59907" y="2779"/>
                    <a:pt x="60011" y="2634"/>
                    <a:pt x="60052" y="2468"/>
                  </a:cubicBezTo>
                  <a:cubicBezTo>
                    <a:pt x="60115" y="2260"/>
                    <a:pt x="60011" y="2157"/>
                    <a:pt x="59804" y="2074"/>
                  </a:cubicBezTo>
                  <a:cubicBezTo>
                    <a:pt x="59638" y="2012"/>
                    <a:pt x="59472" y="2012"/>
                    <a:pt x="59306" y="2095"/>
                  </a:cubicBezTo>
                  <a:cubicBezTo>
                    <a:pt x="59265" y="1949"/>
                    <a:pt x="59244" y="1804"/>
                    <a:pt x="59244" y="1639"/>
                  </a:cubicBezTo>
                  <a:cubicBezTo>
                    <a:pt x="59265" y="1514"/>
                    <a:pt x="59285" y="1369"/>
                    <a:pt x="59265" y="1224"/>
                  </a:cubicBezTo>
                  <a:cubicBezTo>
                    <a:pt x="59265" y="1100"/>
                    <a:pt x="59223" y="975"/>
                    <a:pt x="59140" y="851"/>
                  </a:cubicBezTo>
                  <a:cubicBezTo>
                    <a:pt x="59099" y="768"/>
                    <a:pt x="59037" y="706"/>
                    <a:pt x="58975" y="644"/>
                  </a:cubicBezTo>
                  <a:cubicBezTo>
                    <a:pt x="58912" y="644"/>
                    <a:pt x="58871" y="664"/>
                    <a:pt x="58829" y="623"/>
                  </a:cubicBezTo>
                  <a:cubicBezTo>
                    <a:pt x="58767" y="685"/>
                    <a:pt x="58643" y="685"/>
                    <a:pt x="58560" y="706"/>
                  </a:cubicBezTo>
                  <a:cubicBezTo>
                    <a:pt x="58477" y="747"/>
                    <a:pt x="58332" y="892"/>
                    <a:pt x="58270" y="809"/>
                  </a:cubicBezTo>
                  <a:cubicBezTo>
                    <a:pt x="57980" y="1203"/>
                    <a:pt x="57938" y="1701"/>
                    <a:pt x="58332" y="2032"/>
                  </a:cubicBezTo>
                  <a:cubicBezTo>
                    <a:pt x="58249" y="2053"/>
                    <a:pt x="58187" y="1929"/>
                    <a:pt x="58125" y="1867"/>
                  </a:cubicBezTo>
                  <a:cubicBezTo>
                    <a:pt x="58062" y="1825"/>
                    <a:pt x="58000" y="1804"/>
                    <a:pt x="57938" y="1784"/>
                  </a:cubicBezTo>
                  <a:cubicBezTo>
                    <a:pt x="57814" y="1742"/>
                    <a:pt x="57834" y="1784"/>
                    <a:pt x="57772" y="1867"/>
                  </a:cubicBezTo>
                  <a:cubicBezTo>
                    <a:pt x="57503" y="1701"/>
                    <a:pt x="57524" y="1452"/>
                    <a:pt x="57627" y="1203"/>
                  </a:cubicBezTo>
                  <a:cubicBezTo>
                    <a:pt x="57772" y="913"/>
                    <a:pt x="57814" y="602"/>
                    <a:pt x="57731" y="291"/>
                  </a:cubicBezTo>
                  <a:cubicBezTo>
                    <a:pt x="57710" y="208"/>
                    <a:pt x="57669" y="125"/>
                    <a:pt x="57627" y="63"/>
                  </a:cubicBezTo>
                  <a:cubicBezTo>
                    <a:pt x="57503" y="22"/>
                    <a:pt x="57378" y="1"/>
                    <a:pt x="57254" y="22"/>
                  </a:cubicBezTo>
                  <a:cubicBezTo>
                    <a:pt x="57047" y="42"/>
                    <a:pt x="56881" y="125"/>
                    <a:pt x="56736" y="250"/>
                  </a:cubicBezTo>
                  <a:cubicBezTo>
                    <a:pt x="56466" y="519"/>
                    <a:pt x="56425" y="954"/>
                    <a:pt x="56674" y="1265"/>
                  </a:cubicBezTo>
                  <a:cubicBezTo>
                    <a:pt x="56072" y="1265"/>
                    <a:pt x="55886" y="1846"/>
                    <a:pt x="55824" y="2343"/>
                  </a:cubicBezTo>
                  <a:cubicBezTo>
                    <a:pt x="55803" y="2634"/>
                    <a:pt x="55782" y="2944"/>
                    <a:pt x="55803" y="3235"/>
                  </a:cubicBezTo>
                  <a:cubicBezTo>
                    <a:pt x="55803" y="3380"/>
                    <a:pt x="55699" y="3753"/>
                    <a:pt x="55575" y="3815"/>
                  </a:cubicBezTo>
                  <a:cubicBezTo>
                    <a:pt x="55492" y="3836"/>
                    <a:pt x="55430" y="3898"/>
                    <a:pt x="55368" y="3981"/>
                  </a:cubicBezTo>
                  <a:cubicBezTo>
                    <a:pt x="55347" y="4002"/>
                    <a:pt x="55264" y="4147"/>
                    <a:pt x="55243" y="4085"/>
                  </a:cubicBezTo>
                  <a:cubicBezTo>
                    <a:pt x="55243" y="4085"/>
                    <a:pt x="55243" y="4105"/>
                    <a:pt x="55243" y="4126"/>
                  </a:cubicBezTo>
                  <a:cubicBezTo>
                    <a:pt x="55264" y="4002"/>
                    <a:pt x="55243" y="3836"/>
                    <a:pt x="55098" y="3857"/>
                  </a:cubicBezTo>
                  <a:cubicBezTo>
                    <a:pt x="55223" y="3794"/>
                    <a:pt x="55119" y="3546"/>
                    <a:pt x="55036" y="3463"/>
                  </a:cubicBezTo>
                  <a:cubicBezTo>
                    <a:pt x="54995" y="3401"/>
                    <a:pt x="54912" y="3359"/>
                    <a:pt x="54849" y="3338"/>
                  </a:cubicBezTo>
                  <a:cubicBezTo>
                    <a:pt x="54787" y="3421"/>
                    <a:pt x="54704" y="3504"/>
                    <a:pt x="54642" y="3566"/>
                  </a:cubicBezTo>
                  <a:cubicBezTo>
                    <a:pt x="54621" y="3525"/>
                    <a:pt x="54601" y="3483"/>
                    <a:pt x="54559" y="3463"/>
                  </a:cubicBezTo>
                  <a:cubicBezTo>
                    <a:pt x="54580" y="3670"/>
                    <a:pt x="54476" y="3753"/>
                    <a:pt x="54373" y="3919"/>
                  </a:cubicBezTo>
                  <a:cubicBezTo>
                    <a:pt x="54373" y="3877"/>
                    <a:pt x="54331" y="3815"/>
                    <a:pt x="54311" y="3794"/>
                  </a:cubicBezTo>
                  <a:cubicBezTo>
                    <a:pt x="54228" y="3836"/>
                    <a:pt x="54124" y="3857"/>
                    <a:pt x="54020" y="3857"/>
                  </a:cubicBezTo>
                  <a:cubicBezTo>
                    <a:pt x="53979" y="3857"/>
                    <a:pt x="53937" y="3877"/>
                    <a:pt x="53896" y="3898"/>
                  </a:cubicBezTo>
                  <a:cubicBezTo>
                    <a:pt x="53896" y="3898"/>
                    <a:pt x="53834" y="4022"/>
                    <a:pt x="53854" y="4002"/>
                  </a:cubicBezTo>
                  <a:cubicBezTo>
                    <a:pt x="53772" y="4043"/>
                    <a:pt x="53668" y="4002"/>
                    <a:pt x="53772" y="3939"/>
                  </a:cubicBezTo>
                  <a:cubicBezTo>
                    <a:pt x="53854" y="3898"/>
                    <a:pt x="53875" y="3857"/>
                    <a:pt x="53813" y="3774"/>
                  </a:cubicBezTo>
                  <a:cubicBezTo>
                    <a:pt x="53792" y="3815"/>
                    <a:pt x="53751" y="3836"/>
                    <a:pt x="53709" y="3815"/>
                  </a:cubicBezTo>
                  <a:cubicBezTo>
                    <a:pt x="53751" y="3753"/>
                    <a:pt x="53813" y="3442"/>
                    <a:pt x="53647" y="3587"/>
                  </a:cubicBezTo>
                  <a:cubicBezTo>
                    <a:pt x="53606" y="3649"/>
                    <a:pt x="53564" y="3711"/>
                    <a:pt x="53564" y="3794"/>
                  </a:cubicBezTo>
                  <a:cubicBezTo>
                    <a:pt x="53523" y="3774"/>
                    <a:pt x="53481" y="3774"/>
                    <a:pt x="53440" y="3794"/>
                  </a:cubicBezTo>
                  <a:cubicBezTo>
                    <a:pt x="53440" y="3732"/>
                    <a:pt x="53419" y="3649"/>
                    <a:pt x="53419" y="3587"/>
                  </a:cubicBezTo>
                  <a:cubicBezTo>
                    <a:pt x="53544" y="3608"/>
                    <a:pt x="53689" y="3566"/>
                    <a:pt x="53813" y="3483"/>
                  </a:cubicBezTo>
                  <a:cubicBezTo>
                    <a:pt x="53751" y="3338"/>
                    <a:pt x="53709" y="3172"/>
                    <a:pt x="53668" y="3027"/>
                  </a:cubicBezTo>
                  <a:cubicBezTo>
                    <a:pt x="53647" y="2716"/>
                    <a:pt x="53502" y="2447"/>
                    <a:pt x="53295" y="2240"/>
                  </a:cubicBezTo>
                  <a:cubicBezTo>
                    <a:pt x="53191" y="2406"/>
                    <a:pt x="53170" y="2634"/>
                    <a:pt x="52922" y="2406"/>
                  </a:cubicBezTo>
                  <a:cubicBezTo>
                    <a:pt x="52922" y="2468"/>
                    <a:pt x="52901" y="2488"/>
                    <a:pt x="52839" y="2488"/>
                  </a:cubicBezTo>
                  <a:cubicBezTo>
                    <a:pt x="52901" y="2571"/>
                    <a:pt x="52797" y="2737"/>
                    <a:pt x="52839" y="2862"/>
                  </a:cubicBezTo>
                  <a:cubicBezTo>
                    <a:pt x="52901" y="2965"/>
                    <a:pt x="53005" y="3027"/>
                    <a:pt x="53005" y="3131"/>
                  </a:cubicBezTo>
                  <a:cubicBezTo>
                    <a:pt x="52963" y="3069"/>
                    <a:pt x="52777" y="2965"/>
                    <a:pt x="52797" y="3131"/>
                  </a:cubicBezTo>
                  <a:cubicBezTo>
                    <a:pt x="52797" y="3172"/>
                    <a:pt x="52818" y="3214"/>
                    <a:pt x="52859" y="3255"/>
                  </a:cubicBezTo>
                  <a:cubicBezTo>
                    <a:pt x="52922" y="3338"/>
                    <a:pt x="52880" y="3359"/>
                    <a:pt x="52859" y="3463"/>
                  </a:cubicBezTo>
                  <a:cubicBezTo>
                    <a:pt x="52777" y="3401"/>
                    <a:pt x="52694" y="3421"/>
                    <a:pt x="52714" y="3297"/>
                  </a:cubicBezTo>
                  <a:cubicBezTo>
                    <a:pt x="52735" y="3193"/>
                    <a:pt x="52694" y="3235"/>
                    <a:pt x="52611" y="3172"/>
                  </a:cubicBezTo>
                  <a:cubicBezTo>
                    <a:pt x="52528" y="3131"/>
                    <a:pt x="52466" y="3048"/>
                    <a:pt x="52445" y="2944"/>
                  </a:cubicBezTo>
                  <a:cubicBezTo>
                    <a:pt x="52466" y="2737"/>
                    <a:pt x="52507" y="2551"/>
                    <a:pt x="52549" y="2364"/>
                  </a:cubicBezTo>
                  <a:cubicBezTo>
                    <a:pt x="52569" y="2240"/>
                    <a:pt x="52528" y="2136"/>
                    <a:pt x="52486" y="2032"/>
                  </a:cubicBezTo>
                  <a:cubicBezTo>
                    <a:pt x="52403" y="1867"/>
                    <a:pt x="52217" y="1887"/>
                    <a:pt x="52051" y="1949"/>
                  </a:cubicBezTo>
                  <a:cubicBezTo>
                    <a:pt x="51802" y="2032"/>
                    <a:pt x="51636" y="2281"/>
                    <a:pt x="51678" y="2530"/>
                  </a:cubicBezTo>
                  <a:cubicBezTo>
                    <a:pt x="51616" y="2488"/>
                    <a:pt x="51554" y="2488"/>
                    <a:pt x="51491" y="2509"/>
                  </a:cubicBezTo>
                  <a:cubicBezTo>
                    <a:pt x="51595" y="2634"/>
                    <a:pt x="51719" y="2716"/>
                    <a:pt x="51823" y="2820"/>
                  </a:cubicBezTo>
                  <a:cubicBezTo>
                    <a:pt x="51740" y="2820"/>
                    <a:pt x="51678" y="2841"/>
                    <a:pt x="51616" y="2882"/>
                  </a:cubicBezTo>
                  <a:cubicBezTo>
                    <a:pt x="51554" y="2924"/>
                    <a:pt x="51491" y="2903"/>
                    <a:pt x="51491" y="2986"/>
                  </a:cubicBezTo>
                  <a:cubicBezTo>
                    <a:pt x="51408" y="3069"/>
                    <a:pt x="51367" y="3007"/>
                    <a:pt x="51284" y="2944"/>
                  </a:cubicBezTo>
                  <a:cubicBezTo>
                    <a:pt x="51035" y="2799"/>
                    <a:pt x="50704" y="2571"/>
                    <a:pt x="50372" y="2613"/>
                  </a:cubicBezTo>
                  <a:cubicBezTo>
                    <a:pt x="50393" y="2799"/>
                    <a:pt x="50559" y="2965"/>
                    <a:pt x="50248" y="2986"/>
                  </a:cubicBezTo>
                  <a:cubicBezTo>
                    <a:pt x="50268" y="3131"/>
                    <a:pt x="50372" y="3276"/>
                    <a:pt x="50538" y="3338"/>
                  </a:cubicBezTo>
                  <a:cubicBezTo>
                    <a:pt x="50476" y="3338"/>
                    <a:pt x="50413" y="3338"/>
                    <a:pt x="50351" y="3359"/>
                  </a:cubicBezTo>
                  <a:cubicBezTo>
                    <a:pt x="50393" y="3401"/>
                    <a:pt x="50248" y="3483"/>
                    <a:pt x="50206" y="3546"/>
                  </a:cubicBezTo>
                  <a:cubicBezTo>
                    <a:pt x="50040" y="3297"/>
                    <a:pt x="49688" y="2716"/>
                    <a:pt x="49398" y="3193"/>
                  </a:cubicBezTo>
                  <a:cubicBezTo>
                    <a:pt x="49149" y="3525"/>
                    <a:pt x="49377" y="3981"/>
                    <a:pt x="49792" y="4002"/>
                  </a:cubicBezTo>
                  <a:cubicBezTo>
                    <a:pt x="49709" y="4105"/>
                    <a:pt x="49626" y="3898"/>
                    <a:pt x="49543" y="4002"/>
                  </a:cubicBezTo>
                  <a:lnTo>
                    <a:pt x="49481" y="3919"/>
                  </a:lnTo>
                  <a:cubicBezTo>
                    <a:pt x="49356" y="4002"/>
                    <a:pt x="49232" y="4043"/>
                    <a:pt x="49087" y="4043"/>
                  </a:cubicBezTo>
                  <a:cubicBezTo>
                    <a:pt x="49087" y="4002"/>
                    <a:pt x="49108" y="3960"/>
                    <a:pt x="49128" y="3939"/>
                  </a:cubicBezTo>
                  <a:cubicBezTo>
                    <a:pt x="49066" y="3877"/>
                    <a:pt x="49025" y="3836"/>
                    <a:pt x="48962" y="3794"/>
                  </a:cubicBezTo>
                  <a:cubicBezTo>
                    <a:pt x="48838" y="3732"/>
                    <a:pt x="48714" y="3711"/>
                    <a:pt x="48589" y="3774"/>
                  </a:cubicBezTo>
                  <a:cubicBezTo>
                    <a:pt x="48465" y="3815"/>
                    <a:pt x="48548" y="4105"/>
                    <a:pt x="48569" y="4230"/>
                  </a:cubicBezTo>
                  <a:cubicBezTo>
                    <a:pt x="48569" y="4395"/>
                    <a:pt x="48589" y="4561"/>
                    <a:pt x="48652" y="4706"/>
                  </a:cubicBezTo>
                  <a:cubicBezTo>
                    <a:pt x="48569" y="4727"/>
                    <a:pt x="48506" y="4769"/>
                    <a:pt x="48444" y="4810"/>
                  </a:cubicBezTo>
                  <a:cubicBezTo>
                    <a:pt x="48341" y="4872"/>
                    <a:pt x="48382" y="4914"/>
                    <a:pt x="48258" y="4872"/>
                  </a:cubicBezTo>
                  <a:cubicBezTo>
                    <a:pt x="48113" y="4810"/>
                    <a:pt x="47967" y="4831"/>
                    <a:pt x="47843" y="4872"/>
                  </a:cubicBezTo>
                  <a:cubicBezTo>
                    <a:pt x="48195" y="4706"/>
                    <a:pt x="48672" y="4458"/>
                    <a:pt x="48278" y="4022"/>
                  </a:cubicBezTo>
                  <a:cubicBezTo>
                    <a:pt x="48009" y="3960"/>
                    <a:pt x="47739" y="4002"/>
                    <a:pt x="47511" y="4147"/>
                  </a:cubicBezTo>
                  <a:cubicBezTo>
                    <a:pt x="47449" y="4167"/>
                    <a:pt x="47387" y="4209"/>
                    <a:pt x="47325" y="4230"/>
                  </a:cubicBezTo>
                  <a:lnTo>
                    <a:pt x="47470" y="4478"/>
                  </a:lnTo>
                  <a:lnTo>
                    <a:pt x="47698" y="4893"/>
                  </a:lnTo>
                  <a:cubicBezTo>
                    <a:pt x="47574" y="4893"/>
                    <a:pt x="47511" y="4769"/>
                    <a:pt x="47408" y="4852"/>
                  </a:cubicBezTo>
                  <a:cubicBezTo>
                    <a:pt x="47304" y="4914"/>
                    <a:pt x="47221" y="5017"/>
                    <a:pt x="47180" y="5121"/>
                  </a:cubicBezTo>
                  <a:cubicBezTo>
                    <a:pt x="47118" y="5059"/>
                    <a:pt x="46869" y="5204"/>
                    <a:pt x="46807" y="5266"/>
                  </a:cubicBezTo>
                  <a:cubicBezTo>
                    <a:pt x="46848" y="4893"/>
                    <a:pt x="46579" y="4769"/>
                    <a:pt x="46247" y="4810"/>
                  </a:cubicBezTo>
                  <a:cubicBezTo>
                    <a:pt x="46288" y="4976"/>
                    <a:pt x="46164" y="5142"/>
                    <a:pt x="46123" y="5287"/>
                  </a:cubicBezTo>
                  <a:cubicBezTo>
                    <a:pt x="46060" y="5225"/>
                    <a:pt x="45998" y="5204"/>
                    <a:pt x="46040" y="5328"/>
                  </a:cubicBezTo>
                  <a:cubicBezTo>
                    <a:pt x="45895" y="5287"/>
                    <a:pt x="45770" y="5225"/>
                    <a:pt x="45625" y="5162"/>
                  </a:cubicBezTo>
                  <a:cubicBezTo>
                    <a:pt x="45542" y="5059"/>
                    <a:pt x="45439" y="4997"/>
                    <a:pt x="45314" y="4976"/>
                  </a:cubicBezTo>
                  <a:cubicBezTo>
                    <a:pt x="45065" y="4976"/>
                    <a:pt x="44858" y="4769"/>
                    <a:pt x="44858" y="4520"/>
                  </a:cubicBezTo>
                  <a:cubicBezTo>
                    <a:pt x="44630" y="4416"/>
                    <a:pt x="44381" y="4458"/>
                    <a:pt x="44174" y="4603"/>
                  </a:cubicBezTo>
                  <a:cubicBezTo>
                    <a:pt x="44091" y="4686"/>
                    <a:pt x="44070" y="4686"/>
                    <a:pt x="44133" y="4789"/>
                  </a:cubicBezTo>
                  <a:cubicBezTo>
                    <a:pt x="44195" y="4893"/>
                    <a:pt x="44236" y="4934"/>
                    <a:pt x="44278" y="5017"/>
                  </a:cubicBezTo>
                  <a:cubicBezTo>
                    <a:pt x="44381" y="5183"/>
                    <a:pt x="44464" y="5328"/>
                    <a:pt x="44568" y="5473"/>
                  </a:cubicBezTo>
                  <a:cubicBezTo>
                    <a:pt x="44485" y="5473"/>
                    <a:pt x="44464" y="5515"/>
                    <a:pt x="44423" y="5577"/>
                  </a:cubicBezTo>
                  <a:cubicBezTo>
                    <a:pt x="44319" y="5515"/>
                    <a:pt x="44174" y="5328"/>
                    <a:pt x="44029" y="5411"/>
                  </a:cubicBezTo>
                  <a:lnTo>
                    <a:pt x="44174" y="5536"/>
                  </a:lnTo>
                  <a:cubicBezTo>
                    <a:pt x="43946" y="5639"/>
                    <a:pt x="43449" y="5515"/>
                    <a:pt x="43366" y="5826"/>
                  </a:cubicBezTo>
                  <a:cubicBezTo>
                    <a:pt x="43635" y="5805"/>
                    <a:pt x="44050" y="5826"/>
                    <a:pt x="44195" y="5536"/>
                  </a:cubicBezTo>
                  <a:cubicBezTo>
                    <a:pt x="44236" y="5598"/>
                    <a:pt x="44319" y="5639"/>
                    <a:pt x="44402" y="5660"/>
                  </a:cubicBezTo>
                  <a:cubicBezTo>
                    <a:pt x="44340" y="5764"/>
                    <a:pt x="44319" y="5888"/>
                    <a:pt x="44381" y="6012"/>
                  </a:cubicBezTo>
                  <a:cubicBezTo>
                    <a:pt x="44216" y="5847"/>
                    <a:pt x="44050" y="5992"/>
                    <a:pt x="44257" y="6137"/>
                  </a:cubicBezTo>
                  <a:cubicBezTo>
                    <a:pt x="44133" y="6157"/>
                    <a:pt x="44195" y="6282"/>
                    <a:pt x="44070" y="6261"/>
                  </a:cubicBezTo>
                  <a:cubicBezTo>
                    <a:pt x="43946" y="6240"/>
                    <a:pt x="43905" y="6095"/>
                    <a:pt x="43801" y="6116"/>
                  </a:cubicBezTo>
                  <a:cubicBezTo>
                    <a:pt x="43697" y="6137"/>
                    <a:pt x="43614" y="6178"/>
                    <a:pt x="43531" y="6261"/>
                  </a:cubicBezTo>
                  <a:cubicBezTo>
                    <a:pt x="43490" y="6303"/>
                    <a:pt x="43469" y="6344"/>
                    <a:pt x="43449" y="6406"/>
                  </a:cubicBezTo>
                  <a:cubicBezTo>
                    <a:pt x="43428" y="6510"/>
                    <a:pt x="43511" y="6510"/>
                    <a:pt x="43573" y="6551"/>
                  </a:cubicBezTo>
                  <a:cubicBezTo>
                    <a:pt x="43449" y="6614"/>
                    <a:pt x="43345" y="6717"/>
                    <a:pt x="43262" y="6842"/>
                  </a:cubicBezTo>
                  <a:cubicBezTo>
                    <a:pt x="43179" y="6987"/>
                    <a:pt x="43075" y="7090"/>
                    <a:pt x="42951" y="7173"/>
                  </a:cubicBezTo>
                  <a:cubicBezTo>
                    <a:pt x="42951" y="7132"/>
                    <a:pt x="42951" y="7111"/>
                    <a:pt x="42889" y="7152"/>
                  </a:cubicBezTo>
                  <a:cubicBezTo>
                    <a:pt x="42889" y="7111"/>
                    <a:pt x="42868" y="7070"/>
                    <a:pt x="42847" y="7049"/>
                  </a:cubicBezTo>
                  <a:cubicBezTo>
                    <a:pt x="42868" y="7028"/>
                    <a:pt x="42889" y="7007"/>
                    <a:pt x="42930" y="7007"/>
                  </a:cubicBezTo>
                  <a:cubicBezTo>
                    <a:pt x="42847" y="6842"/>
                    <a:pt x="42702" y="6738"/>
                    <a:pt x="42516" y="6738"/>
                  </a:cubicBezTo>
                  <a:cubicBezTo>
                    <a:pt x="42371" y="6759"/>
                    <a:pt x="42226" y="6759"/>
                    <a:pt x="42080" y="6759"/>
                  </a:cubicBezTo>
                  <a:cubicBezTo>
                    <a:pt x="42205" y="6696"/>
                    <a:pt x="42350" y="6489"/>
                    <a:pt x="42454" y="6531"/>
                  </a:cubicBezTo>
                  <a:cubicBezTo>
                    <a:pt x="42516" y="6551"/>
                    <a:pt x="42827" y="6572"/>
                    <a:pt x="42806" y="6448"/>
                  </a:cubicBezTo>
                  <a:cubicBezTo>
                    <a:pt x="42785" y="6344"/>
                    <a:pt x="42723" y="6033"/>
                    <a:pt x="42536" y="6199"/>
                  </a:cubicBezTo>
                  <a:cubicBezTo>
                    <a:pt x="42578" y="5929"/>
                    <a:pt x="42080" y="5909"/>
                    <a:pt x="42018" y="5784"/>
                  </a:cubicBezTo>
                  <a:cubicBezTo>
                    <a:pt x="42184" y="5867"/>
                    <a:pt x="42391" y="5867"/>
                    <a:pt x="42536" y="5784"/>
                  </a:cubicBezTo>
                  <a:cubicBezTo>
                    <a:pt x="42391" y="5743"/>
                    <a:pt x="42226" y="5701"/>
                    <a:pt x="42080" y="5639"/>
                  </a:cubicBezTo>
                  <a:cubicBezTo>
                    <a:pt x="41977" y="5619"/>
                    <a:pt x="42018" y="5515"/>
                    <a:pt x="42018" y="5432"/>
                  </a:cubicBezTo>
                  <a:cubicBezTo>
                    <a:pt x="41894" y="5411"/>
                    <a:pt x="41769" y="5370"/>
                    <a:pt x="41645" y="5349"/>
                  </a:cubicBezTo>
                  <a:cubicBezTo>
                    <a:pt x="41251" y="5245"/>
                    <a:pt x="40754" y="5038"/>
                    <a:pt x="40339" y="5204"/>
                  </a:cubicBezTo>
                  <a:cubicBezTo>
                    <a:pt x="40381" y="5328"/>
                    <a:pt x="40505" y="5370"/>
                    <a:pt x="40505" y="5494"/>
                  </a:cubicBezTo>
                  <a:cubicBezTo>
                    <a:pt x="40546" y="5764"/>
                    <a:pt x="40298" y="5598"/>
                    <a:pt x="40236" y="5494"/>
                  </a:cubicBezTo>
                  <a:cubicBezTo>
                    <a:pt x="40153" y="5577"/>
                    <a:pt x="40153" y="5681"/>
                    <a:pt x="40049" y="5639"/>
                  </a:cubicBezTo>
                  <a:cubicBezTo>
                    <a:pt x="39966" y="5805"/>
                    <a:pt x="40028" y="6012"/>
                    <a:pt x="39759" y="5867"/>
                  </a:cubicBezTo>
                  <a:cubicBezTo>
                    <a:pt x="39717" y="5992"/>
                    <a:pt x="39738" y="5971"/>
                    <a:pt x="39614" y="5971"/>
                  </a:cubicBezTo>
                  <a:cubicBezTo>
                    <a:pt x="39634" y="5701"/>
                    <a:pt x="39862" y="5515"/>
                    <a:pt x="39904" y="5245"/>
                  </a:cubicBezTo>
                  <a:cubicBezTo>
                    <a:pt x="39925" y="5038"/>
                    <a:pt x="39904" y="4852"/>
                    <a:pt x="39655" y="4810"/>
                  </a:cubicBezTo>
                  <a:cubicBezTo>
                    <a:pt x="39469" y="4748"/>
                    <a:pt x="39261" y="4810"/>
                    <a:pt x="39095" y="4934"/>
                  </a:cubicBezTo>
                  <a:cubicBezTo>
                    <a:pt x="39178" y="4748"/>
                    <a:pt x="39344" y="4478"/>
                    <a:pt x="39158" y="4313"/>
                  </a:cubicBezTo>
                  <a:cubicBezTo>
                    <a:pt x="39013" y="4499"/>
                    <a:pt x="38930" y="4748"/>
                    <a:pt x="38909" y="4976"/>
                  </a:cubicBezTo>
                  <a:cubicBezTo>
                    <a:pt x="38909" y="5080"/>
                    <a:pt x="38888" y="5183"/>
                    <a:pt x="38888" y="5287"/>
                  </a:cubicBezTo>
                  <a:cubicBezTo>
                    <a:pt x="38888" y="5370"/>
                    <a:pt x="38950" y="5639"/>
                    <a:pt x="38909" y="5660"/>
                  </a:cubicBezTo>
                  <a:cubicBezTo>
                    <a:pt x="38474" y="5619"/>
                    <a:pt x="38266" y="6075"/>
                    <a:pt x="38183" y="6448"/>
                  </a:cubicBezTo>
                  <a:cubicBezTo>
                    <a:pt x="38163" y="6365"/>
                    <a:pt x="38142" y="6365"/>
                    <a:pt x="38080" y="6385"/>
                  </a:cubicBezTo>
                  <a:cubicBezTo>
                    <a:pt x="37997" y="6427"/>
                    <a:pt x="37955" y="6365"/>
                    <a:pt x="37872" y="6365"/>
                  </a:cubicBezTo>
                  <a:cubicBezTo>
                    <a:pt x="37790" y="6365"/>
                    <a:pt x="37707" y="6220"/>
                    <a:pt x="37603" y="6137"/>
                  </a:cubicBezTo>
                  <a:cubicBezTo>
                    <a:pt x="37561" y="6116"/>
                    <a:pt x="37520" y="6075"/>
                    <a:pt x="37479" y="6033"/>
                  </a:cubicBezTo>
                  <a:cubicBezTo>
                    <a:pt x="37375" y="5971"/>
                    <a:pt x="37354" y="5909"/>
                    <a:pt x="37271" y="6012"/>
                  </a:cubicBezTo>
                  <a:lnTo>
                    <a:pt x="36981" y="6468"/>
                  </a:lnTo>
                  <a:cubicBezTo>
                    <a:pt x="36960" y="6365"/>
                    <a:pt x="36857" y="6282"/>
                    <a:pt x="36981" y="6240"/>
                  </a:cubicBezTo>
                  <a:cubicBezTo>
                    <a:pt x="37105" y="6220"/>
                    <a:pt x="37168" y="6033"/>
                    <a:pt x="37209" y="5950"/>
                  </a:cubicBezTo>
                  <a:cubicBezTo>
                    <a:pt x="37313" y="5743"/>
                    <a:pt x="37230" y="5515"/>
                    <a:pt x="37023" y="5411"/>
                  </a:cubicBezTo>
                  <a:cubicBezTo>
                    <a:pt x="37209" y="5308"/>
                    <a:pt x="37313" y="5473"/>
                    <a:pt x="37354" y="5639"/>
                  </a:cubicBezTo>
                  <a:cubicBezTo>
                    <a:pt x="37396" y="5598"/>
                    <a:pt x="37437" y="5577"/>
                    <a:pt x="37479" y="5556"/>
                  </a:cubicBezTo>
                  <a:cubicBezTo>
                    <a:pt x="37561" y="5598"/>
                    <a:pt x="37644" y="5619"/>
                    <a:pt x="37727" y="5639"/>
                  </a:cubicBezTo>
                  <a:cubicBezTo>
                    <a:pt x="37831" y="5660"/>
                    <a:pt x="37955" y="5660"/>
                    <a:pt x="38080" y="5619"/>
                  </a:cubicBezTo>
                  <a:cubicBezTo>
                    <a:pt x="38183" y="5577"/>
                    <a:pt x="38287" y="5494"/>
                    <a:pt x="38391" y="5453"/>
                  </a:cubicBezTo>
                  <a:cubicBezTo>
                    <a:pt x="38494" y="5411"/>
                    <a:pt x="38515" y="5287"/>
                    <a:pt x="38432" y="5204"/>
                  </a:cubicBezTo>
                  <a:cubicBezTo>
                    <a:pt x="38391" y="5266"/>
                    <a:pt x="38328" y="5308"/>
                    <a:pt x="38266" y="5225"/>
                  </a:cubicBezTo>
                  <a:cubicBezTo>
                    <a:pt x="38308" y="5162"/>
                    <a:pt x="38349" y="5080"/>
                    <a:pt x="38391" y="5017"/>
                  </a:cubicBezTo>
                  <a:cubicBezTo>
                    <a:pt x="38411" y="4934"/>
                    <a:pt x="38391" y="4852"/>
                    <a:pt x="38328" y="4810"/>
                  </a:cubicBezTo>
                  <a:cubicBezTo>
                    <a:pt x="38225" y="4748"/>
                    <a:pt x="38142" y="4831"/>
                    <a:pt x="38080" y="4934"/>
                  </a:cubicBezTo>
                  <a:cubicBezTo>
                    <a:pt x="38018" y="4789"/>
                    <a:pt x="37955" y="4644"/>
                    <a:pt x="37872" y="4499"/>
                  </a:cubicBezTo>
                  <a:cubicBezTo>
                    <a:pt x="37810" y="4458"/>
                    <a:pt x="37810" y="4395"/>
                    <a:pt x="37893" y="4375"/>
                  </a:cubicBezTo>
                  <a:cubicBezTo>
                    <a:pt x="37872" y="4313"/>
                    <a:pt x="37831" y="4250"/>
                    <a:pt x="37790" y="4188"/>
                  </a:cubicBezTo>
                  <a:cubicBezTo>
                    <a:pt x="37707" y="4022"/>
                    <a:pt x="37561" y="3898"/>
                    <a:pt x="37375" y="3836"/>
                  </a:cubicBezTo>
                  <a:cubicBezTo>
                    <a:pt x="37271" y="3815"/>
                    <a:pt x="37168" y="3815"/>
                    <a:pt x="37064" y="3815"/>
                  </a:cubicBezTo>
                  <a:cubicBezTo>
                    <a:pt x="37043" y="3981"/>
                    <a:pt x="37002" y="4126"/>
                    <a:pt x="36960" y="4271"/>
                  </a:cubicBezTo>
                  <a:cubicBezTo>
                    <a:pt x="36836" y="4582"/>
                    <a:pt x="36774" y="4893"/>
                    <a:pt x="36753" y="5225"/>
                  </a:cubicBezTo>
                  <a:cubicBezTo>
                    <a:pt x="36484" y="4976"/>
                    <a:pt x="36753" y="4478"/>
                    <a:pt x="36649" y="4167"/>
                  </a:cubicBezTo>
                  <a:cubicBezTo>
                    <a:pt x="36608" y="4043"/>
                    <a:pt x="36525" y="3939"/>
                    <a:pt x="36442" y="3857"/>
                  </a:cubicBezTo>
                  <a:cubicBezTo>
                    <a:pt x="36318" y="3836"/>
                    <a:pt x="36173" y="3857"/>
                    <a:pt x="36069" y="3919"/>
                  </a:cubicBezTo>
                  <a:cubicBezTo>
                    <a:pt x="35862" y="3981"/>
                    <a:pt x="35717" y="4147"/>
                    <a:pt x="35654" y="4354"/>
                  </a:cubicBezTo>
                  <a:cubicBezTo>
                    <a:pt x="35364" y="4147"/>
                    <a:pt x="34950" y="4147"/>
                    <a:pt x="34701" y="4395"/>
                  </a:cubicBezTo>
                  <a:cubicBezTo>
                    <a:pt x="34639" y="4313"/>
                    <a:pt x="34597" y="4313"/>
                    <a:pt x="34577" y="4209"/>
                  </a:cubicBezTo>
                  <a:cubicBezTo>
                    <a:pt x="34577" y="4105"/>
                    <a:pt x="34556" y="4002"/>
                    <a:pt x="34535" y="3898"/>
                  </a:cubicBezTo>
                  <a:cubicBezTo>
                    <a:pt x="34494" y="3711"/>
                    <a:pt x="34183" y="3711"/>
                    <a:pt x="34017" y="3774"/>
                  </a:cubicBezTo>
                  <a:cubicBezTo>
                    <a:pt x="33706" y="3877"/>
                    <a:pt x="33561" y="4230"/>
                    <a:pt x="33706" y="4520"/>
                  </a:cubicBezTo>
                  <a:cubicBezTo>
                    <a:pt x="33561" y="4520"/>
                    <a:pt x="33436" y="4416"/>
                    <a:pt x="33374" y="4271"/>
                  </a:cubicBezTo>
                  <a:cubicBezTo>
                    <a:pt x="33333" y="4126"/>
                    <a:pt x="33043" y="4209"/>
                    <a:pt x="32897" y="4250"/>
                  </a:cubicBezTo>
                  <a:cubicBezTo>
                    <a:pt x="32752" y="4292"/>
                    <a:pt x="32628" y="4375"/>
                    <a:pt x="32545" y="4499"/>
                  </a:cubicBezTo>
                  <a:cubicBezTo>
                    <a:pt x="32483" y="4603"/>
                    <a:pt x="32421" y="4665"/>
                    <a:pt x="32524" y="4748"/>
                  </a:cubicBezTo>
                  <a:cubicBezTo>
                    <a:pt x="32628" y="4810"/>
                    <a:pt x="32732" y="4934"/>
                    <a:pt x="32835" y="5038"/>
                  </a:cubicBezTo>
                  <a:cubicBezTo>
                    <a:pt x="32587" y="5225"/>
                    <a:pt x="32379" y="5411"/>
                    <a:pt x="32131" y="5619"/>
                  </a:cubicBezTo>
                  <a:cubicBezTo>
                    <a:pt x="32151" y="5494"/>
                    <a:pt x="32131" y="5390"/>
                    <a:pt x="32068" y="5287"/>
                  </a:cubicBezTo>
                  <a:cubicBezTo>
                    <a:pt x="31985" y="5100"/>
                    <a:pt x="31902" y="5183"/>
                    <a:pt x="31716" y="5225"/>
                  </a:cubicBezTo>
                  <a:lnTo>
                    <a:pt x="31260" y="5349"/>
                  </a:lnTo>
                  <a:cubicBezTo>
                    <a:pt x="31218" y="5308"/>
                    <a:pt x="31156" y="5287"/>
                    <a:pt x="31115" y="5266"/>
                  </a:cubicBezTo>
                  <a:cubicBezTo>
                    <a:pt x="31115" y="5162"/>
                    <a:pt x="31115" y="5162"/>
                    <a:pt x="30990" y="5162"/>
                  </a:cubicBezTo>
                  <a:cubicBezTo>
                    <a:pt x="31032" y="4934"/>
                    <a:pt x="30845" y="4810"/>
                    <a:pt x="30679" y="4727"/>
                  </a:cubicBezTo>
                  <a:cubicBezTo>
                    <a:pt x="30804" y="4624"/>
                    <a:pt x="30887" y="4437"/>
                    <a:pt x="31011" y="4375"/>
                  </a:cubicBezTo>
                  <a:cubicBezTo>
                    <a:pt x="31156" y="4292"/>
                    <a:pt x="31301" y="4126"/>
                    <a:pt x="31094" y="4002"/>
                  </a:cubicBezTo>
                  <a:cubicBezTo>
                    <a:pt x="31073" y="4043"/>
                    <a:pt x="31053" y="4064"/>
                    <a:pt x="31032" y="4105"/>
                  </a:cubicBezTo>
                  <a:cubicBezTo>
                    <a:pt x="31032" y="4022"/>
                    <a:pt x="30928" y="3463"/>
                    <a:pt x="30721" y="3711"/>
                  </a:cubicBezTo>
                  <a:cubicBezTo>
                    <a:pt x="30659" y="3794"/>
                    <a:pt x="30721" y="3857"/>
                    <a:pt x="30576" y="3836"/>
                  </a:cubicBezTo>
                  <a:lnTo>
                    <a:pt x="30327" y="3794"/>
                  </a:lnTo>
                  <a:cubicBezTo>
                    <a:pt x="30141" y="3753"/>
                    <a:pt x="30223" y="3504"/>
                    <a:pt x="30286" y="3380"/>
                  </a:cubicBezTo>
                  <a:cubicBezTo>
                    <a:pt x="30099" y="3152"/>
                    <a:pt x="29809" y="3027"/>
                    <a:pt x="29519" y="3048"/>
                  </a:cubicBezTo>
                  <a:cubicBezTo>
                    <a:pt x="29436" y="3069"/>
                    <a:pt x="29374" y="3090"/>
                    <a:pt x="29311" y="3131"/>
                  </a:cubicBezTo>
                  <a:cubicBezTo>
                    <a:pt x="29311" y="3214"/>
                    <a:pt x="29332" y="3297"/>
                    <a:pt x="29332" y="3380"/>
                  </a:cubicBezTo>
                  <a:cubicBezTo>
                    <a:pt x="29332" y="3463"/>
                    <a:pt x="29332" y="3566"/>
                    <a:pt x="29353" y="3649"/>
                  </a:cubicBezTo>
                  <a:cubicBezTo>
                    <a:pt x="29353" y="3794"/>
                    <a:pt x="29228" y="3753"/>
                    <a:pt x="29104" y="3815"/>
                  </a:cubicBezTo>
                  <a:cubicBezTo>
                    <a:pt x="29146" y="3919"/>
                    <a:pt x="29270" y="3960"/>
                    <a:pt x="29311" y="4064"/>
                  </a:cubicBezTo>
                  <a:cubicBezTo>
                    <a:pt x="29415" y="4230"/>
                    <a:pt x="29249" y="4354"/>
                    <a:pt x="29104" y="4416"/>
                  </a:cubicBezTo>
                  <a:cubicBezTo>
                    <a:pt x="29166" y="4520"/>
                    <a:pt x="29270" y="4603"/>
                    <a:pt x="29374" y="4665"/>
                  </a:cubicBezTo>
                  <a:cubicBezTo>
                    <a:pt x="29415" y="4706"/>
                    <a:pt x="29456" y="4727"/>
                    <a:pt x="29519" y="4727"/>
                  </a:cubicBezTo>
                  <a:cubicBezTo>
                    <a:pt x="29539" y="4789"/>
                    <a:pt x="29581" y="4831"/>
                    <a:pt x="29622" y="4893"/>
                  </a:cubicBezTo>
                  <a:cubicBezTo>
                    <a:pt x="29705" y="4810"/>
                    <a:pt x="29684" y="4748"/>
                    <a:pt x="29809" y="4727"/>
                  </a:cubicBezTo>
                  <a:cubicBezTo>
                    <a:pt x="29954" y="4686"/>
                    <a:pt x="30078" y="4624"/>
                    <a:pt x="30182" y="4769"/>
                  </a:cubicBezTo>
                  <a:cubicBezTo>
                    <a:pt x="30223" y="4706"/>
                    <a:pt x="30223" y="4665"/>
                    <a:pt x="30327" y="4686"/>
                  </a:cubicBezTo>
                  <a:cubicBezTo>
                    <a:pt x="30389" y="4706"/>
                    <a:pt x="30451" y="4748"/>
                    <a:pt x="30493" y="4789"/>
                  </a:cubicBezTo>
                  <a:cubicBezTo>
                    <a:pt x="30389" y="4934"/>
                    <a:pt x="30203" y="4955"/>
                    <a:pt x="30037" y="4997"/>
                  </a:cubicBezTo>
                  <a:cubicBezTo>
                    <a:pt x="29830" y="5038"/>
                    <a:pt x="29622" y="5080"/>
                    <a:pt x="29415" y="5162"/>
                  </a:cubicBezTo>
                  <a:cubicBezTo>
                    <a:pt x="29228" y="5225"/>
                    <a:pt x="28918" y="4852"/>
                    <a:pt x="28731" y="4789"/>
                  </a:cubicBezTo>
                  <a:cubicBezTo>
                    <a:pt x="28586" y="4727"/>
                    <a:pt x="28420" y="4727"/>
                    <a:pt x="28254" y="4748"/>
                  </a:cubicBezTo>
                  <a:cubicBezTo>
                    <a:pt x="28151" y="4769"/>
                    <a:pt x="28151" y="4831"/>
                    <a:pt x="28109" y="4914"/>
                  </a:cubicBezTo>
                  <a:cubicBezTo>
                    <a:pt x="28068" y="5017"/>
                    <a:pt x="27985" y="4976"/>
                    <a:pt x="27923" y="5059"/>
                  </a:cubicBezTo>
                  <a:cubicBezTo>
                    <a:pt x="27819" y="5245"/>
                    <a:pt x="27715" y="5536"/>
                    <a:pt x="27487" y="5225"/>
                  </a:cubicBezTo>
                  <a:cubicBezTo>
                    <a:pt x="27363" y="5328"/>
                    <a:pt x="27301" y="5473"/>
                    <a:pt x="27301" y="5639"/>
                  </a:cubicBezTo>
                  <a:cubicBezTo>
                    <a:pt x="27321" y="5826"/>
                    <a:pt x="26907" y="5805"/>
                    <a:pt x="26928" y="5867"/>
                  </a:cubicBezTo>
                  <a:cubicBezTo>
                    <a:pt x="26803" y="5639"/>
                    <a:pt x="27052" y="5349"/>
                    <a:pt x="27114" y="5142"/>
                  </a:cubicBezTo>
                  <a:cubicBezTo>
                    <a:pt x="27156" y="4997"/>
                    <a:pt x="27466" y="4686"/>
                    <a:pt x="27114" y="4644"/>
                  </a:cubicBezTo>
                  <a:cubicBezTo>
                    <a:pt x="27114" y="4686"/>
                    <a:pt x="27114" y="4706"/>
                    <a:pt x="27114" y="4748"/>
                  </a:cubicBezTo>
                  <a:cubicBezTo>
                    <a:pt x="27073" y="4644"/>
                    <a:pt x="27073" y="4603"/>
                    <a:pt x="26969" y="4582"/>
                  </a:cubicBezTo>
                  <a:cubicBezTo>
                    <a:pt x="26948" y="4499"/>
                    <a:pt x="26865" y="4458"/>
                    <a:pt x="26803" y="4478"/>
                  </a:cubicBezTo>
                  <a:cubicBezTo>
                    <a:pt x="26741" y="4478"/>
                    <a:pt x="26720" y="4499"/>
                    <a:pt x="26720" y="4561"/>
                  </a:cubicBezTo>
                  <a:cubicBezTo>
                    <a:pt x="26658" y="4561"/>
                    <a:pt x="26596" y="4561"/>
                    <a:pt x="26554" y="4582"/>
                  </a:cubicBezTo>
                  <a:cubicBezTo>
                    <a:pt x="26451" y="4603"/>
                    <a:pt x="26368" y="4665"/>
                    <a:pt x="26285" y="4727"/>
                  </a:cubicBezTo>
                  <a:cubicBezTo>
                    <a:pt x="26223" y="4624"/>
                    <a:pt x="26285" y="4478"/>
                    <a:pt x="26161" y="4437"/>
                  </a:cubicBezTo>
                  <a:cubicBezTo>
                    <a:pt x="26036" y="4416"/>
                    <a:pt x="25912" y="4395"/>
                    <a:pt x="25808" y="4395"/>
                  </a:cubicBezTo>
                  <a:cubicBezTo>
                    <a:pt x="25705" y="4395"/>
                    <a:pt x="25601" y="4437"/>
                    <a:pt x="25518" y="4499"/>
                  </a:cubicBezTo>
                  <a:cubicBezTo>
                    <a:pt x="25456" y="4541"/>
                    <a:pt x="25394" y="4603"/>
                    <a:pt x="25352" y="4665"/>
                  </a:cubicBezTo>
                  <a:cubicBezTo>
                    <a:pt x="25394" y="4727"/>
                    <a:pt x="25456" y="4810"/>
                    <a:pt x="25497" y="4893"/>
                  </a:cubicBezTo>
                  <a:cubicBezTo>
                    <a:pt x="25580" y="5017"/>
                    <a:pt x="25642" y="5142"/>
                    <a:pt x="25725" y="5287"/>
                  </a:cubicBezTo>
                  <a:cubicBezTo>
                    <a:pt x="25767" y="5370"/>
                    <a:pt x="25808" y="5453"/>
                    <a:pt x="25870" y="5515"/>
                  </a:cubicBezTo>
                  <a:cubicBezTo>
                    <a:pt x="25808" y="5556"/>
                    <a:pt x="25746" y="5598"/>
                    <a:pt x="25725" y="5660"/>
                  </a:cubicBezTo>
                  <a:cubicBezTo>
                    <a:pt x="25559" y="5888"/>
                    <a:pt x="25456" y="6178"/>
                    <a:pt x="25435" y="6468"/>
                  </a:cubicBezTo>
                  <a:cubicBezTo>
                    <a:pt x="25373" y="6448"/>
                    <a:pt x="25311" y="6448"/>
                    <a:pt x="25248" y="6427"/>
                  </a:cubicBezTo>
                  <a:cubicBezTo>
                    <a:pt x="25228" y="6365"/>
                    <a:pt x="25186" y="6303"/>
                    <a:pt x="25145" y="6261"/>
                  </a:cubicBezTo>
                  <a:cubicBezTo>
                    <a:pt x="25041" y="6178"/>
                    <a:pt x="24896" y="6178"/>
                    <a:pt x="24792" y="6240"/>
                  </a:cubicBezTo>
                  <a:cubicBezTo>
                    <a:pt x="24647" y="6282"/>
                    <a:pt x="24544" y="6365"/>
                    <a:pt x="24440" y="6448"/>
                  </a:cubicBezTo>
                  <a:cubicBezTo>
                    <a:pt x="24378" y="6489"/>
                    <a:pt x="24336" y="6531"/>
                    <a:pt x="24295" y="6572"/>
                  </a:cubicBezTo>
                  <a:lnTo>
                    <a:pt x="24419" y="6738"/>
                  </a:lnTo>
                  <a:cubicBezTo>
                    <a:pt x="24357" y="6738"/>
                    <a:pt x="24274" y="6759"/>
                    <a:pt x="24212" y="6779"/>
                  </a:cubicBezTo>
                  <a:lnTo>
                    <a:pt x="24274" y="7007"/>
                  </a:lnTo>
                  <a:cubicBezTo>
                    <a:pt x="24295" y="7132"/>
                    <a:pt x="24108" y="7194"/>
                    <a:pt x="24025" y="7298"/>
                  </a:cubicBezTo>
                  <a:cubicBezTo>
                    <a:pt x="24088" y="7339"/>
                    <a:pt x="24212" y="7339"/>
                    <a:pt x="24253" y="7422"/>
                  </a:cubicBezTo>
                  <a:cubicBezTo>
                    <a:pt x="24150" y="7463"/>
                    <a:pt x="23963" y="7484"/>
                    <a:pt x="23922" y="7546"/>
                  </a:cubicBezTo>
                  <a:cubicBezTo>
                    <a:pt x="23839" y="7588"/>
                    <a:pt x="23756" y="7609"/>
                    <a:pt x="23673" y="7650"/>
                  </a:cubicBezTo>
                  <a:cubicBezTo>
                    <a:pt x="23569" y="7609"/>
                    <a:pt x="23507" y="7526"/>
                    <a:pt x="23404" y="7484"/>
                  </a:cubicBezTo>
                  <a:cubicBezTo>
                    <a:pt x="23362" y="7380"/>
                    <a:pt x="23362" y="7277"/>
                    <a:pt x="23238" y="7277"/>
                  </a:cubicBezTo>
                  <a:cubicBezTo>
                    <a:pt x="23113" y="7256"/>
                    <a:pt x="22927" y="7028"/>
                    <a:pt x="23155" y="7090"/>
                  </a:cubicBezTo>
                  <a:cubicBezTo>
                    <a:pt x="23321" y="7111"/>
                    <a:pt x="23549" y="7090"/>
                    <a:pt x="23569" y="7277"/>
                  </a:cubicBezTo>
                  <a:cubicBezTo>
                    <a:pt x="23735" y="7318"/>
                    <a:pt x="23901" y="7256"/>
                    <a:pt x="24005" y="7132"/>
                  </a:cubicBezTo>
                  <a:cubicBezTo>
                    <a:pt x="24108" y="6966"/>
                    <a:pt x="23694" y="6842"/>
                    <a:pt x="23756" y="6655"/>
                  </a:cubicBezTo>
                  <a:cubicBezTo>
                    <a:pt x="23818" y="6448"/>
                    <a:pt x="24005" y="6572"/>
                    <a:pt x="24129" y="6655"/>
                  </a:cubicBezTo>
                  <a:cubicBezTo>
                    <a:pt x="24212" y="6448"/>
                    <a:pt x="24171" y="6178"/>
                    <a:pt x="24502" y="6365"/>
                  </a:cubicBezTo>
                  <a:cubicBezTo>
                    <a:pt x="24564" y="6240"/>
                    <a:pt x="24564" y="6095"/>
                    <a:pt x="24523" y="5950"/>
                  </a:cubicBezTo>
                  <a:cubicBezTo>
                    <a:pt x="24606" y="5805"/>
                    <a:pt x="24419" y="5681"/>
                    <a:pt x="24399" y="5784"/>
                  </a:cubicBezTo>
                  <a:cubicBezTo>
                    <a:pt x="24295" y="5701"/>
                    <a:pt x="24191" y="5598"/>
                    <a:pt x="24129" y="5473"/>
                  </a:cubicBezTo>
                  <a:cubicBezTo>
                    <a:pt x="24108" y="5411"/>
                    <a:pt x="24088" y="5328"/>
                    <a:pt x="24108" y="5266"/>
                  </a:cubicBezTo>
                  <a:cubicBezTo>
                    <a:pt x="24025" y="5245"/>
                    <a:pt x="23943" y="5225"/>
                    <a:pt x="23880" y="5204"/>
                  </a:cubicBezTo>
                  <a:cubicBezTo>
                    <a:pt x="23756" y="5162"/>
                    <a:pt x="23652" y="5162"/>
                    <a:pt x="23549" y="5183"/>
                  </a:cubicBezTo>
                  <a:cubicBezTo>
                    <a:pt x="23487" y="5204"/>
                    <a:pt x="23424" y="5245"/>
                    <a:pt x="23383" y="5308"/>
                  </a:cubicBezTo>
                  <a:cubicBezTo>
                    <a:pt x="23300" y="5370"/>
                    <a:pt x="23341" y="5370"/>
                    <a:pt x="23383" y="5453"/>
                  </a:cubicBezTo>
                  <a:cubicBezTo>
                    <a:pt x="23217" y="5453"/>
                    <a:pt x="23051" y="5536"/>
                    <a:pt x="22948" y="5660"/>
                  </a:cubicBezTo>
                  <a:cubicBezTo>
                    <a:pt x="22782" y="5681"/>
                    <a:pt x="22616" y="5764"/>
                    <a:pt x="22492" y="5888"/>
                  </a:cubicBezTo>
                  <a:cubicBezTo>
                    <a:pt x="22326" y="5681"/>
                    <a:pt x="22077" y="5577"/>
                    <a:pt x="21849" y="5639"/>
                  </a:cubicBezTo>
                  <a:cubicBezTo>
                    <a:pt x="21807" y="5805"/>
                    <a:pt x="21766" y="5992"/>
                    <a:pt x="21725" y="6157"/>
                  </a:cubicBezTo>
                  <a:cubicBezTo>
                    <a:pt x="21704" y="6240"/>
                    <a:pt x="21683" y="6323"/>
                    <a:pt x="21662" y="6406"/>
                  </a:cubicBezTo>
                  <a:cubicBezTo>
                    <a:pt x="21642" y="6531"/>
                    <a:pt x="21683" y="6551"/>
                    <a:pt x="21559" y="6551"/>
                  </a:cubicBezTo>
                  <a:cubicBezTo>
                    <a:pt x="21600" y="6655"/>
                    <a:pt x="21621" y="6759"/>
                    <a:pt x="21621" y="6862"/>
                  </a:cubicBezTo>
                  <a:cubicBezTo>
                    <a:pt x="21621" y="6966"/>
                    <a:pt x="21579" y="7028"/>
                    <a:pt x="21621" y="7132"/>
                  </a:cubicBezTo>
                  <a:cubicBezTo>
                    <a:pt x="21538" y="7132"/>
                    <a:pt x="21538" y="7070"/>
                    <a:pt x="21476" y="7070"/>
                  </a:cubicBezTo>
                  <a:cubicBezTo>
                    <a:pt x="21331" y="7070"/>
                    <a:pt x="21476" y="7132"/>
                    <a:pt x="21372" y="7152"/>
                  </a:cubicBezTo>
                  <a:cubicBezTo>
                    <a:pt x="21310" y="7007"/>
                    <a:pt x="21289" y="6966"/>
                    <a:pt x="21123" y="6945"/>
                  </a:cubicBezTo>
                  <a:cubicBezTo>
                    <a:pt x="20999" y="6966"/>
                    <a:pt x="20895" y="7007"/>
                    <a:pt x="20792" y="7049"/>
                  </a:cubicBezTo>
                  <a:cubicBezTo>
                    <a:pt x="20730" y="7070"/>
                    <a:pt x="20688" y="7090"/>
                    <a:pt x="20667" y="7132"/>
                  </a:cubicBezTo>
                  <a:cubicBezTo>
                    <a:pt x="20543" y="7235"/>
                    <a:pt x="20667" y="7215"/>
                    <a:pt x="20626" y="7318"/>
                  </a:cubicBezTo>
                  <a:cubicBezTo>
                    <a:pt x="20584" y="7443"/>
                    <a:pt x="20377" y="7380"/>
                    <a:pt x="20274" y="7484"/>
                  </a:cubicBezTo>
                  <a:cubicBezTo>
                    <a:pt x="20191" y="7567"/>
                    <a:pt x="20191" y="7671"/>
                    <a:pt x="20149" y="7754"/>
                  </a:cubicBezTo>
                  <a:cubicBezTo>
                    <a:pt x="20128" y="7795"/>
                    <a:pt x="20128" y="7837"/>
                    <a:pt x="20128" y="7878"/>
                  </a:cubicBezTo>
                  <a:cubicBezTo>
                    <a:pt x="20087" y="7878"/>
                    <a:pt x="20045" y="7899"/>
                    <a:pt x="20004" y="7919"/>
                  </a:cubicBezTo>
                  <a:cubicBezTo>
                    <a:pt x="19921" y="7982"/>
                    <a:pt x="19838" y="8065"/>
                    <a:pt x="19797" y="8168"/>
                  </a:cubicBezTo>
                  <a:cubicBezTo>
                    <a:pt x="19755" y="8230"/>
                    <a:pt x="19631" y="8541"/>
                    <a:pt x="19507" y="8396"/>
                  </a:cubicBezTo>
                  <a:cubicBezTo>
                    <a:pt x="19548" y="8355"/>
                    <a:pt x="19548" y="8355"/>
                    <a:pt x="19507" y="8375"/>
                  </a:cubicBezTo>
                  <a:cubicBezTo>
                    <a:pt x="19610" y="8293"/>
                    <a:pt x="19672" y="8168"/>
                    <a:pt x="19672" y="8044"/>
                  </a:cubicBezTo>
                  <a:cubicBezTo>
                    <a:pt x="19631" y="7982"/>
                    <a:pt x="19589" y="8002"/>
                    <a:pt x="19631" y="7919"/>
                  </a:cubicBezTo>
                  <a:cubicBezTo>
                    <a:pt x="19652" y="7857"/>
                    <a:pt x="19631" y="7816"/>
                    <a:pt x="19548" y="7816"/>
                  </a:cubicBezTo>
                  <a:cubicBezTo>
                    <a:pt x="19548" y="7857"/>
                    <a:pt x="19548" y="7878"/>
                    <a:pt x="19507" y="7899"/>
                  </a:cubicBezTo>
                  <a:cubicBezTo>
                    <a:pt x="19465" y="7816"/>
                    <a:pt x="19444" y="7712"/>
                    <a:pt x="19341" y="7774"/>
                  </a:cubicBezTo>
                  <a:cubicBezTo>
                    <a:pt x="19361" y="7837"/>
                    <a:pt x="19341" y="7857"/>
                    <a:pt x="19258" y="7837"/>
                  </a:cubicBezTo>
                  <a:cubicBezTo>
                    <a:pt x="19196" y="7837"/>
                    <a:pt x="19133" y="7919"/>
                    <a:pt x="19113" y="7837"/>
                  </a:cubicBezTo>
                  <a:cubicBezTo>
                    <a:pt x="19092" y="7774"/>
                    <a:pt x="19009" y="7712"/>
                    <a:pt x="19009" y="7588"/>
                  </a:cubicBezTo>
                  <a:cubicBezTo>
                    <a:pt x="19030" y="7484"/>
                    <a:pt x="18988" y="7380"/>
                    <a:pt x="18926" y="7318"/>
                  </a:cubicBezTo>
                  <a:cubicBezTo>
                    <a:pt x="18719" y="7194"/>
                    <a:pt x="18512" y="7090"/>
                    <a:pt x="18304" y="7007"/>
                  </a:cubicBezTo>
                  <a:cubicBezTo>
                    <a:pt x="18076" y="6862"/>
                    <a:pt x="17786" y="6779"/>
                    <a:pt x="17517" y="6779"/>
                  </a:cubicBezTo>
                  <a:cubicBezTo>
                    <a:pt x="17517" y="6862"/>
                    <a:pt x="17620" y="6945"/>
                    <a:pt x="17599" y="7028"/>
                  </a:cubicBezTo>
                  <a:cubicBezTo>
                    <a:pt x="17434" y="6883"/>
                    <a:pt x="17226" y="6779"/>
                    <a:pt x="17019" y="6717"/>
                  </a:cubicBezTo>
                  <a:cubicBezTo>
                    <a:pt x="16915" y="6717"/>
                    <a:pt x="16833" y="6717"/>
                    <a:pt x="16750" y="6717"/>
                  </a:cubicBezTo>
                  <a:cubicBezTo>
                    <a:pt x="16625" y="6759"/>
                    <a:pt x="16542" y="6862"/>
                    <a:pt x="16459" y="6779"/>
                  </a:cubicBezTo>
                  <a:cubicBezTo>
                    <a:pt x="16501" y="6779"/>
                    <a:pt x="16522" y="6779"/>
                    <a:pt x="16563" y="6779"/>
                  </a:cubicBezTo>
                  <a:cubicBezTo>
                    <a:pt x="16397" y="6634"/>
                    <a:pt x="16356" y="6178"/>
                    <a:pt x="16066" y="6220"/>
                  </a:cubicBezTo>
                  <a:cubicBezTo>
                    <a:pt x="16128" y="6406"/>
                    <a:pt x="16231" y="6593"/>
                    <a:pt x="16376" y="6717"/>
                  </a:cubicBezTo>
                  <a:cubicBezTo>
                    <a:pt x="16335" y="6717"/>
                    <a:pt x="16314" y="6738"/>
                    <a:pt x="16294" y="6738"/>
                  </a:cubicBezTo>
                  <a:cubicBezTo>
                    <a:pt x="16231" y="6676"/>
                    <a:pt x="16190" y="6614"/>
                    <a:pt x="16148" y="6551"/>
                  </a:cubicBezTo>
                  <a:cubicBezTo>
                    <a:pt x="16066" y="6448"/>
                    <a:pt x="15962" y="6365"/>
                    <a:pt x="15838" y="6323"/>
                  </a:cubicBezTo>
                  <a:cubicBezTo>
                    <a:pt x="15755" y="6531"/>
                    <a:pt x="15817" y="6779"/>
                    <a:pt x="15464" y="6614"/>
                  </a:cubicBezTo>
                  <a:cubicBezTo>
                    <a:pt x="15444" y="6717"/>
                    <a:pt x="15464" y="6738"/>
                    <a:pt x="15361" y="6759"/>
                  </a:cubicBezTo>
                  <a:cubicBezTo>
                    <a:pt x="15257" y="6779"/>
                    <a:pt x="15153" y="6842"/>
                    <a:pt x="15091" y="6924"/>
                  </a:cubicBezTo>
                  <a:cubicBezTo>
                    <a:pt x="15112" y="6676"/>
                    <a:pt x="15029" y="6448"/>
                    <a:pt x="14843" y="6261"/>
                  </a:cubicBezTo>
                  <a:cubicBezTo>
                    <a:pt x="14697" y="6137"/>
                    <a:pt x="14407" y="6303"/>
                    <a:pt x="14283" y="6427"/>
                  </a:cubicBezTo>
                  <a:cubicBezTo>
                    <a:pt x="13993" y="6696"/>
                    <a:pt x="14034" y="7173"/>
                    <a:pt x="14366" y="7380"/>
                  </a:cubicBezTo>
                  <a:cubicBezTo>
                    <a:pt x="14304" y="7401"/>
                    <a:pt x="14221" y="7443"/>
                    <a:pt x="14179" y="7505"/>
                  </a:cubicBezTo>
                  <a:cubicBezTo>
                    <a:pt x="14096" y="7567"/>
                    <a:pt x="14076" y="7505"/>
                    <a:pt x="13972" y="7484"/>
                  </a:cubicBezTo>
                  <a:cubicBezTo>
                    <a:pt x="13827" y="7422"/>
                    <a:pt x="13661" y="7443"/>
                    <a:pt x="13537" y="7546"/>
                  </a:cubicBezTo>
                  <a:cubicBezTo>
                    <a:pt x="13516" y="7463"/>
                    <a:pt x="13454" y="7339"/>
                    <a:pt x="13350" y="7360"/>
                  </a:cubicBezTo>
                  <a:cubicBezTo>
                    <a:pt x="13226" y="7401"/>
                    <a:pt x="13288" y="7609"/>
                    <a:pt x="13329" y="7691"/>
                  </a:cubicBezTo>
                  <a:cubicBezTo>
                    <a:pt x="13391" y="7795"/>
                    <a:pt x="13495" y="7878"/>
                    <a:pt x="13599" y="7919"/>
                  </a:cubicBezTo>
                  <a:cubicBezTo>
                    <a:pt x="13661" y="8127"/>
                    <a:pt x="13723" y="8334"/>
                    <a:pt x="13827" y="8521"/>
                  </a:cubicBezTo>
                  <a:cubicBezTo>
                    <a:pt x="13744" y="8521"/>
                    <a:pt x="13661" y="8541"/>
                    <a:pt x="13578" y="8562"/>
                  </a:cubicBezTo>
                  <a:cubicBezTo>
                    <a:pt x="13495" y="8500"/>
                    <a:pt x="13433" y="8458"/>
                    <a:pt x="13350" y="8438"/>
                  </a:cubicBezTo>
                  <a:cubicBezTo>
                    <a:pt x="13288" y="8645"/>
                    <a:pt x="12811" y="8728"/>
                    <a:pt x="12977" y="8997"/>
                  </a:cubicBezTo>
                  <a:cubicBezTo>
                    <a:pt x="13163" y="8769"/>
                    <a:pt x="13391" y="9391"/>
                    <a:pt x="13620" y="8914"/>
                  </a:cubicBezTo>
                  <a:lnTo>
                    <a:pt x="13682" y="9080"/>
                  </a:lnTo>
                  <a:cubicBezTo>
                    <a:pt x="13702" y="9205"/>
                    <a:pt x="13744" y="9142"/>
                    <a:pt x="13848" y="9122"/>
                  </a:cubicBezTo>
                  <a:cubicBezTo>
                    <a:pt x="13972" y="9101"/>
                    <a:pt x="14096" y="9060"/>
                    <a:pt x="14200" y="8997"/>
                  </a:cubicBezTo>
                  <a:cubicBezTo>
                    <a:pt x="14221" y="9080"/>
                    <a:pt x="14345" y="9225"/>
                    <a:pt x="14200" y="9267"/>
                  </a:cubicBezTo>
                  <a:cubicBezTo>
                    <a:pt x="14386" y="9329"/>
                    <a:pt x="14366" y="9453"/>
                    <a:pt x="14179" y="9516"/>
                  </a:cubicBezTo>
                  <a:cubicBezTo>
                    <a:pt x="14179" y="9474"/>
                    <a:pt x="14055" y="9474"/>
                    <a:pt x="14013" y="9433"/>
                  </a:cubicBezTo>
                  <a:cubicBezTo>
                    <a:pt x="13972" y="9412"/>
                    <a:pt x="13930" y="9412"/>
                    <a:pt x="13910" y="9391"/>
                  </a:cubicBezTo>
                  <a:cubicBezTo>
                    <a:pt x="13806" y="9370"/>
                    <a:pt x="13827" y="9474"/>
                    <a:pt x="13765" y="9433"/>
                  </a:cubicBezTo>
                  <a:cubicBezTo>
                    <a:pt x="13785" y="9474"/>
                    <a:pt x="13785" y="9516"/>
                    <a:pt x="13765" y="9557"/>
                  </a:cubicBezTo>
                  <a:cubicBezTo>
                    <a:pt x="13682" y="9495"/>
                    <a:pt x="13682" y="9578"/>
                    <a:pt x="13620" y="9619"/>
                  </a:cubicBezTo>
                  <a:cubicBezTo>
                    <a:pt x="13557" y="9495"/>
                    <a:pt x="13412" y="9412"/>
                    <a:pt x="13267" y="9412"/>
                  </a:cubicBezTo>
                  <a:cubicBezTo>
                    <a:pt x="13267" y="9329"/>
                    <a:pt x="13267" y="9142"/>
                    <a:pt x="13163" y="9163"/>
                  </a:cubicBezTo>
                  <a:cubicBezTo>
                    <a:pt x="13060" y="9184"/>
                    <a:pt x="12770" y="9246"/>
                    <a:pt x="12935" y="9433"/>
                  </a:cubicBezTo>
                  <a:cubicBezTo>
                    <a:pt x="12956" y="9370"/>
                    <a:pt x="12998" y="9350"/>
                    <a:pt x="13060" y="9391"/>
                  </a:cubicBezTo>
                  <a:cubicBezTo>
                    <a:pt x="13018" y="9474"/>
                    <a:pt x="12956" y="9557"/>
                    <a:pt x="12956" y="9640"/>
                  </a:cubicBezTo>
                  <a:cubicBezTo>
                    <a:pt x="12977" y="9723"/>
                    <a:pt x="13143" y="9806"/>
                    <a:pt x="12977" y="9806"/>
                  </a:cubicBezTo>
                  <a:cubicBezTo>
                    <a:pt x="12873" y="9806"/>
                    <a:pt x="12894" y="9723"/>
                    <a:pt x="12811" y="9640"/>
                  </a:cubicBezTo>
                  <a:cubicBezTo>
                    <a:pt x="12707" y="9619"/>
                    <a:pt x="12645" y="9702"/>
                    <a:pt x="12542" y="9702"/>
                  </a:cubicBezTo>
                  <a:cubicBezTo>
                    <a:pt x="12562" y="9598"/>
                    <a:pt x="12749" y="9453"/>
                    <a:pt x="12811" y="9308"/>
                  </a:cubicBezTo>
                  <a:cubicBezTo>
                    <a:pt x="12915" y="9039"/>
                    <a:pt x="12687" y="9039"/>
                    <a:pt x="12666" y="8873"/>
                  </a:cubicBezTo>
                  <a:cubicBezTo>
                    <a:pt x="12645" y="8707"/>
                    <a:pt x="12583" y="8541"/>
                    <a:pt x="12479" y="8417"/>
                  </a:cubicBezTo>
                  <a:cubicBezTo>
                    <a:pt x="12417" y="8355"/>
                    <a:pt x="12355" y="8313"/>
                    <a:pt x="12293" y="8272"/>
                  </a:cubicBezTo>
                  <a:cubicBezTo>
                    <a:pt x="12127" y="8189"/>
                    <a:pt x="12127" y="8251"/>
                    <a:pt x="12023" y="8355"/>
                  </a:cubicBezTo>
                  <a:cubicBezTo>
                    <a:pt x="11940" y="8168"/>
                    <a:pt x="11795" y="7982"/>
                    <a:pt x="11650" y="7837"/>
                  </a:cubicBezTo>
                  <a:cubicBezTo>
                    <a:pt x="11609" y="7795"/>
                    <a:pt x="11567" y="7774"/>
                    <a:pt x="11526" y="7774"/>
                  </a:cubicBezTo>
                  <a:cubicBezTo>
                    <a:pt x="11505" y="7816"/>
                    <a:pt x="11360" y="7961"/>
                    <a:pt x="11402" y="7795"/>
                  </a:cubicBezTo>
                  <a:cubicBezTo>
                    <a:pt x="11443" y="7650"/>
                    <a:pt x="11484" y="7463"/>
                    <a:pt x="11298" y="7422"/>
                  </a:cubicBezTo>
                  <a:cubicBezTo>
                    <a:pt x="11070" y="7380"/>
                    <a:pt x="11070" y="7795"/>
                    <a:pt x="11111" y="7940"/>
                  </a:cubicBezTo>
                  <a:cubicBezTo>
                    <a:pt x="11049" y="7899"/>
                    <a:pt x="10987" y="7899"/>
                    <a:pt x="10925" y="7899"/>
                  </a:cubicBezTo>
                  <a:cubicBezTo>
                    <a:pt x="10800" y="7899"/>
                    <a:pt x="10842" y="7899"/>
                    <a:pt x="10780" y="7774"/>
                  </a:cubicBezTo>
                  <a:cubicBezTo>
                    <a:pt x="10800" y="7733"/>
                    <a:pt x="10676" y="7546"/>
                    <a:pt x="10655" y="7443"/>
                  </a:cubicBezTo>
                  <a:cubicBezTo>
                    <a:pt x="10655" y="7339"/>
                    <a:pt x="10780" y="7194"/>
                    <a:pt x="10655" y="7090"/>
                  </a:cubicBezTo>
                  <a:cubicBezTo>
                    <a:pt x="10552" y="6987"/>
                    <a:pt x="10427" y="6924"/>
                    <a:pt x="10303" y="6862"/>
                  </a:cubicBezTo>
                  <a:cubicBezTo>
                    <a:pt x="10199" y="6821"/>
                    <a:pt x="10096" y="6821"/>
                    <a:pt x="9992" y="6821"/>
                  </a:cubicBezTo>
                  <a:cubicBezTo>
                    <a:pt x="9930" y="6842"/>
                    <a:pt x="9847" y="6862"/>
                    <a:pt x="9785" y="6883"/>
                  </a:cubicBezTo>
                  <a:cubicBezTo>
                    <a:pt x="9681" y="6924"/>
                    <a:pt x="9722" y="6987"/>
                    <a:pt x="9743" y="7090"/>
                  </a:cubicBezTo>
                  <a:cubicBezTo>
                    <a:pt x="9785" y="7443"/>
                    <a:pt x="9785" y="7816"/>
                    <a:pt x="9847" y="8168"/>
                  </a:cubicBezTo>
                  <a:cubicBezTo>
                    <a:pt x="9722" y="8168"/>
                    <a:pt x="9432" y="8230"/>
                    <a:pt x="9391" y="8127"/>
                  </a:cubicBezTo>
                  <a:cubicBezTo>
                    <a:pt x="9308" y="7940"/>
                    <a:pt x="9163" y="7940"/>
                    <a:pt x="8997" y="7982"/>
                  </a:cubicBezTo>
                  <a:cubicBezTo>
                    <a:pt x="8852" y="8002"/>
                    <a:pt x="8727" y="8085"/>
                    <a:pt x="8645" y="8189"/>
                  </a:cubicBezTo>
                  <a:cubicBezTo>
                    <a:pt x="8541" y="8313"/>
                    <a:pt x="8458" y="8334"/>
                    <a:pt x="8334" y="8417"/>
                  </a:cubicBezTo>
                  <a:cubicBezTo>
                    <a:pt x="8417" y="8521"/>
                    <a:pt x="8686" y="8624"/>
                    <a:pt x="8562" y="8811"/>
                  </a:cubicBezTo>
                  <a:cubicBezTo>
                    <a:pt x="8479" y="8935"/>
                    <a:pt x="8479" y="8852"/>
                    <a:pt x="8417" y="8749"/>
                  </a:cubicBezTo>
                  <a:cubicBezTo>
                    <a:pt x="8354" y="8666"/>
                    <a:pt x="8292" y="8583"/>
                    <a:pt x="8251" y="8500"/>
                  </a:cubicBezTo>
                  <a:cubicBezTo>
                    <a:pt x="8043" y="8189"/>
                    <a:pt x="7815" y="7837"/>
                    <a:pt x="7463" y="7691"/>
                  </a:cubicBezTo>
                  <a:cubicBezTo>
                    <a:pt x="7442" y="7774"/>
                    <a:pt x="7463" y="7878"/>
                    <a:pt x="7442" y="7961"/>
                  </a:cubicBezTo>
                  <a:cubicBezTo>
                    <a:pt x="7380" y="8127"/>
                    <a:pt x="7214" y="8085"/>
                    <a:pt x="7090" y="8044"/>
                  </a:cubicBezTo>
                  <a:cubicBezTo>
                    <a:pt x="6986" y="8479"/>
                    <a:pt x="7194" y="8583"/>
                    <a:pt x="7484" y="8832"/>
                  </a:cubicBezTo>
                  <a:cubicBezTo>
                    <a:pt x="7525" y="8873"/>
                    <a:pt x="7587" y="8935"/>
                    <a:pt x="7608" y="8977"/>
                  </a:cubicBezTo>
                  <a:cubicBezTo>
                    <a:pt x="7670" y="9101"/>
                    <a:pt x="7608" y="9122"/>
                    <a:pt x="7587" y="9246"/>
                  </a:cubicBezTo>
                  <a:cubicBezTo>
                    <a:pt x="7567" y="9350"/>
                    <a:pt x="7608" y="9495"/>
                    <a:pt x="7587" y="9661"/>
                  </a:cubicBezTo>
                  <a:cubicBezTo>
                    <a:pt x="7463" y="9661"/>
                    <a:pt x="7339" y="9744"/>
                    <a:pt x="7276" y="9868"/>
                  </a:cubicBezTo>
                  <a:cubicBezTo>
                    <a:pt x="7276" y="9598"/>
                    <a:pt x="7235" y="9329"/>
                    <a:pt x="7194" y="9080"/>
                  </a:cubicBezTo>
                  <a:cubicBezTo>
                    <a:pt x="7007" y="9101"/>
                    <a:pt x="6841" y="9018"/>
                    <a:pt x="6758" y="8873"/>
                  </a:cubicBezTo>
                  <a:cubicBezTo>
                    <a:pt x="6613" y="8583"/>
                    <a:pt x="6717" y="8230"/>
                    <a:pt x="6551" y="7940"/>
                  </a:cubicBezTo>
                  <a:cubicBezTo>
                    <a:pt x="6509" y="7857"/>
                    <a:pt x="6468" y="7795"/>
                    <a:pt x="6406" y="7733"/>
                  </a:cubicBezTo>
                  <a:cubicBezTo>
                    <a:pt x="6281" y="7629"/>
                    <a:pt x="6219" y="7650"/>
                    <a:pt x="6095" y="7691"/>
                  </a:cubicBezTo>
                  <a:cubicBezTo>
                    <a:pt x="5908" y="7754"/>
                    <a:pt x="5763" y="7899"/>
                    <a:pt x="5660" y="8065"/>
                  </a:cubicBezTo>
                  <a:cubicBezTo>
                    <a:pt x="5494" y="8375"/>
                    <a:pt x="5618" y="8790"/>
                    <a:pt x="5929" y="8956"/>
                  </a:cubicBezTo>
                  <a:cubicBezTo>
                    <a:pt x="5805" y="9018"/>
                    <a:pt x="5680" y="9122"/>
                    <a:pt x="5618" y="9267"/>
                  </a:cubicBezTo>
                  <a:cubicBezTo>
                    <a:pt x="5369" y="9122"/>
                    <a:pt x="5100" y="8956"/>
                    <a:pt x="4830" y="8832"/>
                  </a:cubicBezTo>
                  <a:cubicBezTo>
                    <a:pt x="4685" y="8790"/>
                    <a:pt x="4561" y="8728"/>
                    <a:pt x="4457" y="8666"/>
                  </a:cubicBezTo>
                  <a:cubicBezTo>
                    <a:pt x="4354" y="8562"/>
                    <a:pt x="4209" y="8521"/>
                    <a:pt x="4084" y="8583"/>
                  </a:cubicBezTo>
                  <a:cubicBezTo>
                    <a:pt x="4291" y="8769"/>
                    <a:pt x="4519" y="9142"/>
                    <a:pt x="4063" y="9163"/>
                  </a:cubicBezTo>
                  <a:cubicBezTo>
                    <a:pt x="4063" y="9205"/>
                    <a:pt x="4063" y="9225"/>
                    <a:pt x="4084" y="9267"/>
                  </a:cubicBezTo>
                  <a:cubicBezTo>
                    <a:pt x="4001" y="9205"/>
                    <a:pt x="3918" y="9205"/>
                    <a:pt x="3835" y="9246"/>
                  </a:cubicBezTo>
                  <a:cubicBezTo>
                    <a:pt x="3918" y="9350"/>
                    <a:pt x="4789" y="10055"/>
                    <a:pt x="4830" y="9723"/>
                  </a:cubicBezTo>
                  <a:cubicBezTo>
                    <a:pt x="4976" y="9764"/>
                    <a:pt x="5017" y="9972"/>
                    <a:pt x="5162" y="9930"/>
                  </a:cubicBezTo>
                  <a:cubicBezTo>
                    <a:pt x="5307" y="9889"/>
                    <a:pt x="5452" y="9827"/>
                    <a:pt x="5556" y="9723"/>
                  </a:cubicBezTo>
                  <a:cubicBezTo>
                    <a:pt x="5577" y="9889"/>
                    <a:pt x="5556" y="9847"/>
                    <a:pt x="5452" y="9951"/>
                  </a:cubicBezTo>
                  <a:cubicBezTo>
                    <a:pt x="5390" y="10034"/>
                    <a:pt x="5328" y="10137"/>
                    <a:pt x="5328" y="10241"/>
                  </a:cubicBezTo>
                  <a:cubicBezTo>
                    <a:pt x="5204" y="10303"/>
                    <a:pt x="5100" y="10386"/>
                    <a:pt x="4996" y="10469"/>
                  </a:cubicBezTo>
                  <a:lnTo>
                    <a:pt x="5328" y="10863"/>
                  </a:lnTo>
                  <a:cubicBezTo>
                    <a:pt x="5141" y="10863"/>
                    <a:pt x="5141" y="10925"/>
                    <a:pt x="5058" y="10739"/>
                  </a:cubicBezTo>
                  <a:cubicBezTo>
                    <a:pt x="5017" y="10635"/>
                    <a:pt x="4955" y="10531"/>
                    <a:pt x="4893" y="10448"/>
                  </a:cubicBezTo>
                  <a:cubicBezTo>
                    <a:pt x="4789" y="10241"/>
                    <a:pt x="4665" y="10096"/>
                    <a:pt x="4478" y="9972"/>
                  </a:cubicBezTo>
                  <a:cubicBezTo>
                    <a:pt x="4333" y="9889"/>
                    <a:pt x="4146" y="9909"/>
                    <a:pt x="4001" y="9806"/>
                  </a:cubicBezTo>
                  <a:cubicBezTo>
                    <a:pt x="3835" y="9723"/>
                    <a:pt x="3794" y="9516"/>
                    <a:pt x="3690" y="9391"/>
                  </a:cubicBezTo>
                  <a:cubicBezTo>
                    <a:pt x="3545" y="9267"/>
                    <a:pt x="3379" y="9184"/>
                    <a:pt x="3193" y="9163"/>
                  </a:cubicBezTo>
                  <a:cubicBezTo>
                    <a:pt x="3048" y="9267"/>
                    <a:pt x="2944" y="9412"/>
                    <a:pt x="2861" y="9578"/>
                  </a:cubicBezTo>
                  <a:cubicBezTo>
                    <a:pt x="2758" y="9868"/>
                    <a:pt x="2861" y="10220"/>
                    <a:pt x="3151" y="10386"/>
                  </a:cubicBezTo>
                  <a:cubicBezTo>
                    <a:pt x="3006" y="10469"/>
                    <a:pt x="2758" y="10739"/>
                    <a:pt x="2944" y="10863"/>
                  </a:cubicBezTo>
                  <a:cubicBezTo>
                    <a:pt x="3048" y="10925"/>
                    <a:pt x="3172" y="11008"/>
                    <a:pt x="3276" y="11070"/>
                  </a:cubicBezTo>
                  <a:cubicBezTo>
                    <a:pt x="3379" y="11153"/>
                    <a:pt x="3421" y="11278"/>
                    <a:pt x="3504" y="11381"/>
                  </a:cubicBezTo>
                  <a:cubicBezTo>
                    <a:pt x="3649" y="11588"/>
                    <a:pt x="3815" y="11775"/>
                    <a:pt x="4022" y="11941"/>
                  </a:cubicBezTo>
                  <a:cubicBezTo>
                    <a:pt x="4105" y="12024"/>
                    <a:pt x="4188" y="12086"/>
                    <a:pt x="4271" y="12169"/>
                  </a:cubicBezTo>
                  <a:lnTo>
                    <a:pt x="4395" y="12252"/>
                  </a:lnTo>
                  <a:cubicBezTo>
                    <a:pt x="4374" y="12335"/>
                    <a:pt x="4395" y="12397"/>
                    <a:pt x="4437" y="12459"/>
                  </a:cubicBezTo>
                  <a:cubicBezTo>
                    <a:pt x="4540" y="12293"/>
                    <a:pt x="4665" y="12480"/>
                    <a:pt x="4706" y="12563"/>
                  </a:cubicBezTo>
                  <a:cubicBezTo>
                    <a:pt x="4747" y="12625"/>
                    <a:pt x="4913" y="12729"/>
                    <a:pt x="4872" y="12791"/>
                  </a:cubicBezTo>
                  <a:cubicBezTo>
                    <a:pt x="4913" y="12770"/>
                    <a:pt x="4934" y="12791"/>
                    <a:pt x="4913" y="12853"/>
                  </a:cubicBezTo>
                  <a:cubicBezTo>
                    <a:pt x="4789" y="12832"/>
                    <a:pt x="4727" y="12853"/>
                    <a:pt x="4768" y="12977"/>
                  </a:cubicBezTo>
                  <a:cubicBezTo>
                    <a:pt x="4706" y="12936"/>
                    <a:pt x="4665" y="12915"/>
                    <a:pt x="4602" y="12894"/>
                  </a:cubicBezTo>
                  <a:cubicBezTo>
                    <a:pt x="4789" y="12874"/>
                    <a:pt x="4706" y="12666"/>
                    <a:pt x="4561" y="12646"/>
                  </a:cubicBezTo>
                  <a:cubicBezTo>
                    <a:pt x="4478" y="12604"/>
                    <a:pt x="4354" y="12646"/>
                    <a:pt x="4333" y="12563"/>
                  </a:cubicBezTo>
                  <a:cubicBezTo>
                    <a:pt x="4291" y="12501"/>
                    <a:pt x="4209" y="12459"/>
                    <a:pt x="4146" y="12438"/>
                  </a:cubicBezTo>
                  <a:cubicBezTo>
                    <a:pt x="3981" y="12376"/>
                    <a:pt x="3815" y="12563"/>
                    <a:pt x="3732" y="12687"/>
                  </a:cubicBezTo>
                  <a:cubicBezTo>
                    <a:pt x="3670" y="12770"/>
                    <a:pt x="3628" y="12874"/>
                    <a:pt x="3587" y="12977"/>
                  </a:cubicBezTo>
                  <a:lnTo>
                    <a:pt x="3877" y="13102"/>
                  </a:lnTo>
                  <a:cubicBezTo>
                    <a:pt x="3835" y="13102"/>
                    <a:pt x="3794" y="13122"/>
                    <a:pt x="3753" y="13143"/>
                  </a:cubicBezTo>
                  <a:cubicBezTo>
                    <a:pt x="3690" y="13081"/>
                    <a:pt x="3649" y="13040"/>
                    <a:pt x="3587" y="12998"/>
                  </a:cubicBezTo>
                  <a:cubicBezTo>
                    <a:pt x="3462" y="12915"/>
                    <a:pt x="3296" y="13019"/>
                    <a:pt x="3193" y="13102"/>
                  </a:cubicBezTo>
                  <a:cubicBezTo>
                    <a:pt x="3234" y="13060"/>
                    <a:pt x="3276" y="13019"/>
                    <a:pt x="3338" y="12998"/>
                  </a:cubicBezTo>
                  <a:cubicBezTo>
                    <a:pt x="3214" y="12791"/>
                    <a:pt x="2965" y="12708"/>
                    <a:pt x="2737" y="12770"/>
                  </a:cubicBezTo>
                  <a:cubicBezTo>
                    <a:pt x="2654" y="12811"/>
                    <a:pt x="2550" y="12832"/>
                    <a:pt x="2447" y="12832"/>
                  </a:cubicBezTo>
                  <a:cubicBezTo>
                    <a:pt x="2384" y="12811"/>
                    <a:pt x="2343" y="12791"/>
                    <a:pt x="2301" y="12770"/>
                  </a:cubicBezTo>
                  <a:cubicBezTo>
                    <a:pt x="2198" y="12708"/>
                    <a:pt x="2198" y="12770"/>
                    <a:pt x="2115" y="12811"/>
                  </a:cubicBezTo>
                  <a:cubicBezTo>
                    <a:pt x="1949" y="12957"/>
                    <a:pt x="1845" y="13185"/>
                    <a:pt x="1887" y="13392"/>
                  </a:cubicBezTo>
                  <a:cubicBezTo>
                    <a:pt x="1908" y="13516"/>
                    <a:pt x="2260" y="13496"/>
                    <a:pt x="2384" y="13516"/>
                  </a:cubicBezTo>
                  <a:cubicBezTo>
                    <a:pt x="2571" y="13537"/>
                    <a:pt x="2758" y="13537"/>
                    <a:pt x="2944" y="13537"/>
                  </a:cubicBezTo>
                  <a:cubicBezTo>
                    <a:pt x="2923" y="13806"/>
                    <a:pt x="3068" y="14055"/>
                    <a:pt x="3317" y="14159"/>
                  </a:cubicBezTo>
                  <a:cubicBezTo>
                    <a:pt x="3255" y="14180"/>
                    <a:pt x="3214" y="14221"/>
                    <a:pt x="3172" y="14263"/>
                  </a:cubicBezTo>
                  <a:cubicBezTo>
                    <a:pt x="3131" y="14117"/>
                    <a:pt x="3006" y="14014"/>
                    <a:pt x="2861" y="14035"/>
                  </a:cubicBezTo>
                  <a:cubicBezTo>
                    <a:pt x="2758" y="14014"/>
                    <a:pt x="2654" y="14055"/>
                    <a:pt x="2612" y="14159"/>
                  </a:cubicBezTo>
                  <a:cubicBezTo>
                    <a:pt x="2467" y="14180"/>
                    <a:pt x="2301" y="14200"/>
                    <a:pt x="2156" y="14200"/>
                  </a:cubicBezTo>
                  <a:cubicBezTo>
                    <a:pt x="1680" y="14242"/>
                    <a:pt x="1161" y="14200"/>
                    <a:pt x="768" y="14532"/>
                  </a:cubicBezTo>
                  <a:cubicBezTo>
                    <a:pt x="830" y="14594"/>
                    <a:pt x="954" y="14636"/>
                    <a:pt x="1037" y="14698"/>
                  </a:cubicBezTo>
                  <a:cubicBezTo>
                    <a:pt x="1161" y="14843"/>
                    <a:pt x="1037" y="15009"/>
                    <a:pt x="913" y="15112"/>
                  </a:cubicBezTo>
                  <a:cubicBezTo>
                    <a:pt x="954" y="15154"/>
                    <a:pt x="1016" y="15195"/>
                    <a:pt x="1078" y="15237"/>
                  </a:cubicBezTo>
                  <a:cubicBezTo>
                    <a:pt x="975" y="15237"/>
                    <a:pt x="975" y="15175"/>
                    <a:pt x="913" y="15299"/>
                  </a:cubicBezTo>
                  <a:cubicBezTo>
                    <a:pt x="850" y="15382"/>
                    <a:pt x="809" y="15486"/>
                    <a:pt x="788" y="15589"/>
                  </a:cubicBezTo>
                  <a:cubicBezTo>
                    <a:pt x="602" y="15548"/>
                    <a:pt x="125" y="15506"/>
                    <a:pt x="63" y="15734"/>
                  </a:cubicBezTo>
                  <a:cubicBezTo>
                    <a:pt x="1" y="15962"/>
                    <a:pt x="1" y="16211"/>
                    <a:pt x="83" y="16418"/>
                  </a:cubicBezTo>
                  <a:cubicBezTo>
                    <a:pt x="291" y="16833"/>
                    <a:pt x="788" y="16978"/>
                    <a:pt x="1182" y="16750"/>
                  </a:cubicBezTo>
                  <a:cubicBezTo>
                    <a:pt x="1141" y="17455"/>
                    <a:pt x="519" y="17144"/>
                    <a:pt x="1224" y="16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1"/>
            <p:cNvSpPr/>
            <p:nvPr/>
          </p:nvSpPr>
          <p:spPr>
            <a:xfrm>
              <a:off x="490000" y="423124"/>
              <a:ext cx="1734253" cy="1004478"/>
            </a:xfrm>
            <a:custGeom>
              <a:rect b="b" l="l" r="r" t="t"/>
              <a:pathLst>
                <a:path extrusionOk="0" h="39345" w="67930">
                  <a:moveTo>
                    <a:pt x="1224" y="16771"/>
                  </a:moveTo>
                  <a:cubicBezTo>
                    <a:pt x="1141" y="17517"/>
                    <a:pt x="2032" y="17704"/>
                    <a:pt x="2592" y="17807"/>
                  </a:cubicBezTo>
                  <a:cubicBezTo>
                    <a:pt x="2529" y="17932"/>
                    <a:pt x="2509" y="18097"/>
                    <a:pt x="2509" y="18243"/>
                  </a:cubicBezTo>
                  <a:cubicBezTo>
                    <a:pt x="2529" y="18325"/>
                    <a:pt x="2529" y="18408"/>
                    <a:pt x="2550" y="18512"/>
                  </a:cubicBezTo>
                  <a:cubicBezTo>
                    <a:pt x="2488" y="18512"/>
                    <a:pt x="2426" y="18553"/>
                    <a:pt x="2384" y="18616"/>
                  </a:cubicBezTo>
                  <a:cubicBezTo>
                    <a:pt x="2281" y="18699"/>
                    <a:pt x="2239" y="18823"/>
                    <a:pt x="2156" y="18927"/>
                  </a:cubicBezTo>
                  <a:cubicBezTo>
                    <a:pt x="2032" y="18906"/>
                    <a:pt x="1908" y="18947"/>
                    <a:pt x="1804" y="19009"/>
                  </a:cubicBezTo>
                  <a:cubicBezTo>
                    <a:pt x="1659" y="19134"/>
                    <a:pt x="1555" y="19258"/>
                    <a:pt x="1472" y="19403"/>
                  </a:cubicBezTo>
                  <a:cubicBezTo>
                    <a:pt x="1410" y="19486"/>
                    <a:pt x="1327" y="19528"/>
                    <a:pt x="1244" y="19569"/>
                  </a:cubicBezTo>
                  <a:cubicBezTo>
                    <a:pt x="1203" y="19590"/>
                    <a:pt x="1161" y="19590"/>
                    <a:pt x="1099" y="19611"/>
                  </a:cubicBezTo>
                  <a:cubicBezTo>
                    <a:pt x="996" y="19611"/>
                    <a:pt x="1016" y="19735"/>
                    <a:pt x="996" y="19839"/>
                  </a:cubicBezTo>
                  <a:cubicBezTo>
                    <a:pt x="954" y="20087"/>
                    <a:pt x="1016" y="20357"/>
                    <a:pt x="1203" y="20543"/>
                  </a:cubicBezTo>
                  <a:cubicBezTo>
                    <a:pt x="1286" y="20606"/>
                    <a:pt x="1306" y="20647"/>
                    <a:pt x="1389" y="20585"/>
                  </a:cubicBezTo>
                  <a:lnTo>
                    <a:pt x="1576" y="20461"/>
                  </a:lnTo>
                  <a:cubicBezTo>
                    <a:pt x="1721" y="20357"/>
                    <a:pt x="1887" y="20253"/>
                    <a:pt x="2032" y="20150"/>
                  </a:cubicBezTo>
                  <a:cubicBezTo>
                    <a:pt x="2281" y="20004"/>
                    <a:pt x="2509" y="19797"/>
                    <a:pt x="2695" y="19548"/>
                  </a:cubicBezTo>
                  <a:cubicBezTo>
                    <a:pt x="2758" y="19445"/>
                    <a:pt x="2820" y="19362"/>
                    <a:pt x="2903" y="19279"/>
                  </a:cubicBezTo>
                  <a:cubicBezTo>
                    <a:pt x="3048" y="19155"/>
                    <a:pt x="3151" y="19009"/>
                    <a:pt x="3234" y="18844"/>
                  </a:cubicBezTo>
                  <a:cubicBezTo>
                    <a:pt x="3110" y="18802"/>
                    <a:pt x="3027" y="18885"/>
                    <a:pt x="2986" y="18740"/>
                  </a:cubicBezTo>
                  <a:cubicBezTo>
                    <a:pt x="3131" y="18781"/>
                    <a:pt x="3276" y="18802"/>
                    <a:pt x="3421" y="18823"/>
                  </a:cubicBezTo>
                  <a:cubicBezTo>
                    <a:pt x="3296" y="18927"/>
                    <a:pt x="3276" y="19092"/>
                    <a:pt x="3338" y="19258"/>
                  </a:cubicBezTo>
                  <a:cubicBezTo>
                    <a:pt x="3359" y="19383"/>
                    <a:pt x="3214" y="19383"/>
                    <a:pt x="3110" y="19424"/>
                  </a:cubicBezTo>
                  <a:cubicBezTo>
                    <a:pt x="2986" y="19466"/>
                    <a:pt x="3048" y="19548"/>
                    <a:pt x="3027" y="19673"/>
                  </a:cubicBezTo>
                  <a:cubicBezTo>
                    <a:pt x="2965" y="19942"/>
                    <a:pt x="2592" y="19942"/>
                    <a:pt x="2384" y="20046"/>
                  </a:cubicBezTo>
                  <a:cubicBezTo>
                    <a:pt x="2239" y="20129"/>
                    <a:pt x="2115" y="20253"/>
                    <a:pt x="2053" y="20419"/>
                  </a:cubicBezTo>
                  <a:cubicBezTo>
                    <a:pt x="2115" y="20585"/>
                    <a:pt x="2239" y="20709"/>
                    <a:pt x="2405" y="20792"/>
                  </a:cubicBezTo>
                  <a:cubicBezTo>
                    <a:pt x="2695" y="20937"/>
                    <a:pt x="3048" y="20771"/>
                    <a:pt x="3131" y="20461"/>
                  </a:cubicBezTo>
                  <a:cubicBezTo>
                    <a:pt x="3172" y="20502"/>
                    <a:pt x="3193" y="20543"/>
                    <a:pt x="3234" y="20564"/>
                  </a:cubicBezTo>
                  <a:cubicBezTo>
                    <a:pt x="3317" y="20626"/>
                    <a:pt x="3359" y="20585"/>
                    <a:pt x="3317" y="20689"/>
                  </a:cubicBezTo>
                  <a:cubicBezTo>
                    <a:pt x="3483" y="20751"/>
                    <a:pt x="3690" y="20709"/>
                    <a:pt x="3545" y="20979"/>
                  </a:cubicBezTo>
                  <a:cubicBezTo>
                    <a:pt x="3732" y="21062"/>
                    <a:pt x="3960" y="20979"/>
                    <a:pt x="4063" y="20813"/>
                  </a:cubicBezTo>
                  <a:cubicBezTo>
                    <a:pt x="4105" y="20751"/>
                    <a:pt x="4167" y="20689"/>
                    <a:pt x="4250" y="20668"/>
                  </a:cubicBezTo>
                  <a:cubicBezTo>
                    <a:pt x="4354" y="20606"/>
                    <a:pt x="4478" y="20668"/>
                    <a:pt x="4582" y="20606"/>
                  </a:cubicBezTo>
                  <a:cubicBezTo>
                    <a:pt x="4623" y="20730"/>
                    <a:pt x="4685" y="20834"/>
                    <a:pt x="4768" y="20937"/>
                  </a:cubicBezTo>
                  <a:lnTo>
                    <a:pt x="4499" y="20937"/>
                  </a:lnTo>
                  <a:cubicBezTo>
                    <a:pt x="4333" y="20937"/>
                    <a:pt x="4333" y="20937"/>
                    <a:pt x="4271" y="21082"/>
                  </a:cubicBezTo>
                  <a:cubicBezTo>
                    <a:pt x="4250" y="21186"/>
                    <a:pt x="4146" y="21248"/>
                    <a:pt x="4043" y="21269"/>
                  </a:cubicBezTo>
                  <a:cubicBezTo>
                    <a:pt x="3753" y="21290"/>
                    <a:pt x="3483" y="21227"/>
                    <a:pt x="3276" y="21476"/>
                  </a:cubicBezTo>
                  <a:cubicBezTo>
                    <a:pt x="3193" y="21310"/>
                    <a:pt x="3048" y="21186"/>
                    <a:pt x="2882" y="21124"/>
                  </a:cubicBezTo>
                  <a:cubicBezTo>
                    <a:pt x="2758" y="21082"/>
                    <a:pt x="2737" y="21207"/>
                    <a:pt x="2654" y="21290"/>
                  </a:cubicBezTo>
                  <a:cubicBezTo>
                    <a:pt x="2592" y="21393"/>
                    <a:pt x="2488" y="21518"/>
                    <a:pt x="2405" y="21621"/>
                  </a:cubicBezTo>
                  <a:cubicBezTo>
                    <a:pt x="2136" y="21932"/>
                    <a:pt x="1825" y="22305"/>
                    <a:pt x="1825" y="22741"/>
                  </a:cubicBezTo>
                  <a:cubicBezTo>
                    <a:pt x="1928" y="22741"/>
                    <a:pt x="2032" y="22679"/>
                    <a:pt x="2136" y="22679"/>
                  </a:cubicBezTo>
                  <a:cubicBezTo>
                    <a:pt x="2343" y="22679"/>
                    <a:pt x="2364" y="22886"/>
                    <a:pt x="2343" y="23031"/>
                  </a:cubicBezTo>
                  <a:cubicBezTo>
                    <a:pt x="2654" y="23031"/>
                    <a:pt x="2923" y="22803"/>
                    <a:pt x="3006" y="22513"/>
                  </a:cubicBezTo>
                  <a:cubicBezTo>
                    <a:pt x="3027" y="22388"/>
                    <a:pt x="3068" y="22285"/>
                    <a:pt x="3131" y="22181"/>
                  </a:cubicBezTo>
                  <a:cubicBezTo>
                    <a:pt x="3151" y="22140"/>
                    <a:pt x="3214" y="22077"/>
                    <a:pt x="3276" y="22036"/>
                  </a:cubicBezTo>
                  <a:cubicBezTo>
                    <a:pt x="3379" y="21974"/>
                    <a:pt x="3400" y="21994"/>
                    <a:pt x="3379" y="21829"/>
                  </a:cubicBezTo>
                  <a:cubicBezTo>
                    <a:pt x="3483" y="21953"/>
                    <a:pt x="3628" y="22036"/>
                    <a:pt x="3794" y="22015"/>
                  </a:cubicBezTo>
                  <a:cubicBezTo>
                    <a:pt x="3628" y="22140"/>
                    <a:pt x="3856" y="22243"/>
                    <a:pt x="3981" y="22222"/>
                  </a:cubicBezTo>
                  <a:cubicBezTo>
                    <a:pt x="4063" y="22202"/>
                    <a:pt x="4146" y="22160"/>
                    <a:pt x="4209" y="22098"/>
                  </a:cubicBezTo>
                  <a:cubicBezTo>
                    <a:pt x="4333" y="21994"/>
                    <a:pt x="4271" y="22036"/>
                    <a:pt x="4437" y="22077"/>
                  </a:cubicBezTo>
                  <a:cubicBezTo>
                    <a:pt x="4126" y="22181"/>
                    <a:pt x="3815" y="22305"/>
                    <a:pt x="3524" y="22471"/>
                  </a:cubicBezTo>
                  <a:cubicBezTo>
                    <a:pt x="3400" y="22554"/>
                    <a:pt x="3483" y="22658"/>
                    <a:pt x="3483" y="22803"/>
                  </a:cubicBezTo>
                  <a:cubicBezTo>
                    <a:pt x="3483" y="22886"/>
                    <a:pt x="3462" y="22948"/>
                    <a:pt x="3400" y="23031"/>
                  </a:cubicBezTo>
                  <a:cubicBezTo>
                    <a:pt x="3214" y="23300"/>
                    <a:pt x="2758" y="23321"/>
                    <a:pt x="2509" y="23549"/>
                  </a:cubicBezTo>
                  <a:cubicBezTo>
                    <a:pt x="2384" y="23653"/>
                    <a:pt x="2136" y="23922"/>
                    <a:pt x="2239" y="24088"/>
                  </a:cubicBezTo>
                  <a:cubicBezTo>
                    <a:pt x="2364" y="24295"/>
                    <a:pt x="2550" y="24461"/>
                    <a:pt x="2799" y="24544"/>
                  </a:cubicBezTo>
                  <a:cubicBezTo>
                    <a:pt x="3234" y="24648"/>
                    <a:pt x="3670" y="24378"/>
                    <a:pt x="3753" y="23922"/>
                  </a:cubicBezTo>
                  <a:cubicBezTo>
                    <a:pt x="3877" y="24047"/>
                    <a:pt x="4022" y="24150"/>
                    <a:pt x="4188" y="24171"/>
                  </a:cubicBezTo>
                  <a:cubicBezTo>
                    <a:pt x="4084" y="24689"/>
                    <a:pt x="3773" y="25332"/>
                    <a:pt x="3981" y="25871"/>
                  </a:cubicBezTo>
                  <a:cubicBezTo>
                    <a:pt x="4084" y="25829"/>
                    <a:pt x="4126" y="25746"/>
                    <a:pt x="4229" y="25705"/>
                  </a:cubicBezTo>
                  <a:cubicBezTo>
                    <a:pt x="4395" y="25622"/>
                    <a:pt x="4499" y="25788"/>
                    <a:pt x="4540" y="25933"/>
                  </a:cubicBezTo>
                  <a:cubicBezTo>
                    <a:pt x="4830" y="25788"/>
                    <a:pt x="4976" y="25456"/>
                    <a:pt x="4893" y="25145"/>
                  </a:cubicBezTo>
                  <a:cubicBezTo>
                    <a:pt x="4872" y="25000"/>
                    <a:pt x="4893" y="24876"/>
                    <a:pt x="4934" y="24772"/>
                  </a:cubicBezTo>
                  <a:cubicBezTo>
                    <a:pt x="4996" y="24669"/>
                    <a:pt x="5079" y="24669"/>
                    <a:pt x="5017" y="24565"/>
                  </a:cubicBezTo>
                  <a:cubicBezTo>
                    <a:pt x="4955" y="24461"/>
                    <a:pt x="4872" y="24358"/>
                    <a:pt x="4789" y="24275"/>
                  </a:cubicBezTo>
                  <a:cubicBezTo>
                    <a:pt x="5017" y="24440"/>
                    <a:pt x="5328" y="24420"/>
                    <a:pt x="5535" y="24233"/>
                  </a:cubicBezTo>
                  <a:cubicBezTo>
                    <a:pt x="5535" y="24358"/>
                    <a:pt x="5494" y="24482"/>
                    <a:pt x="5452" y="24586"/>
                  </a:cubicBezTo>
                  <a:cubicBezTo>
                    <a:pt x="5432" y="24669"/>
                    <a:pt x="5349" y="24897"/>
                    <a:pt x="5494" y="24814"/>
                  </a:cubicBezTo>
                  <a:cubicBezTo>
                    <a:pt x="5432" y="24897"/>
                    <a:pt x="5266" y="25042"/>
                    <a:pt x="5328" y="25125"/>
                  </a:cubicBezTo>
                  <a:cubicBezTo>
                    <a:pt x="5390" y="25187"/>
                    <a:pt x="5411" y="25270"/>
                    <a:pt x="5452" y="25332"/>
                  </a:cubicBezTo>
                  <a:cubicBezTo>
                    <a:pt x="5473" y="25456"/>
                    <a:pt x="5452" y="25581"/>
                    <a:pt x="5390" y="25664"/>
                  </a:cubicBezTo>
                  <a:cubicBezTo>
                    <a:pt x="5224" y="25933"/>
                    <a:pt x="4955" y="26078"/>
                    <a:pt x="4851" y="26368"/>
                  </a:cubicBezTo>
                  <a:cubicBezTo>
                    <a:pt x="4789" y="26493"/>
                    <a:pt x="4727" y="26783"/>
                    <a:pt x="4851" y="26887"/>
                  </a:cubicBezTo>
                  <a:cubicBezTo>
                    <a:pt x="5038" y="27011"/>
                    <a:pt x="5266" y="27073"/>
                    <a:pt x="5514" y="27052"/>
                  </a:cubicBezTo>
                  <a:cubicBezTo>
                    <a:pt x="5929" y="26969"/>
                    <a:pt x="6199" y="26576"/>
                    <a:pt x="6095" y="26161"/>
                  </a:cubicBezTo>
                  <a:cubicBezTo>
                    <a:pt x="6261" y="26244"/>
                    <a:pt x="6447" y="26265"/>
                    <a:pt x="6613" y="26202"/>
                  </a:cubicBezTo>
                  <a:cubicBezTo>
                    <a:pt x="6696" y="26161"/>
                    <a:pt x="6758" y="26120"/>
                    <a:pt x="6820" y="26078"/>
                  </a:cubicBezTo>
                  <a:cubicBezTo>
                    <a:pt x="6945" y="25974"/>
                    <a:pt x="7007" y="26078"/>
                    <a:pt x="7152" y="26078"/>
                  </a:cubicBezTo>
                  <a:cubicBezTo>
                    <a:pt x="6986" y="26182"/>
                    <a:pt x="7173" y="26306"/>
                    <a:pt x="7318" y="26223"/>
                  </a:cubicBezTo>
                  <a:cubicBezTo>
                    <a:pt x="7463" y="26120"/>
                    <a:pt x="7608" y="25912"/>
                    <a:pt x="7422" y="25850"/>
                  </a:cubicBezTo>
                  <a:cubicBezTo>
                    <a:pt x="7484" y="25850"/>
                    <a:pt x="7546" y="25850"/>
                    <a:pt x="7587" y="25892"/>
                  </a:cubicBezTo>
                  <a:cubicBezTo>
                    <a:pt x="7650" y="25726"/>
                    <a:pt x="7629" y="25539"/>
                    <a:pt x="7504" y="25435"/>
                  </a:cubicBezTo>
                  <a:lnTo>
                    <a:pt x="7422" y="25353"/>
                  </a:lnTo>
                  <a:cubicBezTo>
                    <a:pt x="7359" y="25332"/>
                    <a:pt x="7359" y="25290"/>
                    <a:pt x="7422" y="25228"/>
                  </a:cubicBezTo>
                  <a:cubicBezTo>
                    <a:pt x="7504" y="25290"/>
                    <a:pt x="7525" y="25270"/>
                    <a:pt x="7484" y="25187"/>
                  </a:cubicBezTo>
                  <a:cubicBezTo>
                    <a:pt x="7567" y="25207"/>
                    <a:pt x="7629" y="25166"/>
                    <a:pt x="7712" y="25187"/>
                  </a:cubicBezTo>
                  <a:cubicBezTo>
                    <a:pt x="7795" y="25228"/>
                    <a:pt x="7753" y="25290"/>
                    <a:pt x="7774" y="25353"/>
                  </a:cubicBezTo>
                  <a:cubicBezTo>
                    <a:pt x="7712" y="25353"/>
                    <a:pt x="7608" y="25353"/>
                    <a:pt x="7650" y="25456"/>
                  </a:cubicBezTo>
                  <a:cubicBezTo>
                    <a:pt x="7670" y="25435"/>
                    <a:pt x="7712" y="25435"/>
                    <a:pt x="7732" y="25456"/>
                  </a:cubicBezTo>
                  <a:cubicBezTo>
                    <a:pt x="7525" y="25643"/>
                    <a:pt x="7795" y="25684"/>
                    <a:pt x="7857" y="25456"/>
                  </a:cubicBezTo>
                  <a:cubicBezTo>
                    <a:pt x="7898" y="25539"/>
                    <a:pt x="7919" y="25664"/>
                    <a:pt x="7857" y="25746"/>
                  </a:cubicBezTo>
                  <a:cubicBezTo>
                    <a:pt x="7815" y="25829"/>
                    <a:pt x="7712" y="25850"/>
                    <a:pt x="7650" y="25912"/>
                  </a:cubicBezTo>
                  <a:cubicBezTo>
                    <a:pt x="7587" y="25995"/>
                    <a:pt x="7546" y="26078"/>
                    <a:pt x="7567" y="26182"/>
                  </a:cubicBezTo>
                  <a:cubicBezTo>
                    <a:pt x="7525" y="26244"/>
                    <a:pt x="7484" y="26327"/>
                    <a:pt x="7463" y="26389"/>
                  </a:cubicBezTo>
                  <a:cubicBezTo>
                    <a:pt x="7422" y="26472"/>
                    <a:pt x="7359" y="26534"/>
                    <a:pt x="7276" y="26576"/>
                  </a:cubicBezTo>
                  <a:cubicBezTo>
                    <a:pt x="7152" y="26617"/>
                    <a:pt x="7194" y="26741"/>
                    <a:pt x="7214" y="26866"/>
                  </a:cubicBezTo>
                  <a:cubicBezTo>
                    <a:pt x="7235" y="26949"/>
                    <a:pt x="7276" y="27032"/>
                    <a:pt x="7339" y="27094"/>
                  </a:cubicBezTo>
                  <a:cubicBezTo>
                    <a:pt x="7442" y="27197"/>
                    <a:pt x="7484" y="27218"/>
                    <a:pt x="7587" y="27115"/>
                  </a:cubicBezTo>
                  <a:cubicBezTo>
                    <a:pt x="7587" y="27571"/>
                    <a:pt x="7401" y="28172"/>
                    <a:pt x="7670" y="28586"/>
                  </a:cubicBezTo>
                  <a:cubicBezTo>
                    <a:pt x="7712" y="28545"/>
                    <a:pt x="7753" y="28503"/>
                    <a:pt x="7795" y="28462"/>
                  </a:cubicBezTo>
                  <a:cubicBezTo>
                    <a:pt x="7836" y="28669"/>
                    <a:pt x="7898" y="28980"/>
                    <a:pt x="8147" y="28980"/>
                  </a:cubicBezTo>
                  <a:cubicBezTo>
                    <a:pt x="8126" y="28773"/>
                    <a:pt x="8043" y="28566"/>
                    <a:pt x="7960" y="28358"/>
                  </a:cubicBezTo>
                  <a:cubicBezTo>
                    <a:pt x="8043" y="28358"/>
                    <a:pt x="8106" y="28462"/>
                    <a:pt x="8147" y="28545"/>
                  </a:cubicBezTo>
                  <a:cubicBezTo>
                    <a:pt x="8313" y="28420"/>
                    <a:pt x="8396" y="28213"/>
                    <a:pt x="8375" y="28027"/>
                  </a:cubicBezTo>
                  <a:cubicBezTo>
                    <a:pt x="8458" y="28110"/>
                    <a:pt x="8603" y="28047"/>
                    <a:pt x="8603" y="27944"/>
                  </a:cubicBezTo>
                  <a:cubicBezTo>
                    <a:pt x="8624" y="27778"/>
                    <a:pt x="8603" y="27633"/>
                    <a:pt x="8499" y="27508"/>
                  </a:cubicBezTo>
                  <a:cubicBezTo>
                    <a:pt x="8603" y="27529"/>
                    <a:pt x="8686" y="27508"/>
                    <a:pt x="8769" y="27467"/>
                  </a:cubicBezTo>
                  <a:cubicBezTo>
                    <a:pt x="8727" y="27571"/>
                    <a:pt x="8603" y="27695"/>
                    <a:pt x="8686" y="27778"/>
                  </a:cubicBezTo>
                  <a:cubicBezTo>
                    <a:pt x="8727" y="27819"/>
                    <a:pt x="8769" y="27861"/>
                    <a:pt x="8790" y="27923"/>
                  </a:cubicBezTo>
                  <a:cubicBezTo>
                    <a:pt x="8852" y="28006"/>
                    <a:pt x="8852" y="28130"/>
                    <a:pt x="8790" y="28213"/>
                  </a:cubicBezTo>
                  <a:cubicBezTo>
                    <a:pt x="8665" y="28420"/>
                    <a:pt x="8562" y="28628"/>
                    <a:pt x="8458" y="28835"/>
                  </a:cubicBezTo>
                  <a:cubicBezTo>
                    <a:pt x="8437" y="28980"/>
                    <a:pt x="8437" y="29125"/>
                    <a:pt x="8479" y="29250"/>
                  </a:cubicBezTo>
                  <a:cubicBezTo>
                    <a:pt x="8665" y="29353"/>
                    <a:pt x="8893" y="29395"/>
                    <a:pt x="9101" y="29333"/>
                  </a:cubicBezTo>
                  <a:cubicBezTo>
                    <a:pt x="9432" y="29229"/>
                    <a:pt x="9619" y="28835"/>
                    <a:pt x="9453" y="28503"/>
                  </a:cubicBezTo>
                  <a:cubicBezTo>
                    <a:pt x="9619" y="28545"/>
                    <a:pt x="9785" y="28524"/>
                    <a:pt x="9930" y="28420"/>
                  </a:cubicBezTo>
                  <a:cubicBezTo>
                    <a:pt x="10013" y="28358"/>
                    <a:pt x="10158" y="28089"/>
                    <a:pt x="10241" y="28089"/>
                  </a:cubicBezTo>
                  <a:cubicBezTo>
                    <a:pt x="10241" y="27985"/>
                    <a:pt x="10324" y="28027"/>
                    <a:pt x="10427" y="28027"/>
                  </a:cubicBezTo>
                  <a:cubicBezTo>
                    <a:pt x="10510" y="28027"/>
                    <a:pt x="10655" y="28006"/>
                    <a:pt x="10780" y="28006"/>
                  </a:cubicBezTo>
                  <a:cubicBezTo>
                    <a:pt x="10987" y="27985"/>
                    <a:pt x="11215" y="27944"/>
                    <a:pt x="11422" y="27944"/>
                  </a:cubicBezTo>
                  <a:cubicBezTo>
                    <a:pt x="11360" y="28027"/>
                    <a:pt x="11298" y="28110"/>
                    <a:pt x="11277" y="28234"/>
                  </a:cubicBezTo>
                  <a:cubicBezTo>
                    <a:pt x="11339" y="28151"/>
                    <a:pt x="11422" y="28089"/>
                    <a:pt x="11505" y="28027"/>
                  </a:cubicBezTo>
                  <a:cubicBezTo>
                    <a:pt x="11505" y="28110"/>
                    <a:pt x="11505" y="28192"/>
                    <a:pt x="11526" y="28275"/>
                  </a:cubicBezTo>
                  <a:cubicBezTo>
                    <a:pt x="11547" y="28420"/>
                    <a:pt x="11526" y="28545"/>
                    <a:pt x="11650" y="28566"/>
                  </a:cubicBezTo>
                  <a:cubicBezTo>
                    <a:pt x="11795" y="28607"/>
                    <a:pt x="11712" y="28752"/>
                    <a:pt x="11692" y="28856"/>
                  </a:cubicBezTo>
                  <a:cubicBezTo>
                    <a:pt x="11692" y="28959"/>
                    <a:pt x="11712" y="29084"/>
                    <a:pt x="11754" y="29187"/>
                  </a:cubicBezTo>
                  <a:cubicBezTo>
                    <a:pt x="11837" y="29146"/>
                    <a:pt x="11878" y="29063"/>
                    <a:pt x="11961" y="29042"/>
                  </a:cubicBezTo>
                  <a:cubicBezTo>
                    <a:pt x="11961" y="29208"/>
                    <a:pt x="12065" y="29726"/>
                    <a:pt x="12314" y="29664"/>
                  </a:cubicBezTo>
                  <a:cubicBezTo>
                    <a:pt x="12314" y="29726"/>
                    <a:pt x="12314" y="29768"/>
                    <a:pt x="12376" y="29809"/>
                  </a:cubicBezTo>
                  <a:cubicBezTo>
                    <a:pt x="12438" y="29830"/>
                    <a:pt x="12376" y="29996"/>
                    <a:pt x="12459" y="30079"/>
                  </a:cubicBezTo>
                  <a:cubicBezTo>
                    <a:pt x="12500" y="29996"/>
                    <a:pt x="12542" y="29892"/>
                    <a:pt x="12625" y="29892"/>
                  </a:cubicBezTo>
                  <a:cubicBezTo>
                    <a:pt x="12687" y="29934"/>
                    <a:pt x="12707" y="29996"/>
                    <a:pt x="12728" y="30037"/>
                  </a:cubicBezTo>
                  <a:cubicBezTo>
                    <a:pt x="12770" y="30162"/>
                    <a:pt x="12749" y="30286"/>
                    <a:pt x="12707" y="30390"/>
                  </a:cubicBezTo>
                  <a:cubicBezTo>
                    <a:pt x="12604" y="30680"/>
                    <a:pt x="12604" y="31012"/>
                    <a:pt x="12728" y="31302"/>
                  </a:cubicBezTo>
                  <a:cubicBezTo>
                    <a:pt x="12915" y="31613"/>
                    <a:pt x="13454" y="31364"/>
                    <a:pt x="13620" y="31136"/>
                  </a:cubicBezTo>
                  <a:cubicBezTo>
                    <a:pt x="13806" y="30867"/>
                    <a:pt x="13785" y="30493"/>
                    <a:pt x="13557" y="30265"/>
                  </a:cubicBezTo>
                  <a:cubicBezTo>
                    <a:pt x="13620" y="30265"/>
                    <a:pt x="13765" y="30535"/>
                    <a:pt x="13806" y="30576"/>
                  </a:cubicBezTo>
                  <a:cubicBezTo>
                    <a:pt x="13910" y="30742"/>
                    <a:pt x="14013" y="30908"/>
                    <a:pt x="14138" y="31053"/>
                  </a:cubicBezTo>
                  <a:cubicBezTo>
                    <a:pt x="14241" y="31219"/>
                    <a:pt x="14635" y="31613"/>
                    <a:pt x="14905" y="31530"/>
                  </a:cubicBezTo>
                  <a:cubicBezTo>
                    <a:pt x="14863" y="31468"/>
                    <a:pt x="14656" y="31240"/>
                    <a:pt x="14677" y="31177"/>
                  </a:cubicBezTo>
                  <a:cubicBezTo>
                    <a:pt x="14739" y="31032"/>
                    <a:pt x="14905" y="31074"/>
                    <a:pt x="15008" y="31115"/>
                  </a:cubicBezTo>
                  <a:cubicBezTo>
                    <a:pt x="14925" y="31198"/>
                    <a:pt x="14822" y="31281"/>
                    <a:pt x="14863" y="31405"/>
                  </a:cubicBezTo>
                  <a:cubicBezTo>
                    <a:pt x="14905" y="31530"/>
                    <a:pt x="14967" y="31654"/>
                    <a:pt x="15050" y="31758"/>
                  </a:cubicBezTo>
                  <a:cubicBezTo>
                    <a:pt x="15174" y="31924"/>
                    <a:pt x="15381" y="32027"/>
                    <a:pt x="15589" y="32048"/>
                  </a:cubicBezTo>
                  <a:cubicBezTo>
                    <a:pt x="15672" y="32048"/>
                    <a:pt x="15755" y="32048"/>
                    <a:pt x="15838" y="32007"/>
                  </a:cubicBezTo>
                  <a:cubicBezTo>
                    <a:pt x="15900" y="31986"/>
                    <a:pt x="15941" y="31965"/>
                    <a:pt x="15983" y="31944"/>
                  </a:cubicBezTo>
                  <a:cubicBezTo>
                    <a:pt x="16066" y="31882"/>
                    <a:pt x="16128" y="31903"/>
                    <a:pt x="16211" y="31882"/>
                  </a:cubicBezTo>
                  <a:cubicBezTo>
                    <a:pt x="16314" y="31861"/>
                    <a:pt x="16356" y="31799"/>
                    <a:pt x="16459" y="31861"/>
                  </a:cubicBezTo>
                  <a:cubicBezTo>
                    <a:pt x="16522" y="31924"/>
                    <a:pt x="16584" y="31944"/>
                    <a:pt x="16667" y="31965"/>
                  </a:cubicBezTo>
                  <a:cubicBezTo>
                    <a:pt x="16687" y="32027"/>
                    <a:pt x="16729" y="32090"/>
                    <a:pt x="16791" y="32131"/>
                  </a:cubicBezTo>
                  <a:cubicBezTo>
                    <a:pt x="16853" y="32214"/>
                    <a:pt x="16812" y="32214"/>
                    <a:pt x="16812" y="32318"/>
                  </a:cubicBezTo>
                  <a:cubicBezTo>
                    <a:pt x="16915" y="32318"/>
                    <a:pt x="16978" y="32297"/>
                    <a:pt x="17102" y="32318"/>
                  </a:cubicBezTo>
                  <a:cubicBezTo>
                    <a:pt x="16915" y="32483"/>
                    <a:pt x="16459" y="32566"/>
                    <a:pt x="16522" y="32898"/>
                  </a:cubicBezTo>
                  <a:cubicBezTo>
                    <a:pt x="16750" y="32774"/>
                    <a:pt x="17102" y="32628"/>
                    <a:pt x="17143" y="32338"/>
                  </a:cubicBezTo>
                  <a:cubicBezTo>
                    <a:pt x="17226" y="32359"/>
                    <a:pt x="17206" y="32483"/>
                    <a:pt x="17185" y="32566"/>
                  </a:cubicBezTo>
                  <a:cubicBezTo>
                    <a:pt x="17330" y="32566"/>
                    <a:pt x="17475" y="32525"/>
                    <a:pt x="17579" y="32442"/>
                  </a:cubicBezTo>
                  <a:cubicBezTo>
                    <a:pt x="17682" y="32359"/>
                    <a:pt x="17952" y="32421"/>
                    <a:pt x="18097" y="32400"/>
                  </a:cubicBezTo>
                  <a:cubicBezTo>
                    <a:pt x="18097" y="32483"/>
                    <a:pt x="18076" y="32566"/>
                    <a:pt x="18014" y="32649"/>
                  </a:cubicBezTo>
                  <a:cubicBezTo>
                    <a:pt x="18056" y="32483"/>
                    <a:pt x="17517" y="32276"/>
                    <a:pt x="17537" y="32628"/>
                  </a:cubicBezTo>
                  <a:cubicBezTo>
                    <a:pt x="17620" y="32608"/>
                    <a:pt x="17682" y="32608"/>
                    <a:pt x="17703" y="32691"/>
                  </a:cubicBezTo>
                  <a:cubicBezTo>
                    <a:pt x="17620" y="32711"/>
                    <a:pt x="17537" y="32753"/>
                    <a:pt x="17454" y="32815"/>
                  </a:cubicBezTo>
                  <a:cubicBezTo>
                    <a:pt x="17413" y="32856"/>
                    <a:pt x="17351" y="32919"/>
                    <a:pt x="17289" y="32960"/>
                  </a:cubicBezTo>
                  <a:cubicBezTo>
                    <a:pt x="17185" y="33022"/>
                    <a:pt x="17123" y="33126"/>
                    <a:pt x="17061" y="33230"/>
                  </a:cubicBezTo>
                  <a:cubicBezTo>
                    <a:pt x="16978" y="33416"/>
                    <a:pt x="17226" y="33623"/>
                    <a:pt x="17371" y="33706"/>
                  </a:cubicBezTo>
                  <a:cubicBezTo>
                    <a:pt x="17517" y="33789"/>
                    <a:pt x="17475" y="33748"/>
                    <a:pt x="17496" y="33893"/>
                  </a:cubicBezTo>
                  <a:cubicBezTo>
                    <a:pt x="17496" y="33997"/>
                    <a:pt x="17537" y="34100"/>
                    <a:pt x="17579" y="34183"/>
                  </a:cubicBezTo>
                  <a:cubicBezTo>
                    <a:pt x="17641" y="34245"/>
                    <a:pt x="17703" y="34308"/>
                    <a:pt x="17765" y="34370"/>
                  </a:cubicBezTo>
                  <a:cubicBezTo>
                    <a:pt x="17890" y="34432"/>
                    <a:pt x="17952" y="34308"/>
                    <a:pt x="18035" y="34225"/>
                  </a:cubicBezTo>
                  <a:cubicBezTo>
                    <a:pt x="18242" y="34059"/>
                    <a:pt x="18449" y="33914"/>
                    <a:pt x="18636" y="33727"/>
                  </a:cubicBezTo>
                  <a:cubicBezTo>
                    <a:pt x="18698" y="33665"/>
                    <a:pt x="18760" y="33582"/>
                    <a:pt x="18864" y="33541"/>
                  </a:cubicBezTo>
                  <a:cubicBezTo>
                    <a:pt x="18968" y="33520"/>
                    <a:pt x="19071" y="33623"/>
                    <a:pt x="19196" y="33644"/>
                  </a:cubicBezTo>
                  <a:cubicBezTo>
                    <a:pt x="19216" y="33872"/>
                    <a:pt x="19279" y="34080"/>
                    <a:pt x="19424" y="34266"/>
                  </a:cubicBezTo>
                  <a:cubicBezTo>
                    <a:pt x="19465" y="34204"/>
                    <a:pt x="19486" y="34080"/>
                    <a:pt x="19589" y="34080"/>
                  </a:cubicBezTo>
                  <a:cubicBezTo>
                    <a:pt x="19693" y="34080"/>
                    <a:pt x="19693" y="34266"/>
                    <a:pt x="19859" y="34287"/>
                  </a:cubicBezTo>
                  <a:cubicBezTo>
                    <a:pt x="19859" y="34245"/>
                    <a:pt x="19859" y="34183"/>
                    <a:pt x="19900" y="34162"/>
                  </a:cubicBezTo>
                  <a:cubicBezTo>
                    <a:pt x="19983" y="34121"/>
                    <a:pt x="19963" y="34225"/>
                    <a:pt x="19983" y="34266"/>
                  </a:cubicBezTo>
                  <a:cubicBezTo>
                    <a:pt x="19859" y="34370"/>
                    <a:pt x="19693" y="34494"/>
                    <a:pt x="19755" y="34660"/>
                  </a:cubicBezTo>
                  <a:cubicBezTo>
                    <a:pt x="19859" y="34577"/>
                    <a:pt x="19942" y="34515"/>
                    <a:pt x="20025" y="34432"/>
                  </a:cubicBezTo>
                  <a:cubicBezTo>
                    <a:pt x="20025" y="34494"/>
                    <a:pt x="20066" y="34556"/>
                    <a:pt x="20087" y="34618"/>
                  </a:cubicBezTo>
                  <a:cubicBezTo>
                    <a:pt x="20211" y="34660"/>
                    <a:pt x="20294" y="34598"/>
                    <a:pt x="20336" y="34722"/>
                  </a:cubicBezTo>
                  <a:cubicBezTo>
                    <a:pt x="20398" y="34929"/>
                    <a:pt x="20481" y="35116"/>
                    <a:pt x="20584" y="35303"/>
                  </a:cubicBezTo>
                  <a:cubicBezTo>
                    <a:pt x="20688" y="35427"/>
                    <a:pt x="20812" y="35531"/>
                    <a:pt x="20978" y="35551"/>
                  </a:cubicBezTo>
                  <a:cubicBezTo>
                    <a:pt x="21103" y="35365"/>
                    <a:pt x="21269" y="35199"/>
                    <a:pt x="21393" y="35012"/>
                  </a:cubicBezTo>
                  <a:cubicBezTo>
                    <a:pt x="21455" y="35075"/>
                    <a:pt x="21476" y="35137"/>
                    <a:pt x="21455" y="35199"/>
                  </a:cubicBezTo>
                  <a:cubicBezTo>
                    <a:pt x="21434" y="35344"/>
                    <a:pt x="21476" y="35489"/>
                    <a:pt x="21559" y="35613"/>
                  </a:cubicBezTo>
                  <a:cubicBezTo>
                    <a:pt x="21559" y="35759"/>
                    <a:pt x="21911" y="35800"/>
                    <a:pt x="22015" y="35779"/>
                  </a:cubicBezTo>
                  <a:cubicBezTo>
                    <a:pt x="21932" y="35904"/>
                    <a:pt x="21662" y="35924"/>
                    <a:pt x="21662" y="36028"/>
                  </a:cubicBezTo>
                  <a:cubicBezTo>
                    <a:pt x="21621" y="36194"/>
                    <a:pt x="21621" y="36339"/>
                    <a:pt x="21662" y="36484"/>
                  </a:cubicBezTo>
                  <a:cubicBezTo>
                    <a:pt x="21725" y="36608"/>
                    <a:pt x="21870" y="36836"/>
                    <a:pt x="21994" y="36733"/>
                  </a:cubicBezTo>
                  <a:cubicBezTo>
                    <a:pt x="22181" y="36588"/>
                    <a:pt x="22367" y="36484"/>
                    <a:pt x="22554" y="36339"/>
                  </a:cubicBezTo>
                  <a:cubicBezTo>
                    <a:pt x="22574" y="36360"/>
                    <a:pt x="22740" y="36277"/>
                    <a:pt x="22802" y="36277"/>
                  </a:cubicBezTo>
                  <a:cubicBezTo>
                    <a:pt x="22844" y="36256"/>
                    <a:pt x="22906" y="36256"/>
                    <a:pt x="22968" y="36277"/>
                  </a:cubicBezTo>
                  <a:cubicBezTo>
                    <a:pt x="22989" y="36360"/>
                    <a:pt x="23010" y="36463"/>
                    <a:pt x="23030" y="36546"/>
                  </a:cubicBezTo>
                  <a:cubicBezTo>
                    <a:pt x="23072" y="36650"/>
                    <a:pt x="23072" y="36774"/>
                    <a:pt x="22989" y="36857"/>
                  </a:cubicBezTo>
                  <a:cubicBezTo>
                    <a:pt x="22927" y="36961"/>
                    <a:pt x="22906" y="37085"/>
                    <a:pt x="22968" y="37189"/>
                  </a:cubicBezTo>
                  <a:cubicBezTo>
                    <a:pt x="23030" y="37127"/>
                    <a:pt x="23093" y="37044"/>
                    <a:pt x="23134" y="36961"/>
                  </a:cubicBezTo>
                  <a:cubicBezTo>
                    <a:pt x="23196" y="37106"/>
                    <a:pt x="23258" y="37230"/>
                    <a:pt x="23362" y="37313"/>
                  </a:cubicBezTo>
                  <a:cubicBezTo>
                    <a:pt x="23424" y="37251"/>
                    <a:pt x="23424" y="37127"/>
                    <a:pt x="23528" y="37085"/>
                  </a:cubicBezTo>
                  <a:cubicBezTo>
                    <a:pt x="23569" y="37189"/>
                    <a:pt x="23632" y="37210"/>
                    <a:pt x="23549" y="37272"/>
                  </a:cubicBezTo>
                  <a:cubicBezTo>
                    <a:pt x="23569" y="37355"/>
                    <a:pt x="23590" y="37438"/>
                    <a:pt x="23611" y="37500"/>
                  </a:cubicBezTo>
                  <a:cubicBezTo>
                    <a:pt x="23673" y="37686"/>
                    <a:pt x="23715" y="37852"/>
                    <a:pt x="23756" y="38039"/>
                  </a:cubicBezTo>
                  <a:cubicBezTo>
                    <a:pt x="23818" y="38370"/>
                    <a:pt x="23984" y="38661"/>
                    <a:pt x="24212" y="38909"/>
                  </a:cubicBezTo>
                  <a:cubicBezTo>
                    <a:pt x="24274" y="38826"/>
                    <a:pt x="24274" y="38702"/>
                    <a:pt x="24336" y="38619"/>
                  </a:cubicBezTo>
                  <a:cubicBezTo>
                    <a:pt x="24378" y="38578"/>
                    <a:pt x="24440" y="38557"/>
                    <a:pt x="24502" y="38557"/>
                  </a:cubicBezTo>
                  <a:cubicBezTo>
                    <a:pt x="24627" y="38578"/>
                    <a:pt x="24689" y="38744"/>
                    <a:pt x="24751" y="38598"/>
                  </a:cubicBezTo>
                  <a:cubicBezTo>
                    <a:pt x="24834" y="38681"/>
                    <a:pt x="24938" y="38702"/>
                    <a:pt x="25041" y="38681"/>
                  </a:cubicBezTo>
                  <a:cubicBezTo>
                    <a:pt x="25000" y="38598"/>
                    <a:pt x="24938" y="38536"/>
                    <a:pt x="24896" y="38453"/>
                  </a:cubicBezTo>
                  <a:cubicBezTo>
                    <a:pt x="24834" y="38370"/>
                    <a:pt x="24855" y="38308"/>
                    <a:pt x="24834" y="38184"/>
                  </a:cubicBezTo>
                  <a:cubicBezTo>
                    <a:pt x="24834" y="38122"/>
                    <a:pt x="24792" y="38039"/>
                    <a:pt x="24751" y="37977"/>
                  </a:cubicBezTo>
                  <a:cubicBezTo>
                    <a:pt x="24792" y="37873"/>
                    <a:pt x="24855" y="37769"/>
                    <a:pt x="24896" y="37666"/>
                  </a:cubicBezTo>
                  <a:cubicBezTo>
                    <a:pt x="24958" y="37728"/>
                    <a:pt x="25062" y="37728"/>
                    <a:pt x="25124" y="37666"/>
                  </a:cubicBezTo>
                  <a:cubicBezTo>
                    <a:pt x="25186" y="37707"/>
                    <a:pt x="25228" y="37749"/>
                    <a:pt x="25269" y="37811"/>
                  </a:cubicBezTo>
                  <a:cubicBezTo>
                    <a:pt x="25311" y="37935"/>
                    <a:pt x="25331" y="38059"/>
                    <a:pt x="25290" y="38184"/>
                  </a:cubicBezTo>
                  <a:cubicBezTo>
                    <a:pt x="25228" y="38474"/>
                    <a:pt x="25124" y="38785"/>
                    <a:pt x="25228" y="39075"/>
                  </a:cubicBezTo>
                  <a:cubicBezTo>
                    <a:pt x="25331" y="39303"/>
                    <a:pt x="25435" y="39345"/>
                    <a:pt x="25663" y="39324"/>
                  </a:cubicBezTo>
                  <a:cubicBezTo>
                    <a:pt x="25850" y="39303"/>
                    <a:pt x="26015" y="39241"/>
                    <a:pt x="26140" y="39137"/>
                  </a:cubicBezTo>
                  <a:cubicBezTo>
                    <a:pt x="26389" y="38847"/>
                    <a:pt x="26389" y="38433"/>
                    <a:pt x="26140" y="38163"/>
                  </a:cubicBezTo>
                  <a:cubicBezTo>
                    <a:pt x="26658" y="38122"/>
                    <a:pt x="26803" y="37603"/>
                    <a:pt x="26824" y="37147"/>
                  </a:cubicBezTo>
                  <a:lnTo>
                    <a:pt x="26824" y="36733"/>
                  </a:lnTo>
                  <a:cubicBezTo>
                    <a:pt x="26824" y="36650"/>
                    <a:pt x="26824" y="36588"/>
                    <a:pt x="26803" y="36505"/>
                  </a:cubicBezTo>
                  <a:cubicBezTo>
                    <a:pt x="26865" y="36484"/>
                    <a:pt x="26907" y="36422"/>
                    <a:pt x="26948" y="36380"/>
                  </a:cubicBezTo>
                  <a:cubicBezTo>
                    <a:pt x="27010" y="36256"/>
                    <a:pt x="26886" y="36318"/>
                    <a:pt x="27031" y="36215"/>
                  </a:cubicBezTo>
                  <a:cubicBezTo>
                    <a:pt x="27114" y="36173"/>
                    <a:pt x="27197" y="36132"/>
                    <a:pt x="27280" y="36090"/>
                  </a:cubicBezTo>
                  <a:cubicBezTo>
                    <a:pt x="27384" y="36028"/>
                    <a:pt x="27425" y="35987"/>
                    <a:pt x="27529" y="36049"/>
                  </a:cubicBezTo>
                  <a:cubicBezTo>
                    <a:pt x="27612" y="36132"/>
                    <a:pt x="27653" y="36173"/>
                    <a:pt x="27715" y="36215"/>
                  </a:cubicBezTo>
                  <a:cubicBezTo>
                    <a:pt x="27487" y="36173"/>
                    <a:pt x="27425" y="36339"/>
                    <a:pt x="27425" y="36546"/>
                  </a:cubicBezTo>
                  <a:cubicBezTo>
                    <a:pt x="27425" y="36671"/>
                    <a:pt x="27425" y="36671"/>
                    <a:pt x="27342" y="36754"/>
                  </a:cubicBezTo>
                  <a:cubicBezTo>
                    <a:pt x="27280" y="36816"/>
                    <a:pt x="27238" y="36878"/>
                    <a:pt x="27218" y="36940"/>
                  </a:cubicBezTo>
                  <a:cubicBezTo>
                    <a:pt x="27197" y="37023"/>
                    <a:pt x="27176" y="37106"/>
                    <a:pt x="27197" y="37189"/>
                  </a:cubicBezTo>
                  <a:cubicBezTo>
                    <a:pt x="27197" y="37313"/>
                    <a:pt x="27384" y="37293"/>
                    <a:pt x="27487" y="37313"/>
                  </a:cubicBezTo>
                  <a:cubicBezTo>
                    <a:pt x="27715" y="37355"/>
                    <a:pt x="27964" y="37396"/>
                    <a:pt x="28213" y="37417"/>
                  </a:cubicBezTo>
                  <a:cubicBezTo>
                    <a:pt x="28088" y="37500"/>
                    <a:pt x="28005" y="37645"/>
                    <a:pt x="27985" y="37790"/>
                  </a:cubicBezTo>
                  <a:cubicBezTo>
                    <a:pt x="27964" y="37956"/>
                    <a:pt x="27985" y="37956"/>
                    <a:pt x="28130" y="37997"/>
                  </a:cubicBezTo>
                  <a:cubicBezTo>
                    <a:pt x="28275" y="38059"/>
                    <a:pt x="28358" y="38101"/>
                    <a:pt x="28461" y="38142"/>
                  </a:cubicBezTo>
                  <a:cubicBezTo>
                    <a:pt x="28814" y="38288"/>
                    <a:pt x="29228" y="38495"/>
                    <a:pt x="29602" y="38391"/>
                  </a:cubicBezTo>
                  <a:cubicBezTo>
                    <a:pt x="29581" y="38308"/>
                    <a:pt x="29498" y="38225"/>
                    <a:pt x="29477" y="38142"/>
                  </a:cubicBezTo>
                  <a:cubicBezTo>
                    <a:pt x="29415" y="37935"/>
                    <a:pt x="29602" y="37956"/>
                    <a:pt x="29747" y="37956"/>
                  </a:cubicBezTo>
                  <a:cubicBezTo>
                    <a:pt x="29912" y="37956"/>
                    <a:pt x="30058" y="37914"/>
                    <a:pt x="30203" y="37811"/>
                  </a:cubicBezTo>
                  <a:cubicBezTo>
                    <a:pt x="30306" y="37749"/>
                    <a:pt x="30286" y="37707"/>
                    <a:pt x="30389" y="37728"/>
                  </a:cubicBezTo>
                  <a:cubicBezTo>
                    <a:pt x="30472" y="37749"/>
                    <a:pt x="30576" y="37831"/>
                    <a:pt x="30597" y="37769"/>
                  </a:cubicBezTo>
                  <a:cubicBezTo>
                    <a:pt x="30617" y="37852"/>
                    <a:pt x="30700" y="37852"/>
                    <a:pt x="30783" y="37852"/>
                  </a:cubicBezTo>
                  <a:cubicBezTo>
                    <a:pt x="30742" y="37790"/>
                    <a:pt x="30742" y="37728"/>
                    <a:pt x="30825" y="37707"/>
                  </a:cubicBezTo>
                  <a:cubicBezTo>
                    <a:pt x="30866" y="37790"/>
                    <a:pt x="30907" y="37852"/>
                    <a:pt x="30970" y="37935"/>
                  </a:cubicBezTo>
                  <a:cubicBezTo>
                    <a:pt x="31032" y="37956"/>
                    <a:pt x="31115" y="37956"/>
                    <a:pt x="31156" y="37894"/>
                  </a:cubicBezTo>
                  <a:cubicBezTo>
                    <a:pt x="31177" y="37790"/>
                    <a:pt x="31136" y="37666"/>
                    <a:pt x="31053" y="37583"/>
                  </a:cubicBezTo>
                  <a:cubicBezTo>
                    <a:pt x="31218" y="37603"/>
                    <a:pt x="31384" y="37624"/>
                    <a:pt x="31550" y="37624"/>
                  </a:cubicBezTo>
                  <a:cubicBezTo>
                    <a:pt x="31592" y="37666"/>
                    <a:pt x="31633" y="37728"/>
                    <a:pt x="31633" y="37811"/>
                  </a:cubicBezTo>
                  <a:cubicBezTo>
                    <a:pt x="31716" y="37811"/>
                    <a:pt x="31820" y="37811"/>
                    <a:pt x="31902" y="37811"/>
                  </a:cubicBezTo>
                  <a:cubicBezTo>
                    <a:pt x="32027" y="37790"/>
                    <a:pt x="32172" y="37728"/>
                    <a:pt x="32276" y="37645"/>
                  </a:cubicBezTo>
                  <a:cubicBezTo>
                    <a:pt x="32400" y="37645"/>
                    <a:pt x="32690" y="37645"/>
                    <a:pt x="32669" y="37479"/>
                  </a:cubicBezTo>
                  <a:cubicBezTo>
                    <a:pt x="33001" y="37603"/>
                    <a:pt x="33395" y="37749"/>
                    <a:pt x="33747" y="37666"/>
                  </a:cubicBezTo>
                  <a:cubicBezTo>
                    <a:pt x="33706" y="37562"/>
                    <a:pt x="33623" y="37500"/>
                    <a:pt x="33602" y="37396"/>
                  </a:cubicBezTo>
                  <a:cubicBezTo>
                    <a:pt x="33561" y="37230"/>
                    <a:pt x="33727" y="37168"/>
                    <a:pt x="33872" y="37147"/>
                  </a:cubicBezTo>
                  <a:cubicBezTo>
                    <a:pt x="33789" y="36899"/>
                    <a:pt x="33582" y="36733"/>
                    <a:pt x="33354" y="36712"/>
                  </a:cubicBezTo>
                  <a:cubicBezTo>
                    <a:pt x="33146" y="36733"/>
                    <a:pt x="32960" y="36712"/>
                    <a:pt x="32794" y="36629"/>
                  </a:cubicBezTo>
                  <a:cubicBezTo>
                    <a:pt x="32980" y="36588"/>
                    <a:pt x="33022" y="36422"/>
                    <a:pt x="33063" y="36235"/>
                  </a:cubicBezTo>
                  <a:cubicBezTo>
                    <a:pt x="33146" y="36318"/>
                    <a:pt x="33125" y="36318"/>
                    <a:pt x="33229" y="36277"/>
                  </a:cubicBezTo>
                  <a:cubicBezTo>
                    <a:pt x="33312" y="36235"/>
                    <a:pt x="33374" y="36215"/>
                    <a:pt x="33457" y="36215"/>
                  </a:cubicBezTo>
                  <a:cubicBezTo>
                    <a:pt x="33561" y="36194"/>
                    <a:pt x="33685" y="36256"/>
                    <a:pt x="33747" y="36339"/>
                  </a:cubicBezTo>
                  <a:cubicBezTo>
                    <a:pt x="33975" y="36546"/>
                    <a:pt x="34100" y="36816"/>
                    <a:pt x="34390" y="36919"/>
                  </a:cubicBezTo>
                  <a:cubicBezTo>
                    <a:pt x="34556" y="37002"/>
                    <a:pt x="34742" y="37044"/>
                    <a:pt x="34867" y="36878"/>
                  </a:cubicBezTo>
                  <a:cubicBezTo>
                    <a:pt x="34991" y="36712"/>
                    <a:pt x="35053" y="36505"/>
                    <a:pt x="35053" y="36298"/>
                  </a:cubicBezTo>
                  <a:cubicBezTo>
                    <a:pt x="35012" y="35904"/>
                    <a:pt x="34659" y="35634"/>
                    <a:pt x="34266" y="35676"/>
                  </a:cubicBezTo>
                  <a:cubicBezTo>
                    <a:pt x="34390" y="35448"/>
                    <a:pt x="34390" y="35178"/>
                    <a:pt x="34245" y="34971"/>
                  </a:cubicBezTo>
                  <a:cubicBezTo>
                    <a:pt x="34286" y="34992"/>
                    <a:pt x="34349" y="35095"/>
                    <a:pt x="34390" y="35137"/>
                  </a:cubicBezTo>
                  <a:cubicBezTo>
                    <a:pt x="34514" y="35199"/>
                    <a:pt x="34659" y="35240"/>
                    <a:pt x="34805" y="35240"/>
                  </a:cubicBezTo>
                  <a:cubicBezTo>
                    <a:pt x="34805" y="35157"/>
                    <a:pt x="34825" y="35095"/>
                    <a:pt x="34867" y="35012"/>
                  </a:cubicBezTo>
                  <a:cubicBezTo>
                    <a:pt x="34970" y="35116"/>
                    <a:pt x="35074" y="35199"/>
                    <a:pt x="35178" y="35282"/>
                  </a:cubicBezTo>
                  <a:cubicBezTo>
                    <a:pt x="35240" y="35199"/>
                    <a:pt x="35178" y="35157"/>
                    <a:pt x="35302" y="35157"/>
                  </a:cubicBezTo>
                  <a:cubicBezTo>
                    <a:pt x="35406" y="35137"/>
                    <a:pt x="35385" y="35095"/>
                    <a:pt x="35385" y="35012"/>
                  </a:cubicBezTo>
                  <a:cubicBezTo>
                    <a:pt x="35572" y="35012"/>
                    <a:pt x="35530" y="35489"/>
                    <a:pt x="35696" y="35593"/>
                  </a:cubicBezTo>
                  <a:cubicBezTo>
                    <a:pt x="35717" y="35510"/>
                    <a:pt x="35779" y="35427"/>
                    <a:pt x="35841" y="35365"/>
                  </a:cubicBezTo>
                  <a:cubicBezTo>
                    <a:pt x="35758" y="35303"/>
                    <a:pt x="35800" y="35282"/>
                    <a:pt x="35800" y="35199"/>
                  </a:cubicBezTo>
                  <a:cubicBezTo>
                    <a:pt x="35965" y="35261"/>
                    <a:pt x="35965" y="35406"/>
                    <a:pt x="36069" y="35551"/>
                  </a:cubicBezTo>
                  <a:cubicBezTo>
                    <a:pt x="36214" y="35572"/>
                    <a:pt x="36359" y="35531"/>
                    <a:pt x="36484" y="35468"/>
                  </a:cubicBezTo>
                  <a:cubicBezTo>
                    <a:pt x="36587" y="35427"/>
                    <a:pt x="36691" y="35323"/>
                    <a:pt x="36732" y="35220"/>
                  </a:cubicBezTo>
                  <a:cubicBezTo>
                    <a:pt x="36774" y="35137"/>
                    <a:pt x="36753" y="34909"/>
                    <a:pt x="36795" y="34867"/>
                  </a:cubicBezTo>
                  <a:cubicBezTo>
                    <a:pt x="36836" y="34971"/>
                    <a:pt x="36857" y="35095"/>
                    <a:pt x="36815" y="35220"/>
                  </a:cubicBezTo>
                  <a:cubicBezTo>
                    <a:pt x="36815" y="35261"/>
                    <a:pt x="36774" y="35323"/>
                    <a:pt x="36732" y="35365"/>
                  </a:cubicBezTo>
                  <a:cubicBezTo>
                    <a:pt x="36795" y="35427"/>
                    <a:pt x="36836" y="35468"/>
                    <a:pt x="36877" y="35531"/>
                  </a:cubicBezTo>
                  <a:cubicBezTo>
                    <a:pt x="37023" y="35676"/>
                    <a:pt x="37230" y="35759"/>
                    <a:pt x="37437" y="35717"/>
                  </a:cubicBezTo>
                  <a:cubicBezTo>
                    <a:pt x="37396" y="35841"/>
                    <a:pt x="37437" y="35966"/>
                    <a:pt x="37603" y="35966"/>
                  </a:cubicBezTo>
                  <a:cubicBezTo>
                    <a:pt x="37603" y="35966"/>
                    <a:pt x="37955" y="36194"/>
                    <a:pt x="38059" y="36235"/>
                  </a:cubicBezTo>
                  <a:cubicBezTo>
                    <a:pt x="37976" y="36380"/>
                    <a:pt x="38453" y="36608"/>
                    <a:pt x="38598" y="36608"/>
                  </a:cubicBezTo>
                  <a:cubicBezTo>
                    <a:pt x="38660" y="36629"/>
                    <a:pt x="38722" y="36629"/>
                    <a:pt x="38785" y="36608"/>
                  </a:cubicBezTo>
                  <a:cubicBezTo>
                    <a:pt x="38826" y="36671"/>
                    <a:pt x="38867" y="36733"/>
                    <a:pt x="38930" y="36795"/>
                  </a:cubicBezTo>
                  <a:cubicBezTo>
                    <a:pt x="39013" y="36919"/>
                    <a:pt x="39116" y="37002"/>
                    <a:pt x="39261" y="37064"/>
                  </a:cubicBezTo>
                  <a:cubicBezTo>
                    <a:pt x="39303" y="36982"/>
                    <a:pt x="39282" y="36878"/>
                    <a:pt x="39323" y="36795"/>
                  </a:cubicBezTo>
                  <a:cubicBezTo>
                    <a:pt x="39386" y="36629"/>
                    <a:pt x="39551" y="36691"/>
                    <a:pt x="39676" y="36754"/>
                  </a:cubicBezTo>
                  <a:cubicBezTo>
                    <a:pt x="39779" y="36463"/>
                    <a:pt x="39676" y="36152"/>
                    <a:pt x="39406" y="35987"/>
                  </a:cubicBezTo>
                  <a:cubicBezTo>
                    <a:pt x="39614" y="35987"/>
                    <a:pt x="39800" y="35924"/>
                    <a:pt x="39966" y="35821"/>
                  </a:cubicBezTo>
                  <a:cubicBezTo>
                    <a:pt x="40070" y="35945"/>
                    <a:pt x="40111" y="36090"/>
                    <a:pt x="40090" y="36235"/>
                  </a:cubicBezTo>
                  <a:cubicBezTo>
                    <a:pt x="40070" y="36401"/>
                    <a:pt x="40090" y="36567"/>
                    <a:pt x="40111" y="36754"/>
                  </a:cubicBezTo>
                  <a:cubicBezTo>
                    <a:pt x="40153" y="36899"/>
                    <a:pt x="40298" y="37230"/>
                    <a:pt x="40484" y="37189"/>
                  </a:cubicBezTo>
                  <a:cubicBezTo>
                    <a:pt x="41106" y="37106"/>
                    <a:pt x="41438" y="36360"/>
                    <a:pt x="40878" y="35945"/>
                  </a:cubicBezTo>
                  <a:cubicBezTo>
                    <a:pt x="41106" y="35862"/>
                    <a:pt x="41293" y="35634"/>
                    <a:pt x="41313" y="35385"/>
                  </a:cubicBezTo>
                  <a:cubicBezTo>
                    <a:pt x="41334" y="35261"/>
                    <a:pt x="41334" y="35116"/>
                    <a:pt x="41313" y="34992"/>
                  </a:cubicBezTo>
                  <a:cubicBezTo>
                    <a:pt x="41293" y="34867"/>
                    <a:pt x="41355" y="34867"/>
                    <a:pt x="41438" y="34826"/>
                  </a:cubicBezTo>
                  <a:cubicBezTo>
                    <a:pt x="41479" y="34784"/>
                    <a:pt x="41604" y="34784"/>
                    <a:pt x="41562" y="34743"/>
                  </a:cubicBezTo>
                  <a:cubicBezTo>
                    <a:pt x="41749" y="34743"/>
                    <a:pt x="41749" y="34701"/>
                    <a:pt x="41687" y="34888"/>
                  </a:cubicBezTo>
                  <a:cubicBezTo>
                    <a:pt x="41624" y="35095"/>
                    <a:pt x="41790" y="35178"/>
                    <a:pt x="41915" y="35240"/>
                  </a:cubicBezTo>
                  <a:cubicBezTo>
                    <a:pt x="41956" y="35095"/>
                    <a:pt x="42018" y="35095"/>
                    <a:pt x="42122" y="35178"/>
                  </a:cubicBezTo>
                  <a:cubicBezTo>
                    <a:pt x="41977" y="35240"/>
                    <a:pt x="41873" y="35385"/>
                    <a:pt x="41873" y="35551"/>
                  </a:cubicBezTo>
                  <a:cubicBezTo>
                    <a:pt x="41832" y="35489"/>
                    <a:pt x="41500" y="35738"/>
                    <a:pt x="41459" y="35821"/>
                  </a:cubicBezTo>
                  <a:cubicBezTo>
                    <a:pt x="41334" y="35924"/>
                    <a:pt x="41189" y="36256"/>
                    <a:pt x="41376" y="36339"/>
                  </a:cubicBezTo>
                  <a:cubicBezTo>
                    <a:pt x="41852" y="36484"/>
                    <a:pt x="42412" y="36836"/>
                    <a:pt x="42930" y="36671"/>
                  </a:cubicBezTo>
                  <a:cubicBezTo>
                    <a:pt x="42889" y="36567"/>
                    <a:pt x="42744" y="36463"/>
                    <a:pt x="42785" y="36318"/>
                  </a:cubicBezTo>
                  <a:cubicBezTo>
                    <a:pt x="42847" y="36380"/>
                    <a:pt x="42868" y="36360"/>
                    <a:pt x="42868" y="36298"/>
                  </a:cubicBezTo>
                  <a:cubicBezTo>
                    <a:pt x="42889" y="36215"/>
                    <a:pt x="42930" y="36256"/>
                    <a:pt x="43013" y="36256"/>
                  </a:cubicBezTo>
                  <a:cubicBezTo>
                    <a:pt x="43013" y="36360"/>
                    <a:pt x="43179" y="36443"/>
                    <a:pt x="43221" y="36526"/>
                  </a:cubicBezTo>
                  <a:cubicBezTo>
                    <a:pt x="43303" y="36671"/>
                    <a:pt x="43366" y="36712"/>
                    <a:pt x="43511" y="36671"/>
                  </a:cubicBezTo>
                  <a:cubicBezTo>
                    <a:pt x="43677" y="36629"/>
                    <a:pt x="43801" y="36546"/>
                    <a:pt x="43925" y="36443"/>
                  </a:cubicBezTo>
                  <a:cubicBezTo>
                    <a:pt x="43967" y="36546"/>
                    <a:pt x="44070" y="36546"/>
                    <a:pt x="44133" y="36505"/>
                  </a:cubicBezTo>
                  <a:cubicBezTo>
                    <a:pt x="44091" y="36443"/>
                    <a:pt x="44112" y="36298"/>
                    <a:pt x="44195" y="36401"/>
                  </a:cubicBezTo>
                  <a:cubicBezTo>
                    <a:pt x="44298" y="36505"/>
                    <a:pt x="44361" y="36608"/>
                    <a:pt x="44485" y="36526"/>
                  </a:cubicBezTo>
                  <a:cubicBezTo>
                    <a:pt x="44589" y="36443"/>
                    <a:pt x="44506" y="36339"/>
                    <a:pt x="44444" y="36256"/>
                  </a:cubicBezTo>
                  <a:cubicBezTo>
                    <a:pt x="44381" y="36194"/>
                    <a:pt x="44319" y="36152"/>
                    <a:pt x="44257" y="36132"/>
                  </a:cubicBezTo>
                  <a:cubicBezTo>
                    <a:pt x="44174" y="36090"/>
                    <a:pt x="44112" y="36132"/>
                    <a:pt x="44133" y="36028"/>
                  </a:cubicBezTo>
                  <a:cubicBezTo>
                    <a:pt x="44278" y="36152"/>
                    <a:pt x="44506" y="36173"/>
                    <a:pt x="44692" y="36090"/>
                  </a:cubicBezTo>
                  <a:cubicBezTo>
                    <a:pt x="44796" y="36049"/>
                    <a:pt x="44837" y="36090"/>
                    <a:pt x="44900" y="36173"/>
                  </a:cubicBezTo>
                  <a:cubicBezTo>
                    <a:pt x="44941" y="36194"/>
                    <a:pt x="44962" y="36235"/>
                    <a:pt x="44982" y="36298"/>
                  </a:cubicBezTo>
                  <a:cubicBezTo>
                    <a:pt x="45065" y="36277"/>
                    <a:pt x="45128" y="36256"/>
                    <a:pt x="45210" y="36235"/>
                  </a:cubicBezTo>
                  <a:cubicBezTo>
                    <a:pt x="45376" y="36194"/>
                    <a:pt x="45521" y="36090"/>
                    <a:pt x="45604" y="35945"/>
                  </a:cubicBezTo>
                  <a:cubicBezTo>
                    <a:pt x="45687" y="35966"/>
                    <a:pt x="45791" y="35966"/>
                    <a:pt x="45895" y="35966"/>
                  </a:cubicBezTo>
                  <a:cubicBezTo>
                    <a:pt x="45957" y="35966"/>
                    <a:pt x="46205" y="35862"/>
                    <a:pt x="46040" y="35821"/>
                  </a:cubicBezTo>
                  <a:cubicBezTo>
                    <a:pt x="46123" y="35800"/>
                    <a:pt x="46205" y="35759"/>
                    <a:pt x="46268" y="35717"/>
                  </a:cubicBezTo>
                  <a:cubicBezTo>
                    <a:pt x="46143" y="35551"/>
                    <a:pt x="45915" y="35489"/>
                    <a:pt x="46205" y="35303"/>
                  </a:cubicBezTo>
                  <a:cubicBezTo>
                    <a:pt x="46143" y="35220"/>
                    <a:pt x="46060" y="35178"/>
                    <a:pt x="45977" y="35137"/>
                  </a:cubicBezTo>
                  <a:cubicBezTo>
                    <a:pt x="45915" y="35137"/>
                    <a:pt x="45915" y="35095"/>
                    <a:pt x="45957" y="35033"/>
                  </a:cubicBezTo>
                  <a:lnTo>
                    <a:pt x="45791" y="34950"/>
                  </a:lnTo>
                  <a:cubicBezTo>
                    <a:pt x="45915" y="34784"/>
                    <a:pt x="45936" y="34743"/>
                    <a:pt x="46102" y="34846"/>
                  </a:cubicBezTo>
                  <a:cubicBezTo>
                    <a:pt x="46185" y="34888"/>
                    <a:pt x="46247" y="34929"/>
                    <a:pt x="46330" y="34950"/>
                  </a:cubicBezTo>
                  <a:cubicBezTo>
                    <a:pt x="46330" y="35033"/>
                    <a:pt x="46330" y="35137"/>
                    <a:pt x="46351" y="35220"/>
                  </a:cubicBezTo>
                  <a:cubicBezTo>
                    <a:pt x="46371" y="35137"/>
                    <a:pt x="46392" y="34971"/>
                    <a:pt x="46475" y="34971"/>
                  </a:cubicBezTo>
                  <a:cubicBezTo>
                    <a:pt x="46579" y="34992"/>
                    <a:pt x="46662" y="35075"/>
                    <a:pt x="46786" y="35054"/>
                  </a:cubicBezTo>
                  <a:cubicBezTo>
                    <a:pt x="46744" y="35510"/>
                    <a:pt x="47574" y="35551"/>
                    <a:pt x="47864" y="35344"/>
                  </a:cubicBezTo>
                  <a:cubicBezTo>
                    <a:pt x="47843" y="35468"/>
                    <a:pt x="47864" y="35759"/>
                    <a:pt x="48030" y="35717"/>
                  </a:cubicBezTo>
                  <a:cubicBezTo>
                    <a:pt x="48195" y="35676"/>
                    <a:pt x="48361" y="35655"/>
                    <a:pt x="48527" y="35634"/>
                  </a:cubicBezTo>
                  <a:cubicBezTo>
                    <a:pt x="48838" y="35634"/>
                    <a:pt x="49128" y="35531"/>
                    <a:pt x="49356" y="35344"/>
                  </a:cubicBezTo>
                  <a:cubicBezTo>
                    <a:pt x="49336" y="35323"/>
                    <a:pt x="49294" y="35303"/>
                    <a:pt x="49273" y="35282"/>
                  </a:cubicBezTo>
                  <a:cubicBezTo>
                    <a:pt x="49418" y="35220"/>
                    <a:pt x="49273" y="35199"/>
                    <a:pt x="49211" y="35116"/>
                  </a:cubicBezTo>
                  <a:cubicBezTo>
                    <a:pt x="49128" y="35033"/>
                    <a:pt x="49211" y="34909"/>
                    <a:pt x="49294" y="34867"/>
                  </a:cubicBezTo>
                  <a:cubicBezTo>
                    <a:pt x="49190" y="34722"/>
                    <a:pt x="49045" y="34660"/>
                    <a:pt x="48880" y="34681"/>
                  </a:cubicBezTo>
                  <a:cubicBezTo>
                    <a:pt x="48983" y="34618"/>
                    <a:pt x="49087" y="34473"/>
                    <a:pt x="49211" y="34494"/>
                  </a:cubicBezTo>
                  <a:cubicBezTo>
                    <a:pt x="49336" y="34536"/>
                    <a:pt x="49439" y="34556"/>
                    <a:pt x="49564" y="34577"/>
                  </a:cubicBezTo>
                  <a:cubicBezTo>
                    <a:pt x="49688" y="34598"/>
                    <a:pt x="49854" y="34577"/>
                    <a:pt x="49895" y="34453"/>
                  </a:cubicBezTo>
                  <a:cubicBezTo>
                    <a:pt x="49916" y="34390"/>
                    <a:pt x="49937" y="34308"/>
                    <a:pt x="49937" y="34225"/>
                  </a:cubicBezTo>
                  <a:cubicBezTo>
                    <a:pt x="49937" y="34121"/>
                    <a:pt x="49978" y="34142"/>
                    <a:pt x="50020" y="34059"/>
                  </a:cubicBezTo>
                  <a:cubicBezTo>
                    <a:pt x="49875" y="34059"/>
                    <a:pt x="49895" y="33976"/>
                    <a:pt x="49812" y="33872"/>
                  </a:cubicBezTo>
                  <a:cubicBezTo>
                    <a:pt x="49709" y="33769"/>
                    <a:pt x="49688" y="33748"/>
                    <a:pt x="49750" y="33623"/>
                  </a:cubicBezTo>
                  <a:cubicBezTo>
                    <a:pt x="49771" y="33665"/>
                    <a:pt x="49771" y="33706"/>
                    <a:pt x="49750" y="33748"/>
                  </a:cubicBezTo>
                  <a:cubicBezTo>
                    <a:pt x="49812" y="33769"/>
                    <a:pt x="49895" y="33789"/>
                    <a:pt x="49957" y="33789"/>
                  </a:cubicBezTo>
                  <a:cubicBezTo>
                    <a:pt x="50082" y="33789"/>
                    <a:pt x="50227" y="33748"/>
                    <a:pt x="50165" y="33623"/>
                  </a:cubicBezTo>
                  <a:cubicBezTo>
                    <a:pt x="50103" y="33499"/>
                    <a:pt x="50040" y="33354"/>
                    <a:pt x="49978" y="33209"/>
                  </a:cubicBezTo>
                  <a:cubicBezTo>
                    <a:pt x="49999" y="33188"/>
                    <a:pt x="50165" y="32919"/>
                    <a:pt x="50185" y="32919"/>
                  </a:cubicBezTo>
                  <a:cubicBezTo>
                    <a:pt x="50185" y="32960"/>
                    <a:pt x="50206" y="33002"/>
                    <a:pt x="50227" y="33022"/>
                  </a:cubicBezTo>
                  <a:cubicBezTo>
                    <a:pt x="49978" y="33022"/>
                    <a:pt x="50144" y="33292"/>
                    <a:pt x="50248" y="33209"/>
                  </a:cubicBezTo>
                  <a:cubicBezTo>
                    <a:pt x="50206" y="33209"/>
                    <a:pt x="50206" y="33167"/>
                    <a:pt x="50227" y="33147"/>
                  </a:cubicBezTo>
                  <a:cubicBezTo>
                    <a:pt x="50331" y="33209"/>
                    <a:pt x="50496" y="33395"/>
                    <a:pt x="50559" y="33188"/>
                  </a:cubicBezTo>
                  <a:cubicBezTo>
                    <a:pt x="50496" y="33188"/>
                    <a:pt x="50455" y="33188"/>
                    <a:pt x="50476" y="33105"/>
                  </a:cubicBezTo>
                  <a:cubicBezTo>
                    <a:pt x="50579" y="33105"/>
                    <a:pt x="50745" y="33105"/>
                    <a:pt x="50704" y="32919"/>
                  </a:cubicBezTo>
                  <a:cubicBezTo>
                    <a:pt x="50662" y="32898"/>
                    <a:pt x="50766" y="32836"/>
                    <a:pt x="50766" y="32794"/>
                  </a:cubicBezTo>
                  <a:cubicBezTo>
                    <a:pt x="50828" y="32628"/>
                    <a:pt x="50724" y="32691"/>
                    <a:pt x="50683" y="32608"/>
                  </a:cubicBezTo>
                  <a:cubicBezTo>
                    <a:pt x="50807" y="32608"/>
                    <a:pt x="50828" y="32566"/>
                    <a:pt x="50911" y="32691"/>
                  </a:cubicBezTo>
                  <a:cubicBezTo>
                    <a:pt x="50952" y="32628"/>
                    <a:pt x="51015" y="32566"/>
                    <a:pt x="51035" y="32504"/>
                  </a:cubicBezTo>
                  <a:cubicBezTo>
                    <a:pt x="51118" y="32587"/>
                    <a:pt x="51222" y="32649"/>
                    <a:pt x="51346" y="32649"/>
                  </a:cubicBezTo>
                  <a:cubicBezTo>
                    <a:pt x="51346" y="32649"/>
                    <a:pt x="51263" y="32960"/>
                    <a:pt x="51263" y="33002"/>
                  </a:cubicBezTo>
                  <a:cubicBezTo>
                    <a:pt x="51263" y="33313"/>
                    <a:pt x="50807" y="33230"/>
                    <a:pt x="50724" y="33499"/>
                  </a:cubicBezTo>
                  <a:cubicBezTo>
                    <a:pt x="50828" y="33458"/>
                    <a:pt x="50932" y="33416"/>
                    <a:pt x="51015" y="33416"/>
                  </a:cubicBezTo>
                  <a:cubicBezTo>
                    <a:pt x="50994" y="33541"/>
                    <a:pt x="50994" y="33623"/>
                    <a:pt x="51118" y="33644"/>
                  </a:cubicBezTo>
                  <a:cubicBezTo>
                    <a:pt x="51243" y="33665"/>
                    <a:pt x="51367" y="33686"/>
                    <a:pt x="51491" y="33706"/>
                  </a:cubicBezTo>
                  <a:cubicBezTo>
                    <a:pt x="51616" y="33727"/>
                    <a:pt x="51740" y="33748"/>
                    <a:pt x="51865" y="33769"/>
                  </a:cubicBezTo>
                  <a:cubicBezTo>
                    <a:pt x="51865" y="33955"/>
                    <a:pt x="51885" y="33955"/>
                    <a:pt x="52072" y="33955"/>
                  </a:cubicBezTo>
                  <a:cubicBezTo>
                    <a:pt x="52507" y="33997"/>
                    <a:pt x="53046" y="34162"/>
                    <a:pt x="53461" y="33914"/>
                  </a:cubicBezTo>
                  <a:cubicBezTo>
                    <a:pt x="53336" y="33727"/>
                    <a:pt x="53088" y="33603"/>
                    <a:pt x="53440" y="33437"/>
                  </a:cubicBezTo>
                  <a:cubicBezTo>
                    <a:pt x="53295" y="33209"/>
                    <a:pt x="53025" y="33126"/>
                    <a:pt x="52797" y="33209"/>
                  </a:cubicBezTo>
                  <a:cubicBezTo>
                    <a:pt x="52694" y="33230"/>
                    <a:pt x="52611" y="33250"/>
                    <a:pt x="52507" y="33250"/>
                  </a:cubicBezTo>
                  <a:cubicBezTo>
                    <a:pt x="52383" y="33250"/>
                    <a:pt x="52279" y="33126"/>
                    <a:pt x="52175" y="33209"/>
                  </a:cubicBezTo>
                  <a:cubicBezTo>
                    <a:pt x="52238" y="33147"/>
                    <a:pt x="52279" y="33085"/>
                    <a:pt x="52300" y="33002"/>
                  </a:cubicBezTo>
                  <a:cubicBezTo>
                    <a:pt x="52424" y="33105"/>
                    <a:pt x="52569" y="33167"/>
                    <a:pt x="52735" y="33147"/>
                  </a:cubicBezTo>
                  <a:cubicBezTo>
                    <a:pt x="52901" y="33147"/>
                    <a:pt x="52963" y="32856"/>
                    <a:pt x="52942" y="32691"/>
                  </a:cubicBezTo>
                  <a:cubicBezTo>
                    <a:pt x="53191" y="32691"/>
                    <a:pt x="53419" y="32981"/>
                    <a:pt x="53647" y="33064"/>
                  </a:cubicBezTo>
                  <a:cubicBezTo>
                    <a:pt x="53772" y="33126"/>
                    <a:pt x="53896" y="33147"/>
                    <a:pt x="54020" y="33126"/>
                  </a:cubicBezTo>
                  <a:cubicBezTo>
                    <a:pt x="54248" y="33105"/>
                    <a:pt x="54290" y="32919"/>
                    <a:pt x="54311" y="32711"/>
                  </a:cubicBezTo>
                  <a:cubicBezTo>
                    <a:pt x="54435" y="32836"/>
                    <a:pt x="54497" y="32815"/>
                    <a:pt x="54663" y="32753"/>
                  </a:cubicBezTo>
                  <a:cubicBezTo>
                    <a:pt x="54767" y="32711"/>
                    <a:pt x="54849" y="32649"/>
                    <a:pt x="54932" y="32566"/>
                  </a:cubicBezTo>
                  <a:cubicBezTo>
                    <a:pt x="54995" y="32483"/>
                    <a:pt x="55057" y="32400"/>
                    <a:pt x="55077" y="32297"/>
                  </a:cubicBezTo>
                  <a:cubicBezTo>
                    <a:pt x="55140" y="32152"/>
                    <a:pt x="55160" y="32214"/>
                    <a:pt x="55326" y="32193"/>
                  </a:cubicBezTo>
                  <a:cubicBezTo>
                    <a:pt x="55430" y="32172"/>
                    <a:pt x="55534" y="32131"/>
                    <a:pt x="55637" y="32069"/>
                  </a:cubicBezTo>
                  <a:cubicBezTo>
                    <a:pt x="55679" y="32027"/>
                    <a:pt x="55699" y="31986"/>
                    <a:pt x="55741" y="31965"/>
                  </a:cubicBezTo>
                  <a:cubicBezTo>
                    <a:pt x="55824" y="31861"/>
                    <a:pt x="55762" y="31841"/>
                    <a:pt x="55699" y="31737"/>
                  </a:cubicBezTo>
                  <a:cubicBezTo>
                    <a:pt x="55637" y="31654"/>
                    <a:pt x="55554" y="31488"/>
                    <a:pt x="55471" y="31364"/>
                  </a:cubicBezTo>
                  <a:lnTo>
                    <a:pt x="55347" y="31136"/>
                  </a:lnTo>
                  <a:cubicBezTo>
                    <a:pt x="55285" y="31012"/>
                    <a:pt x="55347" y="31012"/>
                    <a:pt x="55451" y="30949"/>
                  </a:cubicBezTo>
                  <a:cubicBezTo>
                    <a:pt x="55554" y="30867"/>
                    <a:pt x="55658" y="30784"/>
                    <a:pt x="55762" y="30701"/>
                  </a:cubicBezTo>
                  <a:cubicBezTo>
                    <a:pt x="55803" y="30659"/>
                    <a:pt x="55824" y="30618"/>
                    <a:pt x="55865" y="30576"/>
                  </a:cubicBezTo>
                  <a:cubicBezTo>
                    <a:pt x="55927" y="30638"/>
                    <a:pt x="56010" y="30680"/>
                    <a:pt x="56093" y="30721"/>
                  </a:cubicBezTo>
                  <a:cubicBezTo>
                    <a:pt x="56301" y="30659"/>
                    <a:pt x="56487" y="30514"/>
                    <a:pt x="56611" y="30307"/>
                  </a:cubicBezTo>
                  <a:cubicBezTo>
                    <a:pt x="56777" y="29954"/>
                    <a:pt x="56632" y="29540"/>
                    <a:pt x="56259" y="29374"/>
                  </a:cubicBezTo>
                  <a:cubicBezTo>
                    <a:pt x="56446" y="29353"/>
                    <a:pt x="56632" y="29270"/>
                    <a:pt x="56757" y="29146"/>
                  </a:cubicBezTo>
                  <a:cubicBezTo>
                    <a:pt x="56632" y="29022"/>
                    <a:pt x="56404" y="28980"/>
                    <a:pt x="56632" y="28773"/>
                  </a:cubicBezTo>
                  <a:cubicBezTo>
                    <a:pt x="56549" y="28711"/>
                    <a:pt x="56529" y="28731"/>
                    <a:pt x="56508" y="28628"/>
                  </a:cubicBezTo>
                  <a:cubicBezTo>
                    <a:pt x="56487" y="28462"/>
                    <a:pt x="56591" y="28545"/>
                    <a:pt x="56632" y="28420"/>
                  </a:cubicBezTo>
                  <a:cubicBezTo>
                    <a:pt x="56798" y="28462"/>
                    <a:pt x="57150" y="28462"/>
                    <a:pt x="57171" y="28255"/>
                  </a:cubicBezTo>
                  <a:cubicBezTo>
                    <a:pt x="57254" y="27923"/>
                    <a:pt x="57005" y="27591"/>
                    <a:pt x="56653" y="27571"/>
                  </a:cubicBezTo>
                  <a:cubicBezTo>
                    <a:pt x="56715" y="27301"/>
                    <a:pt x="56611" y="27011"/>
                    <a:pt x="56404" y="26845"/>
                  </a:cubicBezTo>
                  <a:cubicBezTo>
                    <a:pt x="56425" y="26783"/>
                    <a:pt x="56466" y="26721"/>
                    <a:pt x="56487" y="26638"/>
                  </a:cubicBezTo>
                  <a:cubicBezTo>
                    <a:pt x="56529" y="26576"/>
                    <a:pt x="56549" y="26596"/>
                    <a:pt x="56653" y="26596"/>
                  </a:cubicBezTo>
                  <a:cubicBezTo>
                    <a:pt x="56757" y="26617"/>
                    <a:pt x="56777" y="26762"/>
                    <a:pt x="56860" y="26887"/>
                  </a:cubicBezTo>
                  <a:cubicBezTo>
                    <a:pt x="56922" y="26969"/>
                    <a:pt x="57005" y="27052"/>
                    <a:pt x="57088" y="27094"/>
                  </a:cubicBezTo>
                  <a:cubicBezTo>
                    <a:pt x="57150" y="27115"/>
                    <a:pt x="57213" y="27135"/>
                    <a:pt x="57275" y="27156"/>
                  </a:cubicBezTo>
                  <a:cubicBezTo>
                    <a:pt x="57378" y="27177"/>
                    <a:pt x="57378" y="27094"/>
                    <a:pt x="57420" y="27011"/>
                  </a:cubicBezTo>
                  <a:cubicBezTo>
                    <a:pt x="57627" y="26700"/>
                    <a:pt x="57793" y="26389"/>
                    <a:pt x="57938" y="26037"/>
                  </a:cubicBezTo>
                  <a:cubicBezTo>
                    <a:pt x="57980" y="26161"/>
                    <a:pt x="58042" y="26265"/>
                    <a:pt x="58125" y="26348"/>
                  </a:cubicBezTo>
                  <a:cubicBezTo>
                    <a:pt x="58187" y="26389"/>
                    <a:pt x="58249" y="26430"/>
                    <a:pt x="58311" y="26472"/>
                  </a:cubicBezTo>
                  <a:cubicBezTo>
                    <a:pt x="58415" y="26534"/>
                    <a:pt x="58436" y="26451"/>
                    <a:pt x="58498" y="26368"/>
                  </a:cubicBezTo>
                  <a:cubicBezTo>
                    <a:pt x="58519" y="26306"/>
                    <a:pt x="58871" y="26306"/>
                    <a:pt x="58954" y="26306"/>
                  </a:cubicBezTo>
                  <a:cubicBezTo>
                    <a:pt x="59120" y="26285"/>
                    <a:pt x="59306" y="26244"/>
                    <a:pt x="59348" y="26057"/>
                  </a:cubicBezTo>
                  <a:cubicBezTo>
                    <a:pt x="59120" y="26057"/>
                    <a:pt x="58892" y="26099"/>
                    <a:pt x="58684" y="26182"/>
                  </a:cubicBezTo>
                  <a:cubicBezTo>
                    <a:pt x="58995" y="25871"/>
                    <a:pt x="59431" y="25518"/>
                    <a:pt x="59514" y="25042"/>
                  </a:cubicBezTo>
                  <a:cubicBezTo>
                    <a:pt x="59451" y="25042"/>
                    <a:pt x="59368" y="25042"/>
                    <a:pt x="59306" y="25062"/>
                  </a:cubicBezTo>
                  <a:cubicBezTo>
                    <a:pt x="59534" y="24959"/>
                    <a:pt x="60032" y="24917"/>
                    <a:pt x="60032" y="24586"/>
                  </a:cubicBezTo>
                  <a:cubicBezTo>
                    <a:pt x="59762" y="24627"/>
                    <a:pt x="59514" y="24751"/>
                    <a:pt x="59306" y="24917"/>
                  </a:cubicBezTo>
                  <a:cubicBezTo>
                    <a:pt x="59223" y="25000"/>
                    <a:pt x="59223" y="25125"/>
                    <a:pt x="59099" y="25042"/>
                  </a:cubicBezTo>
                  <a:cubicBezTo>
                    <a:pt x="58975" y="24938"/>
                    <a:pt x="59016" y="24814"/>
                    <a:pt x="59037" y="24710"/>
                  </a:cubicBezTo>
                  <a:cubicBezTo>
                    <a:pt x="58975" y="24710"/>
                    <a:pt x="58933" y="24710"/>
                    <a:pt x="58871" y="24710"/>
                  </a:cubicBezTo>
                  <a:cubicBezTo>
                    <a:pt x="58892" y="24648"/>
                    <a:pt x="58892" y="24606"/>
                    <a:pt x="58892" y="24565"/>
                  </a:cubicBezTo>
                  <a:cubicBezTo>
                    <a:pt x="58892" y="24440"/>
                    <a:pt x="58933" y="24503"/>
                    <a:pt x="58995" y="24440"/>
                  </a:cubicBezTo>
                  <a:cubicBezTo>
                    <a:pt x="59057" y="24358"/>
                    <a:pt x="59037" y="24233"/>
                    <a:pt x="58933" y="24192"/>
                  </a:cubicBezTo>
                  <a:cubicBezTo>
                    <a:pt x="59078" y="24109"/>
                    <a:pt x="59182" y="23984"/>
                    <a:pt x="59244" y="23839"/>
                  </a:cubicBezTo>
                  <a:cubicBezTo>
                    <a:pt x="59306" y="23736"/>
                    <a:pt x="59244" y="23653"/>
                    <a:pt x="59182" y="23570"/>
                  </a:cubicBezTo>
                  <a:cubicBezTo>
                    <a:pt x="59120" y="23466"/>
                    <a:pt x="59120" y="23446"/>
                    <a:pt x="59140" y="23300"/>
                  </a:cubicBezTo>
                  <a:cubicBezTo>
                    <a:pt x="59161" y="23114"/>
                    <a:pt x="59120" y="22927"/>
                    <a:pt x="59016" y="22782"/>
                  </a:cubicBezTo>
                  <a:cubicBezTo>
                    <a:pt x="58933" y="22658"/>
                    <a:pt x="58892" y="22575"/>
                    <a:pt x="58767" y="22637"/>
                  </a:cubicBezTo>
                  <a:cubicBezTo>
                    <a:pt x="58622" y="22720"/>
                    <a:pt x="58519" y="22782"/>
                    <a:pt x="58415" y="22844"/>
                  </a:cubicBezTo>
                  <a:cubicBezTo>
                    <a:pt x="58519" y="22658"/>
                    <a:pt x="58581" y="22430"/>
                    <a:pt x="58560" y="22222"/>
                  </a:cubicBezTo>
                  <a:cubicBezTo>
                    <a:pt x="58519" y="22222"/>
                    <a:pt x="58042" y="22409"/>
                    <a:pt x="58228" y="22181"/>
                  </a:cubicBezTo>
                  <a:cubicBezTo>
                    <a:pt x="58394" y="21974"/>
                    <a:pt x="58436" y="21663"/>
                    <a:pt x="58311" y="21414"/>
                  </a:cubicBezTo>
                  <a:cubicBezTo>
                    <a:pt x="58394" y="21476"/>
                    <a:pt x="58477" y="21538"/>
                    <a:pt x="58560" y="21559"/>
                  </a:cubicBezTo>
                  <a:cubicBezTo>
                    <a:pt x="58726" y="21621"/>
                    <a:pt x="58809" y="21601"/>
                    <a:pt x="58912" y="21476"/>
                  </a:cubicBezTo>
                  <a:cubicBezTo>
                    <a:pt x="58954" y="21435"/>
                    <a:pt x="58975" y="21373"/>
                    <a:pt x="58995" y="21331"/>
                  </a:cubicBezTo>
                  <a:cubicBezTo>
                    <a:pt x="59057" y="21227"/>
                    <a:pt x="58995" y="21186"/>
                    <a:pt x="59161" y="21207"/>
                  </a:cubicBezTo>
                  <a:cubicBezTo>
                    <a:pt x="59306" y="21227"/>
                    <a:pt x="59451" y="21227"/>
                    <a:pt x="59596" y="21186"/>
                  </a:cubicBezTo>
                  <a:cubicBezTo>
                    <a:pt x="59576" y="21103"/>
                    <a:pt x="59472" y="21041"/>
                    <a:pt x="59451" y="20937"/>
                  </a:cubicBezTo>
                  <a:cubicBezTo>
                    <a:pt x="59431" y="20875"/>
                    <a:pt x="59431" y="20813"/>
                    <a:pt x="59472" y="20771"/>
                  </a:cubicBezTo>
                  <a:cubicBezTo>
                    <a:pt x="59534" y="20689"/>
                    <a:pt x="59700" y="20709"/>
                    <a:pt x="59659" y="20606"/>
                  </a:cubicBezTo>
                  <a:cubicBezTo>
                    <a:pt x="59742" y="20606"/>
                    <a:pt x="59824" y="20564"/>
                    <a:pt x="59887" y="20543"/>
                  </a:cubicBezTo>
                  <a:cubicBezTo>
                    <a:pt x="60011" y="20481"/>
                    <a:pt x="59949" y="20398"/>
                    <a:pt x="59928" y="20274"/>
                  </a:cubicBezTo>
                  <a:cubicBezTo>
                    <a:pt x="60073" y="20398"/>
                    <a:pt x="60446" y="20606"/>
                    <a:pt x="60591" y="20419"/>
                  </a:cubicBezTo>
                  <a:cubicBezTo>
                    <a:pt x="60799" y="20191"/>
                    <a:pt x="60840" y="19880"/>
                    <a:pt x="60737" y="19611"/>
                  </a:cubicBezTo>
                  <a:cubicBezTo>
                    <a:pt x="61255" y="19548"/>
                    <a:pt x="61669" y="19009"/>
                    <a:pt x="61358" y="18553"/>
                  </a:cubicBezTo>
                  <a:cubicBezTo>
                    <a:pt x="61503" y="18553"/>
                    <a:pt x="61628" y="18512"/>
                    <a:pt x="61752" y="18429"/>
                  </a:cubicBezTo>
                  <a:cubicBezTo>
                    <a:pt x="61814" y="18388"/>
                    <a:pt x="61856" y="18346"/>
                    <a:pt x="61877" y="18305"/>
                  </a:cubicBezTo>
                  <a:cubicBezTo>
                    <a:pt x="61960" y="18180"/>
                    <a:pt x="61939" y="18180"/>
                    <a:pt x="61856" y="18077"/>
                  </a:cubicBezTo>
                  <a:cubicBezTo>
                    <a:pt x="61980" y="17994"/>
                    <a:pt x="62084" y="17849"/>
                    <a:pt x="62167" y="17704"/>
                  </a:cubicBezTo>
                  <a:cubicBezTo>
                    <a:pt x="62063" y="17662"/>
                    <a:pt x="61939" y="17704"/>
                    <a:pt x="61835" y="17641"/>
                  </a:cubicBezTo>
                  <a:cubicBezTo>
                    <a:pt x="61897" y="17641"/>
                    <a:pt x="61814" y="17517"/>
                    <a:pt x="61814" y="17476"/>
                  </a:cubicBezTo>
                  <a:cubicBezTo>
                    <a:pt x="61773" y="17413"/>
                    <a:pt x="61773" y="17330"/>
                    <a:pt x="61814" y="17289"/>
                  </a:cubicBezTo>
                  <a:cubicBezTo>
                    <a:pt x="61690" y="17268"/>
                    <a:pt x="61586" y="17165"/>
                    <a:pt x="61566" y="17019"/>
                  </a:cubicBezTo>
                  <a:cubicBezTo>
                    <a:pt x="61586" y="17019"/>
                    <a:pt x="61628" y="17019"/>
                    <a:pt x="61649" y="17019"/>
                  </a:cubicBezTo>
                  <a:cubicBezTo>
                    <a:pt x="61649" y="16957"/>
                    <a:pt x="61628" y="16895"/>
                    <a:pt x="61607" y="16854"/>
                  </a:cubicBezTo>
                  <a:cubicBezTo>
                    <a:pt x="61711" y="16854"/>
                    <a:pt x="61835" y="16771"/>
                    <a:pt x="61877" y="16854"/>
                  </a:cubicBezTo>
                  <a:cubicBezTo>
                    <a:pt x="61918" y="16916"/>
                    <a:pt x="61980" y="16978"/>
                    <a:pt x="62042" y="17040"/>
                  </a:cubicBezTo>
                  <a:cubicBezTo>
                    <a:pt x="62125" y="17102"/>
                    <a:pt x="62250" y="17102"/>
                    <a:pt x="62312" y="17019"/>
                  </a:cubicBezTo>
                  <a:cubicBezTo>
                    <a:pt x="62395" y="16937"/>
                    <a:pt x="62436" y="17082"/>
                    <a:pt x="62581" y="17061"/>
                  </a:cubicBezTo>
                  <a:lnTo>
                    <a:pt x="62478" y="16895"/>
                  </a:lnTo>
                  <a:cubicBezTo>
                    <a:pt x="62726" y="16999"/>
                    <a:pt x="62996" y="16957"/>
                    <a:pt x="63183" y="16771"/>
                  </a:cubicBezTo>
                  <a:cubicBezTo>
                    <a:pt x="63286" y="16667"/>
                    <a:pt x="63079" y="16460"/>
                    <a:pt x="63017" y="16356"/>
                  </a:cubicBezTo>
                  <a:cubicBezTo>
                    <a:pt x="62934" y="16211"/>
                    <a:pt x="62851" y="16066"/>
                    <a:pt x="62747" y="15942"/>
                  </a:cubicBezTo>
                  <a:cubicBezTo>
                    <a:pt x="62913" y="16024"/>
                    <a:pt x="63037" y="16087"/>
                    <a:pt x="63058" y="16273"/>
                  </a:cubicBezTo>
                  <a:cubicBezTo>
                    <a:pt x="63245" y="16315"/>
                    <a:pt x="63431" y="16273"/>
                    <a:pt x="63576" y="16170"/>
                  </a:cubicBezTo>
                  <a:cubicBezTo>
                    <a:pt x="63701" y="16335"/>
                    <a:pt x="63846" y="16688"/>
                    <a:pt x="64115" y="16605"/>
                  </a:cubicBezTo>
                  <a:cubicBezTo>
                    <a:pt x="64032" y="16439"/>
                    <a:pt x="63908" y="16273"/>
                    <a:pt x="63784" y="16128"/>
                  </a:cubicBezTo>
                  <a:cubicBezTo>
                    <a:pt x="63701" y="16066"/>
                    <a:pt x="63659" y="16087"/>
                    <a:pt x="63701" y="15983"/>
                  </a:cubicBezTo>
                  <a:cubicBezTo>
                    <a:pt x="63618" y="15900"/>
                    <a:pt x="63535" y="15796"/>
                    <a:pt x="63452" y="15693"/>
                  </a:cubicBezTo>
                  <a:cubicBezTo>
                    <a:pt x="63493" y="15672"/>
                    <a:pt x="63535" y="15631"/>
                    <a:pt x="63535" y="15568"/>
                  </a:cubicBezTo>
                  <a:cubicBezTo>
                    <a:pt x="63431" y="15589"/>
                    <a:pt x="63390" y="15631"/>
                    <a:pt x="63307" y="15527"/>
                  </a:cubicBezTo>
                  <a:cubicBezTo>
                    <a:pt x="63224" y="15444"/>
                    <a:pt x="63183" y="15403"/>
                    <a:pt x="63141" y="15361"/>
                  </a:cubicBezTo>
                  <a:cubicBezTo>
                    <a:pt x="63183" y="15361"/>
                    <a:pt x="63224" y="15382"/>
                    <a:pt x="63265" y="15403"/>
                  </a:cubicBezTo>
                  <a:cubicBezTo>
                    <a:pt x="63328" y="15237"/>
                    <a:pt x="63328" y="15050"/>
                    <a:pt x="63245" y="14884"/>
                  </a:cubicBezTo>
                  <a:cubicBezTo>
                    <a:pt x="63224" y="14843"/>
                    <a:pt x="63183" y="14781"/>
                    <a:pt x="63120" y="14739"/>
                  </a:cubicBezTo>
                  <a:cubicBezTo>
                    <a:pt x="63183" y="14636"/>
                    <a:pt x="63183" y="14511"/>
                    <a:pt x="63141" y="14387"/>
                  </a:cubicBezTo>
                  <a:cubicBezTo>
                    <a:pt x="63286" y="14366"/>
                    <a:pt x="63431" y="14470"/>
                    <a:pt x="63576" y="14470"/>
                  </a:cubicBezTo>
                  <a:cubicBezTo>
                    <a:pt x="63597" y="14553"/>
                    <a:pt x="63639" y="14615"/>
                    <a:pt x="63680" y="14698"/>
                  </a:cubicBezTo>
                  <a:cubicBezTo>
                    <a:pt x="63701" y="14801"/>
                    <a:pt x="63701" y="14926"/>
                    <a:pt x="63701" y="15050"/>
                  </a:cubicBezTo>
                  <a:cubicBezTo>
                    <a:pt x="63556" y="15050"/>
                    <a:pt x="63369" y="15589"/>
                    <a:pt x="63742" y="15548"/>
                  </a:cubicBezTo>
                  <a:cubicBezTo>
                    <a:pt x="63721" y="15506"/>
                    <a:pt x="63721" y="15444"/>
                    <a:pt x="63742" y="15403"/>
                  </a:cubicBezTo>
                  <a:cubicBezTo>
                    <a:pt x="63763" y="15506"/>
                    <a:pt x="63825" y="15610"/>
                    <a:pt x="63867" y="15693"/>
                  </a:cubicBezTo>
                  <a:cubicBezTo>
                    <a:pt x="63970" y="15838"/>
                    <a:pt x="64053" y="15900"/>
                    <a:pt x="64219" y="15838"/>
                  </a:cubicBezTo>
                  <a:cubicBezTo>
                    <a:pt x="64426" y="15796"/>
                    <a:pt x="64613" y="15672"/>
                    <a:pt x="64737" y="15506"/>
                  </a:cubicBezTo>
                  <a:cubicBezTo>
                    <a:pt x="64882" y="15527"/>
                    <a:pt x="65027" y="15506"/>
                    <a:pt x="65152" y="15486"/>
                  </a:cubicBezTo>
                  <a:cubicBezTo>
                    <a:pt x="65297" y="15465"/>
                    <a:pt x="65442" y="15382"/>
                    <a:pt x="65546" y="15258"/>
                  </a:cubicBezTo>
                  <a:cubicBezTo>
                    <a:pt x="65587" y="15195"/>
                    <a:pt x="65608" y="15133"/>
                    <a:pt x="65649" y="15071"/>
                  </a:cubicBezTo>
                  <a:cubicBezTo>
                    <a:pt x="65546" y="14988"/>
                    <a:pt x="65463" y="14905"/>
                    <a:pt x="65380" y="14822"/>
                  </a:cubicBezTo>
                  <a:lnTo>
                    <a:pt x="65131" y="14553"/>
                  </a:lnTo>
                  <a:cubicBezTo>
                    <a:pt x="65007" y="14428"/>
                    <a:pt x="65007" y="14449"/>
                    <a:pt x="65110" y="14325"/>
                  </a:cubicBezTo>
                  <a:cubicBezTo>
                    <a:pt x="65048" y="14283"/>
                    <a:pt x="64965" y="14283"/>
                    <a:pt x="64924" y="14242"/>
                  </a:cubicBezTo>
                  <a:cubicBezTo>
                    <a:pt x="64862" y="14221"/>
                    <a:pt x="64945" y="14035"/>
                    <a:pt x="64965" y="13952"/>
                  </a:cubicBezTo>
                  <a:cubicBezTo>
                    <a:pt x="65193" y="13952"/>
                    <a:pt x="65401" y="13848"/>
                    <a:pt x="65525" y="13641"/>
                  </a:cubicBezTo>
                  <a:cubicBezTo>
                    <a:pt x="65442" y="13558"/>
                    <a:pt x="65380" y="13454"/>
                    <a:pt x="65359" y="13330"/>
                  </a:cubicBezTo>
                  <a:cubicBezTo>
                    <a:pt x="65359" y="13205"/>
                    <a:pt x="65318" y="13102"/>
                    <a:pt x="65255" y="12998"/>
                  </a:cubicBezTo>
                  <a:cubicBezTo>
                    <a:pt x="65193" y="12915"/>
                    <a:pt x="65110" y="12832"/>
                    <a:pt x="65027" y="12811"/>
                  </a:cubicBezTo>
                  <a:cubicBezTo>
                    <a:pt x="64924" y="12749"/>
                    <a:pt x="64820" y="12666"/>
                    <a:pt x="64737" y="12583"/>
                  </a:cubicBezTo>
                  <a:cubicBezTo>
                    <a:pt x="64903" y="12480"/>
                    <a:pt x="64571" y="12065"/>
                    <a:pt x="64654" y="11920"/>
                  </a:cubicBezTo>
                  <a:cubicBezTo>
                    <a:pt x="64716" y="11796"/>
                    <a:pt x="64841" y="11858"/>
                    <a:pt x="64945" y="11920"/>
                  </a:cubicBezTo>
                  <a:cubicBezTo>
                    <a:pt x="65048" y="11982"/>
                    <a:pt x="65090" y="12190"/>
                    <a:pt x="65214" y="12190"/>
                  </a:cubicBezTo>
                  <a:cubicBezTo>
                    <a:pt x="65442" y="12210"/>
                    <a:pt x="65670" y="12127"/>
                    <a:pt x="65815" y="11941"/>
                  </a:cubicBezTo>
                  <a:cubicBezTo>
                    <a:pt x="65919" y="11754"/>
                    <a:pt x="65753" y="11692"/>
                    <a:pt x="65629" y="11568"/>
                  </a:cubicBezTo>
                  <a:cubicBezTo>
                    <a:pt x="65525" y="11443"/>
                    <a:pt x="65401" y="11319"/>
                    <a:pt x="65276" y="11215"/>
                  </a:cubicBezTo>
                  <a:cubicBezTo>
                    <a:pt x="65380" y="11153"/>
                    <a:pt x="65463" y="11070"/>
                    <a:pt x="65504" y="10967"/>
                  </a:cubicBezTo>
                  <a:cubicBezTo>
                    <a:pt x="65463" y="10946"/>
                    <a:pt x="65442" y="10925"/>
                    <a:pt x="65401" y="10884"/>
                  </a:cubicBezTo>
                  <a:cubicBezTo>
                    <a:pt x="65732" y="10863"/>
                    <a:pt x="66043" y="10822"/>
                    <a:pt x="66354" y="10718"/>
                  </a:cubicBezTo>
                  <a:cubicBezTo>
                    <a:pt x="66499" y="10676"/>
                    <a:pt x="66437" y="10573"/>
                    <a:pt x="66458" y="10469"/>
                  </a:cubicBezTo>
                  <a:cubicBezTo>
                    <a:pt x="66478" y="10386"/>
                    <a:pt x="66520" y="10303"/>
                    <a:pt x="66603" y="10241"/>
                  </a:cubicBezTo>
                  <a:cubicBezTo>
                    <a:pt x="66852" y="10034"/>
                    <a:pt x="67287" y="10117"/>
                    <a:pt x="67577" y="9951"/>
                  </a:cubicBezTo>
                  <a:cubicBezTo>
                    <a:pt x="67660" y="9889"/>
                    <a:pt x="67743" y="9827"/>
                    <a:pt x="67805" y="9764"/>
                  </a:cubicBezTo>
                  <a:cubicBezTo>
                    <a:pt x="67909" y="9681"/>
                    <a:pt x="67929" y="9516"/>
                    <a:pt x="67847" y="9391"/>
                  </a:cubicBezTo>
                  <a:cubicBezTo>
                    <a:pt x="67764" y="9205"/>
                    <a:pt x="67619" y="9039"/>
                    <a:pt x="67432" y="8956"/>
                  </a:cubicBezTo>
                  <a:cubicBezTo>
                    <a:pt x="67059" y="8790"/>
                    <a:pt x="66624" y="8956"/>
                    <a:pt x="66458" y="9329"/>
                  </a:cubicBezTo>
                  <a:cubicBezTo>
                    <a:pt x="66396" y="9225"/>
                    <a:pt x="66271" y="9184"/>
                    <a:pt x="66375" y="9080"/>
                  </a:cubicBezTo>
                  <a:cubicBezTo>
                    <a:pt x="66458" y="8977"/>
                    <a:pt x="66582" y="8894"/>
                    <a:pt x="66686" y="8790"/>
                  </a:cubicBezTo>
                  <a:cubicBezTo>
                    <a:pt x="66872" y="8645"/>
                    <a:pt x="67038" y="8458"/>
                    <a:pt x="67183" y="8272"/>
                  </a:cubicBezTo>
                  <a:cubicBezTo>
                    <a:pt x="67370" y="8085"/>
                    <a:pt x="67929" y="8044"/>
                    <a:pt x="67909" y="7671"/>
                  </a:cubicBezTo>
                  <a:cubicBezTo>
                    <a:pt x="67681" y="7754"/>
                    <a:pt x="67453" y="7857"/>
                    <a:pt x="67287" y="8023"/>
                  </a:cubicBezTo>
                  <a:cubicBezTo>
                    <a:pt x="67287" y="7982"/>
                    <a:pt x="67100" y="8023"/>
                    <a:pt x="67059" y="8023"/>
                  </a:cubicBezTo>
                  <a:cubicBezTo>
                    <a:pt x="66997" y="8023"/>
                    <a:pt x="66934" y="7982"/>
                    <a:pt x="66914" y="7940"/>
                  </a:cubicBezTo>
                  <a:cubicBezTo>
                    <a:pt x="66872" y="7837"/>
                    <a:pt x="66997" y="7733"/>
                    <a:pt x="66852" y="7733"/>
                  </a:cubicBezTo>
                  <a:cubicBezTo>
                    <a:pt x="66934" y="7691"/>
                    <a:pt x="66997" y="7629"/>
                    <a:pt x="66976" y="7526"/>
                  </a:cubicBezTo>
                  <a:cubicBezTo>
                    <a:pt x="66934" y="7422"/>
                    <a:pt x="66810" y="7422"/>
                    <a:pt x="66706" y="7443"/>
                  </a:cubicBezTo>
                  <a:cubicBezTo>
                    <a:pt x="66499" y="7505"/>
                    <a:pt x="66333" y="7671"/>
                    <a:pt x="66313" y="7899"/>
                  </a:cubicBezTo>
                  <a:cubicBezTo>
                    <a:pt x="66437" y="7961"/>
                    <a:pt x="66375" y="8002"/>
                    <a:pt x="66313" y="8106"/>
                  </a:cubicBezTo>
                  <a:cubicBezTo>
                    <a:pt x="66271" y="8210"/>
                    <a:pt x="66209" y="8293"/>
                    <a:pt x="66105" y="8355"/>
                  </a:cubicBezTo>
                  <a:cubicBezTo>
                    <a:pt x="66064" y="8375"/>
                    <a:pt x="66022" y="8396"/>
                    <a:pt x="65960" y="8396"/>
                  </a:cubicBezTo>
                  <a:cubicBezTo>
                    <a:pt x="65960" y="8479"/>
                    <a:pt x="65960" y="8562"/>
                    <a:pt x="65960" y="8666"/>
                  </a:cubicBezTo>
                  <a:cubicBezTo>
                    <a:pt x="65960" y="8790"/>
                    <a:pt x="66085" y="8914"/>
                    <a:pt x="66064" y="9039"/>
                  </a:cubicBezTo>
                  <a:cubicBezTo>
                    <a:pt x="65919" y="8997"/>
                    <a:pt x="65774" y="8997"/>
                    <a:pt x="65649" y="9039"/>
                  </a:cubicBezTo>
                  <a:cubicBezTo>
                    <a:pt x="65732" y="8873"/>
                    <a:pt x="65566" y="8769"/>
                    <a:pt x="65442" y="8894"/>
                  </a:cubicBezTo>
                  <a:cubicBezTo>
                    <a:pt x="65421" y="8832"/>
                    <a:pt x="65380" y="8769"/>
                    <a:pt x="65338" y="8728"/>
                  </a:cubicBezTo>
                  <a:cubicBezTo>
                    <a:pt x="65546" y="8686"/>
                    <a:pt x="65587" y="8500"/>
                    <a:pt x="65587" y="8293"/>
                  </a:cubicBezTo>
                  <a:cubicBezTo>
                    <a:pt x="65587" y="8085"/>
                    <a:pt x="65566" y="8127"/>
                    <a:pt x="65753" y="8085"/>
                  </a:cubicBezTo>
                  <a:lnTo>
                    <a:pt x="65919" y="8023"/>
                  </a:lnTo>
                  <a:cubicBezTo>
                    <a:pt x="66064" y="7982"/>
                    <a:pt x="66002" y="7961"/>
                    <a:pt x="66022" y="7837"/>
                  </a:cubicBezTo>
                  <a:cubicBezTo>
                    <a:pt x="66168" y="7774"/>
                    <a:pt x="66147" y="7754"/>
                    <a:pt x="66126" y="7609"/>
                  </a:cubicBezTo>
                  <a:cubicBezTo>
                    <a:pt x="66168" y="7567"/>
                    <a:pt x="66230" y="7526"/>
                    <a:pt x="66292" y="7526"/>
                  </a:cubicBezTo>
                  <a:cubicBezTo>
                    <a:pt x="66437" y="7463"/>
                    <a:pt x="66603" y="7443"/>
                    <a:pt x="66748" y="7401"/>
                  </a:cubicBezTo>
                  <a:cubicBezTo>
                    <a:pt x="66914" y="7339"/>
                    <a:pt x="67059" y="7215"/>
                    <a:pt x="67142" y="7070"/>
                  </a:cubicBezTo>
                  <a:cubicBezTo>
                    <a:pt x="67204" y="6966"/>
                    <a:pt x="67142" y="6883"/>
                    <a:pt x="67080" y="6800"/>
                  </a:cubicBezTo>
                  <a:cubicBezTo>
                    <a:pt x="67017" y="6696"/>
                    <a:pt x="66997" y="6572"/>
                    <a:pt x="66997" y="6468"/>
                  </a:cubicBezTo>
                  <a:cubicBezTo>
                    <a:pt x="66976" y="6303"/>
                    <a:pt x="66789" y="5929"/>
                    <a:pt x="66603" y="6054"/>
                  </a:cubicBezTo>
                  <a:cubicBezTo>
                    <a:pt x="66396" y="6220"/>
                    <a:pt x="66168" y="6344"/>
                    <a:pt x="65960" y="6489"/>
                  </a:cubicBezTo>
                  <a:cubicBezTo>
                    <a:pt x="65939" y="6406"/>
                    <a:pt x="65732" y="5888"/>
                    <a:pt x="65649" y="6012"/>
                  </a:cubicBezTo>
                  <a:cubicBezTo>
                    <a:pt x="65711" y="5764"/>
                    <a:pt x="65670" y="5515"/>
                    <a:pt x="65525" y="5328"/>
                  </a:cubicBezTo>
                  <a:cubicBezTo>
                    <a:pt x="65483" y="5266"/>
                    <a:pt x="65421" y="5225"/>
                    <a:pt x="65359" y="5204"/>
                  </a:cubicBezTo>
                  <a:cubicBezTo>
                    <a:pt x="65297" y="5245"/>
                    <a:pt x="65235" y="5308"/>
                    <a:pt x="65152" y="5370"/>
                  </a:cubicBezTo>
                  <a:cubicBezTo>
                    <a:pt x="65007" y="5473"/>
                    <a:pt x="64862" y="5577"/>
                    <a:pt x="64737" y="5681"/>
                  </a:cubicBezTo>
                  <a:cubicBezTo>
                    <a:pt x="64675" y="5556"/>
                    <a:pt x="64613" y="5432"/>
                    <a:pt x="64530" y="5308"/>
                  </a:cubicBezTo>
                  <a:cubicBezTo>
                    <a:pt x="64737" y="5370"/>
                    <a:pt x="64965" y="5328"/>
                    <a:pt x="65131" y="5204"/>
                  </a:cubicBezTo>
                  <a:cubicBezTo>
                    <a:pt x="65069" y="4997"/>
                    <a:pt x="65027" y="4789"/>
                    <a:pt x="65007" y="4582"/>
                  </a:cubicBezTo>
                  <a:cubicBezTo>
                    <a:pt x="64924" y="4209"/>
                    <a:pt x="64862" y="3774"/>
                    <a:pt x="64571" y="3504"/>
                  </a:cubicBezTo>
                  <a:cubicBezTo>
                    <a:pt x="64509" y="3587"/>
                    <a:pt x="64488" y="3691"/>
                    <a:pt x="64426" y="3774"/>
                  </a:cubicBezTo>
                  <a:cubicBezTo>
                    <a:pt x="64323" y="3919"/>
                    <a:pt x="64157" y="3815"/>
                    <a:pt x="64053" y="3711"/>
                  </a:cubicBezTo>
                  <a:cubicBezTo>
                    <a:pt x="63887" y="3877"/>
                    <a:pt x="63846" y="4126"/>
                    <a:pt x="63929" y="4354"/>
                  </a:cubicBezTo>
                  <a:cubicBezTo>
                    <a:pt x="64032" y="4499"/>
                    <a:pt x="64115" y="4644"/>
                    <a:pt x="64178" y="4831"/>
                  </a:cubicBezTo>
                  <a:cubicBezTo>
                    <a:pt x="64136" y="4789"/>
                    <a:pt x="64074" y="4748"/>
                    <a:pt x="64032" y="4727"/>
                  </a:cubicBezTo>
                  <a:cubicBezTo>
                    <a:pt x="63970" y="4852"/>
                    <a:pt x="64032" y="5080"/>
                    <a:pt x="63846" y="5080"/>
                  </a:cubicBezTo>
                  <a:cubicBezTo>
                    <a:pt x="63887" y="4893"/>
                    <a:pt x="63846" y="4706"/>
                    <a:pt x="63721" y="4582"/>
                  </a:cubicBezTo>
                  <a:cubicBezTo>
                    <a:pt x="63618" y="4478"/>
                    <a:pt x="63597" y="4561"/>
                    <a:pt x="63473" y="4624"/>
                  </a:cubicBezTo>
                  <a:cubicBezTo>
                    <a:pt x="63431" y="4582"/>
                    <a:pt x="63411" y="4520"/>
                    <a:pt x="63390" y="4478"/>
                  </a:cubicBezTo>
                  <a:cubicBezTo>
                    <a:pt x="63348" y="4250"/>
                    <a:pt x="63473" y="4002"/>
                    <a:pt x="63535" y="3794"/>
                  </a:cubicBezTo>
                  <a:cubicBezTo>
                    <a:pt x="63618" y="3525"/>
                    <a:pt x="63597" y="3235"/>
                    <a:pt x="63431" y="3007"/>
                  </a:cubicBezTo>
                  <a:cubicBezTo>
                    <a:pt x="63079" y="2903"/>
                    <a:pt x="62706" y="3027"/>
                    <a:pt x="62478" y="3318"/>
                  </a:cubicBezTo>
                  <a:cubicBezTo>
                    <a:pt x="62395" y="3214"/>
                    <a:pt x="62270" y="3110"/>
                    <a:pt x="62146" y="3069"/>
                  </a:cubicBezTo>
                  <a:cubicBezTo>
                    <a:pt x="62063" y="3255"/>
                    <a:pt x="62125" y="3525"/>
                    <a:pt x="61794" y="3359"/>
                  </a:cubicBezTo>
                  <a:cubicBezTo>
                    <a:pt x="61711" y="3587"/>
                    <a:pt x="61794" y="3857"/>
                    <a:pt x="62001" y="3981"/>
                  </a:cubicBezTo>
                  <a:cubicBezTo>
                    <a:pt x="62084" y="4043"/>
                    <a:pt x="62167" y="4105"/>
                    <a:pt x="62208" y="4188"/>
                  </a:cubicBezTo>
                  <a:cubicBezTo>
                    <a:pt x="62250" y="4250"/>
                    <a:pt x="62105" y="4313"/>
                    <a:pt x="62063" y="4354"/>
                  </a:cubicBezTo>
                  <a:cubicBezTo>
                    <a:pt x="61980" y="4437"/>
                    <a:pt x="61939" y="4520"/>
                    <a:pt x="61897" y="4624"/>
                  </a:cubicBezTo>
                  <a:cubicBezTo>
                    <a:pt x="61897" y="4499"/>
                    <a:pt x="61918" y="4313"/>
                    <a:pt x="61794" y="4292"/>
                  </a:cubicBezTo>
                  <a:cubicBezTo>
                    <a:pt x="61690" y="4292"/>
                    <a:pt x="61607" y="4250"/>
                    <a:pt x="61545" y="4188"/>
                  </a:cubicBezTo>
                  <a:cubicBezTo>
                    <a:pt x="61462" y="4064"/>
                    <a:pt x="61421" y="3898"/>
                    <a:pt x="61441" y="3753"/>
                  </a:cubicBezTo>
                  <a:cubicBezTo>
                    <a:pt x="61441" y="3546"/>
                    <a:pt x="61400" y="3359"/>
                    <a:pt x="61317" y="3193"/>
                  </a:cubicBezTo>
                  <a:cubicBezTo>
                    <a:pt x="61255" y="3090"/>
                    <a:pt x="61172" y="2986"/>
                    <a:pt x="61027" y="3007"/>
                  </a:cubicBezTo>
                  <a:cubicBezTo>
                    <a:pt x="60902" y="3027"/>
                    <a:pt x="60778" y="3090"/>
                    <a:pt x="60674" y="3172"/>
                  </a:cubicBezTo>
                  <a:cubicBezTo>
                    <a:pt x="60674" y="3131"/>
                    <a:pt x="60674" y="3069"/>
                    <a:pt x="60654" y="3027"/>
                  </a:cubicBezTo>
                  <a:cubicBezTo>
                    <a:pt x="60571" y="3048"/>
                    <a:pt x="60529" y="3110"/>
                    <a:pt x="60446" y="3152"/>
                  </a:cubicBezTo>
                  <a:cubicBezTo>
                    <a:pt x="60446" y="3090"/>
                    <a:pt x="60405" y="3048"/>
                    <a:pt x="60343" y="3027"/>
                  </a:cubicBezTo>
                  <a:cubicBezTo>
                    <a:pt x="60343" y="3069"/>
                    <a:pt x="60343" y="3090"/>
                    <a:pt x="60301" y="3110"/>
                  </a:cubicBezTo>
                  <a:cubicBezTo>
                    <a:pt x="60198" y="3007"/>
                    <a:pt x="60301" y="2799"/>
                    <a:pt x="60073" y="2820"/>
                  </a:cubicBezTo>
                  <a:cubicBezTo>
                    <a:pt x="60011" y="2903"/>
                    <a:pt x="60011" y="3007"/>
                    <a:pt x="60032" y="3090"/>
                  </a:cubicBezTo>
                  <a:cubicBezTo>
                    <a:pt x="59970" y="3131"/>
                    <a:pt x="59928" y="3214"/>
                    <a:pt x="59907" y="3297"/>
                  </a:cubicBezTo>
                  <a:cubicBezTo>
                    <a:pt x="59866" y="3214"/>
                    <a:pt x="59824" y="3152"/>
                    <a:pt x="59783" y="3090"/>
                  </a:cubicBezTo>
                  <a:cubicBezTo>
                    <a:pt x="59700" y="2986"/>
                    <a:pt x="59679" y="2965"/>
                    <a:pt x="59783" y="2882"/>
                  </a:cubicBezTo>
                  <a:cubicBezTo>
                    <a:pt x="59907" y="2779"/>
                    <a:pt x="60011" y="2634"/>
                    <a:pt x="60052" y="2468"/>
                  </a:cubicBezTo>
                  <a:cubicBezTo>
                    <a:pt x="60115" y="2260"/>
                    <a:pt x="60011" y="2157"/>
                    <a:pt x="59804" y="2074"/>
                  </a:cubicBezTo>
                  <a:cubicBezTo>
                    <a:pt x="59638" y="2012"/>
                    <a:pt x="59472" y="2012"/>
                    <a:pt x="59306" y="2095"/>
                  </a:cubicBezTo>
                  <a:cubicBezTo>
                    <a:pt x="59265" y="1949"/>
                    <a:pt x="59244" y="1804"/>
                    <a:pt x="59244" y="1639"/>
                  </a:cubicBezTo>
                  <a:cubicBezTo>
                    <a:pt x="59265" y="1514"/>
                    <a:pt x="59285" y="1369"/>
                    <a:pt x="59265" y="1224"/>
                  </a:cubicBezTo>
                  <a:cubicBezTo>
                    <a:pt x="59265" y="1100"/>
                    <a:pt x="59223" y="975"/>
                    <a:pt x="59140" y="851"/>
                  </a:cubicBezTo>
                  <a:cubicBezTo>
                    <a:pt x="59099" y="768"/>
                    <a:pt x="59037" y="706"/>
                    <a:pt x="58975" y="644"/>
                  </a:cubicBezTo>
                  <a:cubicBezTo>
                    <a:pt x="58912" y="644"/>
                    <a:pt x="58871" y="664"/>
                    <a:pt x="58829" y="623"/>
                  </a:cubicBezTo>
                  <a:cubicBezTo>
                    <a:pt x="58767" y="685"/>
                    <a:pt x="58643" y="685"/>
                    <a:pt x="58560" y="706"/>
                  </a:cubicBezTo>
                  <a:cubicBezTo>
                    <a:pt x="58477" y="747"/>
                    <a:pt x="58332" y="892"/>
                    <a:pt x="58270" y="809"/>
                  </a:cubicBezTo>
                  <a:cubicBezTo>
                    <a:pt x="57980" y="1203"/>
                    <a:pt x="57938" y="1701"/>
                    <a:pt x="58332" y="2032"/>
                  </a:cubicBezTo>
                  <a:cubicBezTo>
                    <a:pt x="58249" y="2053"/>
                    <a:pt x="58187" y="1929"/>
                    <a:pt x="58125" y="1867"/>
                  </a:cubicBezTo>
                  <a:cubicBezTo>
                    <a:pt x="58062" y="1825"/>
                    <a:pt x="58000" y="1804"/>
                    <a:pt x="57938" y="1784"/>
                  </a:cubicBezTo>
                  <a:cubicBezTo>
                    <a:pt x="57814" y="1742"/>
                    <a:pt x="57834" y="1784"/>
                    <a:pt x="57772" y="1867"/>
                  </a:cubicBezTo>
                  <a:cubicBezTo>
                    <a:pt x="57503" y="1701"/>
                    <a:pt x="57524" y="1452"/>
                    <a:pt x="57627" y="1203"/>
                  </a:cubicBezTo>
                  <a:cubicBezTo>
                    <a:pt x="57772" y="913"/>
                    <a:pt x="57814" y="602"/>
                    <a:pt x="57731" y="291"/>
                  </a:cubicBezTo>
                  <a:cubicBezTo>
                    <a:pt x="57710" y="208"/>
                    <a:pt x="57669" y="125"/>
                    <a:pt x="57627" y="63"/>
                  </a:cubicBezTo>
                  <a:cubicBezTo>
                    <a:pt x="57503" y="22"/>
                    <a:pt x="57378" y="1"/>
                    <a:pt x="57254" y="22"/>
                  </a:cubicBezTo>
                  <a:cubicBezTo>
                    <a:pt x="57047" y="42"/>
                    <a:pt x="56881" y="125"/>
                    <a:pt x="56736" y="250"/>
                  </a:cubicBezTo>
                  <a:cubicBezTo>
                    <a:pt x="56466" y="519"/>
                    <a:pt x="56425" y="954"/>
                    <a:pt x="56674" y="1265"/>
                  </a:cubicBezTo>
                  <a:cubicBezTo>
                    <a:pt x="56072" y="1265"/>
                    <a:pt x="55886" y="1846"/>
                    <a:pt x="55824" y="2343"/>
                  </a:cubicBezTo>
                  <a:cubicBezTo>
                    <a:pt x="55803" y="2634"/>
                    <a:pt x="55782" y="2944"/>
                    <a:pt x="55803" y="3235"/>
                  </a:cubicBezTo>
                  <a:cubicBezTo>
                    <a:pt x="55803" y="3380"/>
                    <a:pt x="55699" y="3753"/>
                    <a:pt x="55575" y="3815"/>
                  </a:cubicBezTo>
                  <a:cubicBezTo>
                    <a:pt x="55492" y="3836"/>
                    <a:pt x="55430" y="3898"/>
                    <a:pt x="55368" y="3981"/>
                  </a:cubicBezTo>
                  <a:cubicBezTo>
                    <a:pt x="55347" y="4002"/>
                    <a:pt x="55264" y="4147"/>
                    <a:pt x="55243" y="4085"/>
                  </a:cubicBezTo>
                  <a:cubicBezTo>
                    <a:pt x="55243" y="4085"/>
                    <a:pt x="55243" y="4105"/>
                    <a:pt x="55243" y="4126"/>
                  </a:cubicBezTo>
                  <a:cubicBezTo>
                    <a:pt x="55264" y="4002"/>
                    <a:pt x="55243" y="3836"/>
                    <a:pt x="55098" y="3857"/>
                  </a:cubicBezTo>
                  <a:cubicBezTo>
                    <a:pt x="55223" y="3794"/>
                    <a:pt x="55119" y="3546"/>
                    <a:pt x="55036" y="3463"/>
                  </a:cubicBezTo>
                  <a:cubicBezTo>
                    <a:pt x="54995" y="3401"/>
                    <a:pt x="54912" y="3359"/>
                    <a:pt x="54849" y="3338"/>
                  </a:cubicBezTo>
                  <a:cubicBezTo>
                    <a:pt x="54787" y="3421"/>
                    <a:pt x="54704" y="3504"/>
                    <a:pt x="54642" y="3566"/>
                  </a:cubicBezTo>
                  <a:cubicBezTo>
                    <a:pt x="54621" y="3525"/>
                    <a:pt x="54601" y="3483"/>
                    <a:pt x="54559" y="3463"/>
                  </a:cubicBezTo>
                  <a:cubicBezTo>
                    <a:pt x="54580" y="3670"/>
                    <a:pt x="54476" y="3753"/>
                    <a:pt x="54373" y="3919"/>
                  </a:cubicBezTo>
                  <a:cubicBezTo>
                    <a:pt x="54373" y="3877"/>
                    <a:pt x="54331" y="3815"/>
                    <a:pt x="54311" y="3794"/>
                  </a:cubicBezTo>
                  <a:cubicBezTo>
                    <a:pt x="54228" y="3836"/>
                    <a:pt x="54124" y="3857"/>
                    <a:pt x="54020" y="3857"/>
                  </a:cubicBezTo>
                  <a:cubicBezTo>
                    <a:pt x="53979" y="3857"/>
                    <a:pt x="53937" y="3877"/>
                    <a:pt x="53896" y="3898"/>
                  </a:cubicBezTo>
                  <a:cubicBezTo>
                    <a:pt x="53896" y="3898"/>
                    <a:pt x="53834" y="4022"/>
                    <a:pt x="53854" y="4002"/>
                  </a:cubicBezTo>
                  <a:cubicBezTo>
                    <a:pt x="53772" y="4043"/>
                    <a:pt x="53668" y="4002"/>
                    <a:pt x="53772" y="3939"/>
                  </a:cubicBezTo>
                  <a:cubicBezTo>
                    <a:pt x="53854" y="3898"/>
                    <a:pt x="53875" y="3857"/>
                    <a:pt x="53813" y="3774"/>
                  </a:cubicBezTo>
                  <a:cubicBezTo>
                    <a:pt x="53792" y="3815"/>
                    <a:pt x="53751" y="3836"/>
                    <a:pt x="53709" y="3815"/>
                  </a:cubicBezTo>
                  <a:cubicBezTo>
                    <a:pt x="53751" y="3753"/>
                    <a:pt x="53813" y="3442"/>
                    <a:pt x="53647" y="3587"/>
                  </a:cubicBezTo>
                  <a:cubicBezTo>
                    <a:pt x="53606" y="3649"/>
                    <a:pt x="53564" y="3711"/>
                    <a:pt x="53564" y="3794"/>
                  </a:cubicBezTo>
                  <a:cubicBezTo>
                    <a:pt x="53523" y="3774"/>
                    <a:pt x="53481" y="3774"/>
                    <a:pt x="53440" y="3794"/>
                  </a:cubicBezTo>
                  <a:cubicBezTo>
                    <a:pt x="53440" y="3732"/>
                    <a:pt x="53419" y="3649"/>
                    <a:pt x="53419" y="3587"/>
                  </a:cubicBezTo>
                  <a:cubicBezTo>
                    <a:pt x="53544" y="3608"/>
                    <a:pt x="53689" y="3566"/>
                    <a:pt x="53813" y="3483"/>
                  </a:cubicBezTo>
                  <a:cubicBezTo>
                    <a:pt x="53751" y="3338"/>
                    <a:pt x="53709" y="3172"/>
                    <a:pt x="53668" y="3027"/>
                  </a:cubicBezTo>
                  <a:cubicBezTo>
                    <a:pt x="53647" y="2716"/>
                    <a:pt x="53502" y="2447"/>
                    <a:pt x="53295" y="2240"/>
                  </a:cubicBezTo>
                  <a:cubicBezTo>
                    <a:pt x="53191" y="2406"/>
                    <a:pt x="53170" y="2634"/>
                    <a:pt x="52922" y="2406"/>
                  </a:cubicBezTo>
                  <a:cubicBezTo>
                    <a:pt x="52922" y="2468"/>
                    <a:pt x="52901" y="2488"/>
                    <a:pt x="52839" y="2488"/>
                  </a:cubicBezTo>
                  <a:cubicBezTo>
                    <a:pt x="52901" y="2571"/>
                    <a:pt x="52797" y="2737"/>
                    <a:pt x="52839" y="2862"/>
                  </a:cubicBezTo>
                  <a:cubicBezTo>
                    <a:pt x="52901" y="2965"/>
                    <a:pt x="53005" y="3027"/>
                    <a:pt x="53005" y="3131"/>
                  </a:cubicBezTo>
                  <a:cubicBezTo>
                    <a:pt x="52963" y="3069"/>
                    <a:pt x="52777" y="2965"/>
                    <a:pt x="52797" y="3131"/>
                  </a:cubicBezTo>
                  <a:cubicBezTo>
                    <a:pt x="52797" y="3172"/>
                    <a:pt x="52818" y="3214"/>
                    <a:pt x="52859" y="3255"/>
                  </a:cubicBezTo>
                  <a:cubicBezTo>
                    <a:pt x="52922" y="3338"/>
                    <a:pt x="52880" y="3359"/>
                    <a:pt x="52859" y="3463"/>
                  </a:cubicBezTo>
                  <a:cubicBezTo>
                    <a:pt x="52777" y="3401"/>
                    <a:pt x="52694" y="3421"/>
                    <a:pt x="52714" y="3297"/>
                  </a:cubicBezTo>
                  <a:cubicBezTo>
                    <a:pt x="52735" y="3193"/>
                    <a:pt x="52694" y="3235"/>
                    <a:pt x="52611" y="3172"/>
                  </a:cubicBezTo>
                  <a:cubicBezTo>
                    <a:pt x="52528" y="3131"/>
                    <a:pt x="52466" y="3048"/>
                    <a:pt x="52445" y="2944"/>
                  </a:cubicBezTo>
                  <a:cubicBezTo>
                    <a:pt x="52466" y="2737"/>
                    <a:pt x="52507" y="2551"/>
                    <a:pt x="52549" y="2364"/>
                  </a:cubicBezTo>
                  <a:cubicBezTo>
                    <a:pt x="52569" y="2240"/>
                    <a:pt x="52528" y="2136"/>
                    <a:pt x="52486" y="2032"/>
                  </a:cubicBezTo>
                  <a:cubicBezTo>
                    <a:pt x="52403" y="1867"/>
                    <a:pt x="52217" y="1887"/>
                    <a:pt x="52051" y="1949"/>
                  </a:cubicBezTo>
                  <a:cubicBezTo>
                    <a:pt x="51802" y="2032"/>
                    <a:pt x="51636" y="2281"/>
                    <a:pt x="51678" y="2530"/>
                  </a:cubicBezTo>
                  <a:cubicBezTo>
                    <a:pt x="51616" y="2488"/>
                    <a:pt x="51554" y="2488"/>
                    <a:pt x="51491" y="2509"/>
                  </a:cubicBezTo>
                  <a:cubicBezTo>
                    <a:pt x="51595" y="2634"/>
                    <a:pt x="51719" y="2716"/>
                    <a:pt x="51823" y="2820"/>
                  </a:cubicBezTo>
                  <a:cubicBezTo>
                    <a:pt x="51740" y="2820"/>
                    <a:pt x="51678" y="2841"/>
                    <a:pt x="51616" y="2882"/>
                  </a:cubicBezTo>
                  <a:cubicBezTo>
                    <a:pt x="51554" y="2924"/>
                    <a:pt x="51491" y="2903"/>
                    <a:pt x="51491" y="2986"/>
                  </a:cubicBezTo>
                  <a:cubicBezTo>
                    <a:pt x="51408" y="3069"/>
                    <a:pt x="51367" y="3007"/>
                    <a:pt x="51284" y="2944"/>
                  </a:cubicBezTo>
                  <a:cubicBezTo>
                    <a:pt x="51035" y="2799"/>
                    <a:pt x="50704" y="2571"/>
                    <a:pt x="50372" y="2613"/>
                  </a:cubicBezTo>
                  <a:cubicBezTo>
                    <a:pt x="50393" y="2799"/>
                    <a:pt x="50559" y="2965"/>
                    <a:pt x="50248" y="2986"/>
                  </a:cubicBezTo>
                  <a:cubicBezTo>
                    <a:pt x="50268" y="3131"/>
                    <a:pt x="50372" y="3276"/>
                    <a:pt x="50538" y="3338"/>
                  </a:cubicBezTo>
                  <a:cubicBezTo>
                    <a:pt x="50476" y="3338"/>
                    <a:pt x="50413" y="3338"/>
                    <a:pt x="50351" y="3359"/>
                  </a:cubicBezTo>
                  <a:cubicBezTo>
                    <a:pt x="50393" y="3401"/>
                    <a:pt x="50248" y="3483"/>
                    <a:pt x="50206" y="3546"/>
                  </a:cubicBezTo>
                  <a:cubicBezTo>
                    <a:pt x="50040" y="3297"/>
                    <a:pt x="49688" y="2716"/>
                    <a:pt x="49398" y="3193"/>
                  </a:cubicBezTo>
                  <a:cubicBezTo>
                    <a:pt x="49149" y="3525"/>
                    <a:pt x="49377" y="3981"/>
                    <a:pt x="49792" y="4002"/>
                  </a:cubicBezTo>
                  <a:cubicBezTo>
                    <a:pt x="49709" y="4105"/>
                    <a:pt x="49626" y="3898"/>
                    <a:pt x="49543" y="4002"/>
                  </a:cubicBezTo>
                  <a:lnTo>
                    <a:pt x="49481" y="3919"/>
                  </a:lnTo>
                  <a:cubicBezTo>
                    <a:pt x="49356" y="4002"/>
                    <a:pt x="49232" y="4043"/>
                    <a:pt x="49087" y="4043"/>
                  </a:cubicBezTo>
                  <a:cubicBezTo>
                    <a:pt x="49087" y="4002"/>
                    <a:pt x="49108" y="3960"/>
                    <a:pt x="49128" y="3939"/>
                  </a:cubicBezTo>
                  <a:cubicBezTo>
                    <a:pt x="49066" y="3877"/>
                    <a:pt x="49025" y="3836"/>
                    <a:pt x="48962" y="3794"/>
                  </a:cubicBezTo>
                  <a:cubicBezTo>
                    <a:pt x="48838" y="3732"/>
                    <a:pt x="48714" y="3711"/>
                    <a:pt x="48589" y="3774"/>
                  </a:cubicBezTo>
                  <a:cubicBezTo>
                    <a:pt x="48465" y="3815"/>
                    <a:pt x="48548" y="4105"/>
                    <a:pt x="48569" y="4230"/>
                  </a:cubicBezTo>
                  <a:cubicBezTo>
                    <a:pt x="48569" y="4395"/>
                    <a:pt x="48589" y="4561"/>
                    <a:pt x="48652" y="4706"/>
                  </a:cubicBezTo>
                  <a:cubicBezTo>
                    <a:pt x="48569" y="4727"/>
                    <a:pt x="48506" y="4769"/>
                    <a:pt x="48444" y="4810"/>
                  </a:cubicBezTo>
                  <a:cubicBezTo>
                    <a:pt x="48341" y="4872"/>
                    <a:pt x="48382" y="4914"/>
                    <a:pt x="48258" y="4872"/>
                  </a:cubicBezTo>
                  <a:cubicBezTo>
                    <a:pt x="48113" y="4810"/>
                    <a:pt x="47967" y="4831"/>
                    <a:pt x="47843" y="4872"/>
                  </a:cubicBezTo>
                  <a:cubicBezTo>
                    <a:pt x="48195" y="4706"/>
                    <a:pt x="48672" y="4458"/>
                    <a:pt x="48278" y="4022"/>
                  </a:cubicBezTo>
                  <a:cubicBezTo>
                    <a:pt x="48009" y="3960"/>
                    <a:pt x="47739" y="4002"/>
                    <a:pt x="47511" y="4147"/>
                  </a:cubicBezTo>
                  <a:cubicBezTo>
                    <a:pt x="47449" y="4167"/>
                    <a:pt x="47387" y="4209"/>
                    <a:pt x="47325" y="4230"/>
                  </a:cubicBezTo>
                  <a:lnTo>
                    <a:pt x="47470" y="4478"/>
                  </a:lnTo>
                  <a:lnTo>
                    <a:pt x="47698" y="4893"/>
                  </a:lnTo>
                  <a:cubicBezTo>
                    <a:pt x="47574" y="4893"/>
                    <a:pt x="47511" y="4769"/>
                    <a:pt x="47408" y="4852"/>
                  </a:cubicBezTo>
                  <a:cubicBezTo>
                    <a:pt x="47304" y="4914"/>
                    <a:pt x="47221" y="5017"/>
                    <a:pt x="47180" y="5121"/>
                  </a:cubicBezTo>
                  <a:cubicBezTo>
                    <a:pt x="47118" y="5059"/>
                    <a:pt x="46869" y="5204"/>
                    <a:pt x="46807" y="5266"/>
                  </a:cubicBezTo>
                  <a:cubicBezTo>
                    <a:pt x="46848" y="4893"/>
                    <a:pt x="46579" y="4769"/>
                    <a:pt x="46247" y="4810"/>
                  </a:cubicBezTo>
                  <a:cubicBezTo>
                    <a:pt x="46288" y="4976"/>
                    <a:pt x="46164" y="5142"/>
                    <a:pt x="46123" y="5287"/>
                  </a:cubicBezTo>
                  <a:cubicBezTo>
                    <a:pt x="46060" y="5225"/>
                    <a:pt x="45998" y="5204"/>
                    <a:pt x="46040" y="5328"/>
                  </a:cubicBezTo>
                  <a:cubicBezTo>
                    <a:pt x="45895" y="5287"/>
                    <a:pt x="45770" y="5225"/>
                    <a:pt x="45625" y="5162"/>
                  </a:cubicBezTo>
                  <a:cubicBezTo>
                    <a:pt x="45542" y="5059"/>
                    <a:pt x="45439" y="4997"/>
                    <a:pt x="45314" y="4976"/>
                  </a:cubicBezTo>
                  <a:cubicBezTo>
                    <a:pt x="45065" y="4976"/>
                    <a:pt x="44858" y="4769"/>
                    <a:pt x="44858" y="4520"/>
                  </a:cubicBezTo>
                  <a:cubicBezTo>
                    <a:pt x="44630" y="4416"/>
                    <a:pt x="44381" y="4458"/>
                    <a:pt x="44174" y="4603"/>
                  </a:cubicBezTo>
                  <a:cubicBezTo>
                    <a:pt x="44091" y="4686"/>
                    <a:pt x="44070" y="4686"/>
                    <a:pt x="44133" y="4789"/>
                  </a:cubicBezTo>
                  <a:cubicBezTo>
                    <a:pt x="44195" y="4893"/>
                    <a:pt x="44236" y="4934"/>
                    <a:pt x="44278" y="5017"/>
                  </a:cubicBezTo>
                  <a:cubicBezTo>
                    <a:pt x="44381" y="5183"/>
                    <a:pt x="44464" y="5328"/>
                    <a:pt x="44568" y="5473"/>
                  </a:cubicBezTo>
                  <a:cubicBezTo>
                    <a:pt x="44485" y="5473"/>
                    <a:pt x="44464" y="5515"/>
                    <a:pt x="44423" y="5577"/>
                  </a:cubicBezTo>
                  <a:cubicBezTo>
                    <a:pt x="44319" y="5515"/>
                    <a:pt x="44174" y="5328"/>
                    <a:pt x="44029" y="5411"/>
                  </a:cubicBezTo>
                  <a:lnTo>
                    <a:pt x="44174" y="5536"/>
                  </a:lnTo>
                  <a:cubicBezTo>
                    <a:pt x="43946" y="5639"/>
                    <a:pt x="43449" y="5515"/>
                    <a:pt x="43366" y="5826"/>
                  </a:cubicBezTo>
                  <a:cubicBezTo>
                    <a:pt x="43635" y="5805"/>
                    <a:pt x="44050" y="5826"/>
                    <a:pt x="44195" y="5536"/>
                  </a:cubicBezTo>
                  <a:cubicBezTo>
                    <a:pt x="44236" y="5598"/>
                    <a:pt x="44319" y="5639"/>
                    <a:pt x="44402" y="5660"/>
                  </a:cubicBezTo>
                  <a:cubicBezTo>
                    <a:pt x="44340" y="5764"/>
                    <a:pt x="44319" y="5888"/>
                    <a:pt x="44381" y="6012"/>
                  </a:cubicBezTo>
                  <a:cubicBezTo>
                    <a:pt x="44216" y="5847"/>
                    <a:pt x="44050" y="5992"/>
                    <a:pt x="44257" y="6137"/>
                  </a:cubicBezTo>
                  <a:cubicBezTo>
                    <a:pt x="44133" y="6157"/>
                    <a:pt x="44195" y="6282"/>
                    <a:pt x="44070" y="6261"/>
                  </a:cubicBezTo>
                  <a:cubicBezTo>
                    <a:pt x="43946" y="6240"/>
                    <a:pt x="43905" y="6095"/>
                    <a:pt x="43801" y="6116"/>
                  </a:cubicBezTo>
                  <a:cubicBezTo>
                    <a:pt x="43697" y="6137"/>
                    <a:pt x="43614" y="6178"/>
                    <a:pt x="43531" y="6261"/>
                  </a:cubicBezTo>
                  <a:cubicBezTo>
                    <a:pt x="43490" y="6303"/>
                    <a:pt x="43469" y="6344"/>
                    <a:pt x="43449" y="6406"/>
                  </a:cubicBezTo>
                  <a:cubicBezTo>
                    <a:pt x="43428" y="6510"/>
                    <a:pt x="43511" y="6510"/>
                    <a:pt x="43573" y="6551"/>
                  </a:cubicBezTo>
                  <a:cubicBezTo>
                    <a:pt x="43449" y="6614"/>
                    <a:pt x="43345" y="6717"/>
                    <a:pt x="43262" y="6842"/>
                  </a:cubicBezTo>
                  <a:cubicBezTo>
                    <a:pt x="43179" y="6987"/>
                    <a:pt x="43075" y="7090"/>
                    <a:pt x="42951" y="7173"/>
                  </a:cubicBezTo>
                  <a:cubicBezTo>
                    <a:pt x="42951" y="7132"/>
                    <a:pt x="42951" y="7111"/>
                    <a:pt x="42889" y="7152"/>
                  </a:cubicBezTo>
                  <a:cubicBezTo>
                    <a:pt x="42889" y="7111"/>
                    <a:pt x="42868" y="7070"/>
                    <a:pt x="42847" y="7049"/>
                  </a:cubicBezTo>
                  <a:cubicBezTo>
                    <a:pt x="42868" y="7028"/>
                    <a:pt x="42889" y="7007"/>
                    <a:pt x="42930" y="7007"/>
                  </a:cubicBezTo>
                  <a:cubicBezTo>
                    <a:pt x="42847" y="6842"/>
                    <a:pt x="42702" y="6738"/>
                    <a:pt x="42516" y="6738"/>
                  </a:cubicBezTo>
                  <a:cubicBezTo>
                    <a:pt x="42371" y="6759"/>
                    <a:pt x="42226" y="6759"/>
                    <a:pt x="42080" y="6759"/>
                  </a:cubicBezTo>
                  <a:cubicBezTo>
                    <a:pt x="42205" y="6696"/>
                    <a:pt x="42350" y="6489"/>
                    <a:pt x="42454" y="6531"/>
                  </a:cubicBezTo>
                  <a:cubicBezTo>
                    <a:pt x="42516" y="6551"/>
                    <a:pt x="42827" y="6572"/>
                    <a:pt x="42806" y="6448"/>
                  </a:cubicBezTo>
                  <a:cubicBezTo>
                    <a:pt x="42785" y="6344"/>
                    <a:pt x="42723" y="6033"/>
                    <a:pt x="42536" y="6199"/>
                  </a:cubicBezTo>
                  <a:cubicBezTo>
                    <a:pt x="42578" y="5929"/>
                    <a:pt x="42080" y="5909"/>
                    <a:pt x="42018" y="5784"/>
                  </a:cubicBezTo>
                  <a:cubicBezTo>
                    <a:pt x="42184" y="5867"/>
                    <a:pt x="42391" y="5867"/>
                    <a:pt x="42536" y="5784"/>
                  </a:cubicBezTo>
                  <a:cubicBezTo>
                    <a:pt x="42391" y="5743"/>
                    <a:pt x="42226" y="5701"/>
                    <a:pt x="42080" y="5639"/>
                  </a:cubicBezTo>
                  <a:cubicBezTo>
                    <a:pt x="41977" y="5619"/>
                    <a:pt x="42018" y="5515"/>
                    <a:pt x="42018" y="5432"/>
                  </a:cubicBezTo>
                  <a:cubicBezTo>
                    <a:pt x="41894" y="5411"/>
                    <a:pt x="41769" y="5370"/>
                    <a:pt x="41645" y="5349"/>
                  </a:cubicBezTo>
                  <a:cubicBezTo>
                    <a:pt x="41251" y="5245"/>
                    <a:pt x="40754" y="5038"/>
                    <a:pt x="40339" y="5204"/>
                  </a:cubicBezTo>
                  <a:cubicBezTo>
                    <a:pt x="40381" y="5328"/>
                    <a:pt x="40505" y="5370"/>
                    <a:pt x="40505" y="5494"/>
                  </a:cubicBezTo>
                  <a:cubicBezTo>
                    <a:pt x="40546" y="5764"/>
                    <a:pt x="40298" y="5598"/>
                    <a:pt x="40236" y="5494"/>
                  </a:cubicBezTo>
                  <a:cubicBezTo>
                    <a:pt x="40153" y="5577"/>
                    <a:pt x="40153" y="5681"/>
                    <a:pt x="40049" y="5639"/>
                  </a:cubicBezTo>
                  <a:cubicBezTo>
                    <a:pt x="39966" y="5805"/>
                    <a:pt x="40028" y="6012"/>
                    <a:pt x="39759" y="5867"/>
                  </a:cubicBezTo>
                  <a:cubicBezTo>
                    <a:pt x="39717" y="5992"/>
                    <a:pt x="39738" y="5971"/>
                    <a:pt x="39614" y="5971"/>
                  </a:cubicBezTo>
                  <a:cubicBezTo>
                    <a:pt x="39634" y="5701"/>
                    <a:pt x="39862" y="5515"/>
                    <a:pt x="39904" y="5245"/>
                  </a:cubicBezTo>
                  <a:cubicBezTo>
                    <a:pt x="39925" y="5038"/>
                    <a:pt x="39904" y="4852"/>
                    <a:pt x="39655" y="4810"/>
                  </a:cubicBezTo>
                  <a:cubicBezTo>
                    <a:pt x="39469" y="4748"/>
                    <a:pt x="39261" y="4810"/>
                    <a:pt x="39095" y="4934"/>
                  </a:cubicBezTo>
                  <a:cubicBezTo>
                    <a:pt x="39178" y="4748"/>
                    <a:pt x="39344" y="4478"/>
                    <a:pt x="39158" y="4313"/>
                  </a:cubicBezTo>
                  <a:cubicBezTo>
                    <a:pt x="39013" y="4499"/>
                    <a:pt x="38930" y="4748"/>
                    <a:pt x="38909" y="4976"/>
                  </a:cubicBezTo>
                  <a:cubicBezTo>
                    <a:pt x="38909" y="5080"/>
                    <a:pt x="38888" y="5183"/>
                    <a:pt x="38888" y="5287"/>
                  </a:cubicBezTo>
                  <a:cubicBezTo>
                    <a:pt x="38888" y="5370"/>
                    <a:pt x="38950" y="5639"/>
                    <a:pt x="38909" y="5660"/>
                  </a:cubicBezTo>
                  <a:cubicBezTo>
                    <a:pt x="38474" y="5619"/>
                    <a:pt x="38266" y="6075"/>
                    <a:pt x="38183" y="6448"/>
                  </a:cubicBezTo>
                  <a:cubicBezTo>
                    <a:pt x="38163" y="6365"/>
                    <a:pt x="38142" y="6365"/>
                    <a:pt x="38080" y="6385"/>
                  </a:cubicBezTo>
                  <a:cubicBezTo>
                    <a:pt x="37997" y="6427"/>
                    <a:pt x="37955" y="6365"/>
                    <a:pt x="37872" y="6365"/>
                  </a:cubicBezTo>
                  <a:cubicBezTo>
                    <a:pt x="37790" y="6365"/>
                    <a:pt x="37707" y="6220"/>
                    <a:pt x="37603" y="6137"/>
                  </a:cubicBezTo>
                  <a:cubicBezTo>
                    <a:pt x="37561" y="6116"/>
                    <a:pt x="37520" y="6075"/>
                    <a:pt x="37479" y="6033"/>
                  </a:cubicBezTo>
                  <a:cubicBezTo>
                    <a:pt x="37375" y="5971"/>
                    <a:pt x="37354" y="5909"/>
                    <a:pt x="37271" y="6012"/>
                  </a:cubicBezTo>
                  <a:lnTo>
                    <a:pt x="36981" y="6468"/>
                  </a:lnTo>
                  <a:cubicBezTo>
                    <a:pt x="36960" y="6365"/>
                    <a:pt x="36857" y="6282"/>
                    <a:pt x="36981" y="6240"/>
                  </a:cubicBezTo>
                  <a:cubicBezTo>
                    <a:pt x="37105" y="6220"/>
                    <a:pt x="37168" y="6033"/>
                    <a:pt x="37209" y="5950"/>
                  </a:cubicBezTo>
                  <a:cubicBezTo>
                    <a:pt x="37313" y="5743"/>
                    <a:pt x="37230" y="5515"/>
                    <a:pt x="37023" y="5411"/>
                  </a:cubicBezTo>
                  <a:cubicBezTo>
                    <a:pt x="37209" y="5308"/>
                    <a:pt x="37313" y="5473"/>
                    <a:pt x="37354" y="5639"/>
                  </a:cubicBezTo>
                  <a:cubicBezTo>
                    <a:pt x="37396" y="5598"/>
                    <a:pt x="37437" y="5577"/>
                    <a:pt x="37479" y="5556"/>
                  </a:cubicBezTo>
                  <a:cubicBezTo>
                    <a:pt x="37561" y="5598"/>
                    <a:pt x="37644" y="5619"/>
                    <a:pt x="37727" y="5639"/>
                  </a:cubicBezTo>
                  <a:cubicBezTo>
                    <a:pt x="37831" y="5660"/>
                    <a:pt x="37955" y="5660"/>
                    <a:pt x="38080" y="5619"/>
                  </a:cubicBezTo>
                  <a:cubicBezTo>
                    <a:pt x="38183" y="5577"/>
                    <a:pt x="38287" y="5494"/>
                    <a:pt x="38391" y="5453"/>
                  </a:cubicBezTo>
                  <a:cubicBezTo>
                    <a:pt x="38494" y="5411"/>
                    <a:pt x="38515" y="5287"/>
                    <a:pt x="38432" y="5204"/>
                  </a:cubicBezTo>
                  <a:cubicBezTo>
                    <a:pt x="38391" y="5266"/>
                    <a:pt x="38328" y="5308"/>
                    <a:pt x="38266" y="5225"/>
                  </a:cubicBezTo>
                  <a:cubicBezTo>
                    <a:pt x="38308" y="5162"/>
                    <a:pt x="38349" y="5080"/>
                    <a:pt x="38391" y="5017"/>
                  </a:cubicBezTo>
                  <a:cubicBezTo>
                    <a:pt x="38411" y="4934"/>
                    <a:pt x="38391" y="4852"/>
                    <a:pt x="38328" y="4810"/>
                  </a:cubicBezTo>
                  <a:cubicBezTo>
                    <a:pt x="38225" y="4748"/>
                    <a:pt x="38142" y="4831"/>
                    <a:pt x="38080" y="4934"/>
                  </a:cubicBezTo>
                  <a:cubicBezTo>
                    <a:pt x="38018" y="4789"/>
                    <a:pt x="37955" y="4644"/>
                    <a:pt x="37872" y="4499"/>
                  </a:cubicBezTo>
                  <a:cubicBezTo>
                    <a:pt x="37810" y="4458"/>
                    <a:pt x="37810" y="4395"/>
                    <a:pt x="37893" y="4375"/>
                  </a:cubicBezTo>
                  <a:cubicBezTo>
                    <a:pt x="37872" y="4313"/>
                    <a:pt x="37831" y="4250"/>
                    <a:pt x="37790" y="4188"/>
                  </a:cubicBezTo>
                  <a:cubicBezTo>
                    <a:pt x="37707" y="4022"/>
                    <a:pt x="37561" y="3898"/>
                    <a:pt x="37375" y="3836"/>
                  </a:cubicBezTo>
                  <a:cubicBezTo>
                    <a:pt x="37271" y="3815"/>
                    <a:pt x="37168" y="3815"/>
                    <a:pt x="37064" y="3815"/>
                  </a:cubicBezTo>
                  <a:cubicBezTo>
                    <a:pt x="37043" y="3981"/>
                    <a:pt x="37002" y="4126"/>
                    <a:pt x="36960" y="4271"/>
                  </a:cubicBezTo>
                  <a:cubicBezTo>
                    <a:pt x="36836" y="4582"/>
                    <a:pt x="36774" y="4893"/>
                    <a:pt x="36753" y="5225"/>
                  </a:cubicBezTo>
                  <a:cubicBezTo>
                    <a:pt x="36484" y="4976"/>
                    <a:pt x="36753" y="4478"/>
                    <a:pt x="36649" y="4167"/>
                  </a:cubicBezTo>
                  <a:cubicBezTo>
                    <a:pt x="36608" y="4043"/>
                    <a:pt x="36525" y="3939"/>
                    <a:pt x="36442" y="3857"/>
                  </a:cubicBezTo>
                  <a:cubicBezTo>
                    <a:pt x="36318" y="3836"/>
                    <a:pt x="36173" y="3857"/>
                    <a:pt x="36069" y="3919"/>
                  </a:cubicBezTo>
                  <a:cubicBezTo>
                    <a:pt x="35862" y="3981"/>
                    <a:pt x="35717" y="4147"/>
                    <a:pt x="35654" y="4354"/>
                  </a:cubicBezTo>
                  <a:cubicBezTo>
                    <a:pt x="35364" y="4147"/>
                    <a:pt x="34950" y="4147"/>
                    <a:pt x="34701" y="4395"/>
                  </a:cubicBezTo>
                  <a:cubicBezTo>
                    <a:pt x="34639" y="4313"/>
                    <a:pt x="34597" y="4313"/>
                    <a:pt x="34577" y="4209"/>
                  </a:cubicBezTo>
                  <a:cubicBezTo>
                    <a:pt x="34577" y="4105"/>
                    <a:pt x="34556" y="4002"/>
                    <a:pt x="34535" y="3898"/>
                  </a:cubicBezTo>
                  <a:cubicBezTo>
                    <a:pt x="34494" y="3711"/>
                    <a:pt x="34183" y="3711"/>
                    <a:pt x="34017" y="3774"/>
                  </a:cubicBezTo>
                  <a:cubicBezTo>
                    <a:pt x="33706" y="3877"/>
                    <a:pt x="33561" y="4230"/>
                    <a:pt x="33706" y="4520"/>
                  </a:cubicBezTo>
                  <a:cubicBezTo>
                    <a:pt x="33561" y="4520"/>
                    <a:pt x="33436" y="4416"/>
                    <a:pt x="33374" y="4271"/>
                  </a:cubicBezTo>
                  <a:cubicBezTo>
                    <a:pt x="33333" y="4126"/>
                    <a:pt x="33043" y="4209"/>
                    <a:pt x="32897" y="4250"/>
                  </a:cubicBezTo>
                  <a:cubicBezTo>
                    <a:pt x="32752" y="4292"/>
                    <a:pt x="32628" y="4375"/>
                    <a:pt x="32545" y="4499"/>
                  </a:cubicBezTo>
                  <a:cubicBezTo>
                    <a:pt x="32483" y="4603"/>
                    <a:pt x="32421" y="4665"/>
                    <a:pt x="32524" y="4748"/>
                  </a:cubicBezTo>
                  <a:cubicBezTo>
                    <a:pt x="32628" y="4810"/>
                    <a:pt x="32732" y="4934"/>
                    <a:pt x="32835" y="5038"/>
                  </a:cubicBezTo>
                  <a:cubicBezTo>
                    <a:pt x="32587" y="5225"/>
                    <a:pt x="32379" y="5411"/>
                    <a:pt x="32131" y="5619"/>
                  </a:cubicBezTo>
                  <a:cubicBezTo>
                    <a:pt x="32151" y="5494"/>
                    <a:pt x="32131" y="5390"/>
                    <a:pt x="32068" y="5287"/>
                  </a:cubicBezTo>
                  <a:cubicBezTo>
                    <a:pt x="31985" y="5100"/>
                    <a:pt x="31902" y="5183"/>
                    <a:pt x="31716" y="5225"/>
                  </a:cubicBezTo>
                  <a:lnTo>
                    <a:pt x="31260" y="5349"/>
                  </a:lnTo>
                  <a:cubicBezTo>
                    <a:pt x="31218" y="5308"/>
                    <a:pt x="31156" y="5287"/>
                    <a:pt x="31115" y="5266"/>
                  </a:cubicBezTo>
                  <a:cubicBezTo>
                    <a:pt x="31115" y="5162"/>
                    <a:pt x="31115" y="5162"/>
                    <a:pt x="30990" y="5162"/>
                  </a:cubicBezTo>
                  <a:cubicBezTo>
                    <a:pt x="31032" y="4934"/>
                    <a:pt x="30845" y="4810"/>
                    <a:pt x="30679" y="4727"/>
                  </a:cubicBezTo>
                  <a:cubicBezTo>
                    <a:pt x="30804" y="4624"/>
                    <a:pt x="30887" y="4437"/>
                    <a:pt x="31011" y="4375"/>
                  </a:cubicBezTo>
                  <a:cubicBezTo>
                    <a:pt x="31156" y="4292"/>
                    <a:pt x="31301" y="4126"/>
                    <a:pt x="31094" y="4002"/>
                  </a:cubicBezTo>
                  <a:cubicBezTo>
                    <a:pt x="31073" y="4043"/>
                    <a:pt x="31053" y="4064"/>
                    <a:pt x="31032" y="4105"/>
                  </a:cubicBezTo>
                  <a:cubicBezTo>
                    <a:pt x="31032" y="4022"/>
                    <a:pt x="30928" y="3463"/>
                    <a:pt x="30721" y="3711"/>
                  </a:cubicBezTo>
                  <a:cubicBezTo>
                    <a:pt x="30659" y="3794"/>
                    <a:pt x="30721" y="3857"/>
                    <a:pt x="30576" y="3836"/>
                  </a:cubicBezTo>
                  <a:lnTo>
                    <a:pt x="30327" y="3794"/>
                  </a:lnTo>
                  <a:cubicBezTo>
                    <a:pt x="30141" y="3753"/>
                    <a:pt x="30223" y="3504"/>
                    <a:pt x="30286" y="3380"/>
                  </a:cubicBezTo>
                  <a:cubicBezTo>
                    <a:pt x="30099" y="3152"/>
                    <a:pt x="29809" y="3027"/>
                    <a:pt x="29519" y="3048"/>
                  </a:cubicBezTo>
                  <a:cubicBezTo>
                    <a:pt x="29436" y="3069"/>
                    <a:pt x="29374" y="3090"/>
                    <a:pt x="29311" y="3131"/>
                  </a:cubicBezTo>
                  <a:cubicBezTo>
                    <a:pt x="29311" y="3214"/>
                    <a:pt x="29332" y="3297"/>
                    <a:pt x="29332" y="3380"/>
                  </a:cubicBezTo>
                  <a:cubicBezTo>
                    <a:pt x="29332" y="3463"/>
                    <a:pt x="29332" y="3566"/>
                    <a:pt x="29353" y="3649"/>
                  </a:cubicBezTo>
                  <a:cubicBezTo>
                    <a:pt x="29353" y="3794"/>
                    <a:pt x="29228" y="3753"/>
                    <a:pt x="29104" y="3815"/>
                  </a:cubicBezTo>
                  <a:cubicBezTo>
                    <a:pt x="29146" y="3919"/>
                    <a:pt x="29270" y="3960"/>
                    <a:pt x="29311" y="4064"/>
                  </a:cubicBezTo>
                  <a:cubicBezTo>
                    <a:pt x="29415" y="4230"/>
                    <a:pt x="29249" y="4354"/>
                    <a:pt x="29104" y="4416"/>
                  </a:cubicBezTo>
                  <a:cubicBezTo>
                    <a:pt x="29166" y="4520"/>
                    <a:pt x="29270" y="4603"/>
                    <a:pt x="29374" y="4665"/>
                  </a:cubicBezTo>
                  <a:cubicBezTo>
                    <a:pt x="29415" y="4706"/>
                    <a:pt x="29456" y="4727"/>
                    <a:pt x="29519" y="4727"/>
                  </a:cubicBezTo>
                  <a:cubicBezTo>
                    <a:pt x="29539" y="4789"/>
                    <a:pt x="29581" y="4831"/>
                    <a:pt x="29622" y="4893"/>
                  </a:cubicBezTo>
                  <a:cubicBezTo>
                    <a:pt x="29705" y="4810"/>
                    <a:pt x="29684" y="4748"/>
                    <a:pt x="29809" y="4727"/>
                  </a:cubicBezTo>
                  <a:cubicBezTo>
                    <a:pt x="29954" y="4686"/>
                    <a:pt x="30078" y="4624"/>
                    <a:pt x="30182" y="4769"/>
                  </a:cubicBezTo>
                  <a:cubicBezTo>
                    <a:pt x="30223" y="4706"/>
                    <a:pt x="30223" y="4665"/>
                    <a:pt x="30327" y="4686"/>
                  </a:cubicBezTo>
                  <a:cubicBezTo>
                    <a:pt x="30389" y="4706"/>
                    <a:pt x="30451" y="4748"/>
                    <a:pt x="30493" y="4789"/>
                  </a:cubicBezTo>
                  <a:cubicBezTo>
                    <a:pt x="30389" y="4934"/>
                    <a:pt x="30203" y="4955"/>
                    <a:pt x="30037" y="4997"/>
                  </a:cubicBezTo>
                  <a:cubicBezTo>
                    <a:pt x="29830" y="5038"/>
                    <a:pt x="29622" y="5080"/>
                    <a:pt x="29415" y="5162"/>
                  </a:cubicBezTo>
                  <a:cubicBezTo>
                    <a:pt x="29228" y="5225"/>
                    <a:pt x="28918" y="4852"/>
                    <a:pt x="28731" y="4789"/>
                  </a:cubicBezTo>
                  <a:cubicBezTo>
                    <a:pt x="28586" y="4727"/>
                    <a:pt x="28420" y="4727"/>
                    <a:pt x="28254" y="4748"/>
                  </a:cubicBezTo>
                  <a:cubicBezTo>
                    <a:pt x="28151" y="4769"/>
                    <a:pt x="28151" y="4831"/>
                    <a:pt x="28109" y="4914"/>
                  </a:cubicBezTo>
                  <a:cubicBezTo>
                    <a:pt x="28068" y="5017"/>
                    <a:pt x="27985" y="4976"/>
                    <a:pt x="27923" y="5059"/>
                  </a:cubicBezTo>
                  <a:cubicBezTo>
                    <a:pt x="27819" y="5245"/>
                    <a:pt x="27715" y="5536"/>
                    <a:pt x="27487" y="5225"/>
                  </a:cubicBezTo>
                  <a:cubicBezTo>
                    <a:pt x="27363" y="5328"/>
                    <a:pt x="27301" y="5473"/>
                    <a:pt x="27301" y="5639"/>
                  </a:cubicBezTo>
                  <a:cubicBezTo>
                    <a:pt x="27321" y="5826"/>
                    <a:pt x="26907" y="5805"/>
                    <a:pt x="26928" y="5867"/>
                  </a:cubicBezTo>
                  <a:cubicBezTo>
                    <a:pt x="26803" y="5639"/>
                    <a:pt x="27052" y="5349"/>
                    <a:pt x="27114" y="5142"/>
                  </a:cubicBezTo>
                  <a:cubicBezTo>
                    <a:pt x="27156" y="4997"/>
                    <a:pt x="27466" y="4686"/>
                    <a:pt x="27114" y="4644"/>
                  </a:cubicBezTo>
                  <a:cubicBezTo>
                    <a:pt x="27114" y="4686"/>
                    <a:pt x="27114" y="4706"/>
                    <a:pt x="27114" y="4748"/>
                  </a:cubicBezTo>
                  <a:cubicBezTo>
                    <a:pt x="27073" y="4644"/>
                    <a:pt x="27073" y="4603"/>
                    <a:pt x="26969" y="4582"/>
                  </a:cubicBezTo>
                  <a:cubicBezTo>
                    <a:pt x="26948" y="4499"/>
                    <a:pt x="26865" y="4458"/>
                    <a:pt x="26803" y="4478"/>
                  </a:cubicBezTo>
                  <a:cubicBezTo>
                    <a:pt x="26741" y="4478"/>
                    <a:pt x="26720" y="4499"/>
                    <a:pt x="26720" y="4561"/>
                  </a:cubicBezTo>
                  <a:cubicBezTo>
                    <a:pt x="26658" y="4561"/>
                    <a:pt x="26596" y="4561"/>
                    <a:pt x="26554" y="4582"/>
                  </a:cubicBezTo>
                  <a:cubicBezTo>
                    <a:pt x="26451" y="4603"/>
                    <a:pt x="26368" y="4665"/>
                    <a:pt x="26285" y="4727"/>
                  </a:cubicBezTo>
                  <a:cubicBezTo>
                    <a:pt x="26223" y="4624"/>
                    <a:pt x="26285" y="4478"/>
                    <a:pt x="26161" y="4437"/>
                  </a:cubicBezTo>
                  <a:cubicBezTo>
                    <a:pt x="26036" y="4416"/>
                    <a:pt x="25912" y="4395"/>
                    <a:pt x="25808" y="4395"/>
                  </a:cubicBezTo>
                  <a:cubicBezTo>
                    <a:pt x="25705" y="4395"/>
                    <a:pt x="25601" y="4437"/>
                    <a:pt x="25518" y="4499"/>
                  </a:cubicBezTo>
                  <a:cubicBezTo>
                    <a:pt x="25456" y="4541"/>
                    <a:pt x="25394" y="4603"/>
                    <a:pt x="25352" y="4665"/>
                  </a:cubicBezTo>
                  <a:cubicBezTo>
                    <a:pt x="25394" y="4727"/>
                    <a:pt x="25456" y="4810"/>
                    <a:pt x="25497" y="4893"/>
                  </a:cubicBezTo>
                  <a:cubicBezTo>
                    <a:pt x="25580" y="5017"/>
                    <a:pt x="25642" y="5142"/>
                    <a:pt x="25725" y="5287"/>
                  </a:cubicBezTo>
                  <a:cubicBezTo>
                    <a:pt x="25767" y="5370"/>
                    <a:pt x="25808" y="5453"/>
                    <a:pt x="25870" y="5515"/>
                  </a:cubicBezTo>
                  <a:cubicBezTo>
                    <a:pt x="25808" y="5556"/>
                    <a:pt x="25746" y="5598"/>
                    <a:pt x="25725" y="5660"/>
                  </a:cubicBezTo>
                  <a:cubicBezTo>
                    <a:pt x="25559" y="5888"/>
                    <a:pt x="25456" y="6178"/>
                    <a:pt x="25435" y="6468"/>
                  </a:cubicBezTo>
                  <a:cubicBezTo>
                    <a:pt x="25373" y="6448"/>
                    <a:pt x="25311" y="6448"/>
                    <a:pt x="25248" y="6427"/>
                  </a:cubicBezTo>
                  <a:cubicBezTo>
                    <a:pt x="25228" y="6365"/>
                    <a:pt x="25186" y="6303"/>
                    <a:pt x="25145" y="6261"/>
                  </a:cubicBezTo>
                  <a:cubicBezTo>
                    <a:pt x="25041" y="6178"/>
                    <a:pt x="24896" y="6178"/>
                    <a:pt x="24792" y="6240"/>
                  </a:cubicBezTo>
                  <a:cubicBezTo>
                    <a:pt x="24647" y="6282"/>
                    <a:pt x="24544" y="6365"/>
                    <a:pt x="24440" y="6448"/>
                  </a:cubicBezTo>
                  <a:cubicBezTo>
                    <a:pt x="24378" y="6489"/>
                    <a:pt x="24336" y="6531"/>
                    <a:pt x="24295" y="6572"/>
                  </a:cubicBezTo>
                  <a:lnTo>
                    <a:pt x="24419" y="6738"/>
                  </a:lnTo>
                  <a:cubicBezTo>
                    <a:pt x="24357" y="6738"/>
                    <a:pt x="24274" y="6759"/>
                    <a:pt x="24212" y="6779"/>
                  </a:cubicBezTo>
                  <a:lnTo>
                    <a:pt x="24274" y="7007"/>
                  </a:lnTo>
                  <a:cubicBezTo>
                    <a:pt x="24295" y="7132"/>
                    <a:pt x="24108" y="7194"/>
                    <a:pt x="24025" y="7298"/>
                  </a:cubicBezTo>
                  <a:cubicBezTo>
                    <a:pt x="24088" y="7339"/>
                    <a:pt x="24212" y="7339"/>
                    <a:pt x="24253" y="7422"/>
                  </a:cubicBezTo>
                  <a:cubicBezTo>
                    <a:pt x="24150" y="7463"/>
                    <a:pt x="23963" y="7484"/>
                    <a:pt x="23922" y="7546"/>
                  </a:cubicBezTo>
                  <a:cubicBezTo>
                    <a:pt x="23839" y="7588"/>
                    <a:pt x="23756" y="7609"/>
                    <a:pt x="23673" y="7650"/>
                  </a:cubicBezTo>
                  <a:cubicBezTo>
                    <a:pt x="23569" y="7609"/>
                    <a:pt x="23507" y="7526"/>
                    <a:pt x="23404" y="7484"/>
                  </a:cubicBezTo>
                  <a:cubicBezTo>
                    <a:pt x="23362" y="7380"/>
                    <a:pt x="23362" y="7277"/>
                    <a:pt x="23238" y="7277"/>
                  </a:cubicBezTo>
                  <a:cubicBezTo>
                    <a:pt x="23113" y="7256"/>
                    <a:pt x="22927" y="7028"/>
                    <a:pt x="23155" y="7090"/>
                  </a:cubicBezTo>
                  <a:cubicBezTo>
                    <a:pt x="23321" y="7111"/>
                    <a:pt x="23549" y="7090"/>
                    <a:pt x="23569" y="7277"/>
                  </a:cubicBezTo>
                  <a:cubicBezTo>
                    <a:pt x="23735" y="7318"/>
                    <a:pt x="23901" y="7256"/>
                    <a:pt x="24005" y="7132"/>
                  </a:cubicBezTo>
                  <a:cubicBezTo>
                    <a:pt x="24108" y="6966"/>
                    <a:pt x="23694" y="6842"/>
                    <a:pt x="23756" y="6655"/>
                  </a:cubicBezTo>
                  <a:cubicBezTo>
                    <a:pt x="23818" y="6448"/>
                    <a:pt x="24005" y="6572"/>
                    <a:pt x="24129" y="6655"/>
                  </a:cubicBezTo>
                  <a:cubicBezTo>
                    <a:pt x="24212" y="6448"/>
                    <a:pt x="24171" y="6178"/>
                    <a:pt x="24502" y="6365"/>
                  </a:cubicBezTo>
                  <a:cubicBezTo>
                    <a:pt x="24564" y="6240"/>
                    <a:pt x="24564" y="6095"/>
                    <a:pt x="24523" y="5950"/>
                  </a:cubicBezTo>
                  <a:cubicBezTo>
                    <a:pt x="24606" y="5805"/>
                    <a:pt x="24419" y="5681"/>
                    <a:pt x="24399" y="5784"/>
                  </a:cubicBezTo>
                  <a:cubicBezTo>
                    <a:pt x="24295" y="5701"/>
                    <a:pt x="24191" y="5598"/>
                    <a:pt x="24129" y="5473"/>
                  </a:cubicBezTo>
                  <a:cubicBezTo>
                    <a:pt x="24108" y="5411"/>
                    <a:pt x="24088" y="5328"/>
                    <a:pt x="24108" y="5266"/>
                  </a:cubicBezTo>
                  <a:cubicBezTo>
                    <a:pt x="24025" y="5245"/>
                    <a:pt x="23943" y="5225"/>
                    <a:pt x="23880" y="5204"/>
                  </a:cubicBezTo>
                  <a:cubicBezTo>
                    <a:pt x="23756" y="5162"/>
                    <a:pt x="23652" y="5162"/>
                    <a:pt x="23549" y="5183"/>
                  </a:cubicBezTo>
                  <a:cubicBezTo>
                    <a:pt x="23487" y="5204"/>
                    <a:pt x="23424" y="5245"/>
                    <a:pt x="23383" y="5308"/>
                  </a:cubicBezTo>
                  <a:cubicBezTo>
                    <a:pt x="23300" y="5370"/>
                    <a:pt x="23341" y="5370"/>
                    <a:pt x="23383" y="5453"/>
                  </a:cubicBezTo>
                  <a:cubicBezTo>
                    <a:pt x="23217" y="5453"/>
                    <a:pt x="23051" y="5536"/>
                    <a:pt x="22948" y="5660"/>
                  </a:cubicBezTo>
                  <a:cubicBezTo>
                    <a:pt x="22782" y="5681"/>
                    <a:pt x="22616" y="5764"/>
                    <a:pt x="22492" y="5888"/>
                  </a:cubicBezTo>
                  <a:cubicBezTo>
                    <a:pt x="22326" y="5681"/>
                    <a:pt x="22077" y="5577"/>
                    <a:pt x="21849" y="5639"/>
                  </a:cubicBezTo>
                  <a:cubicBezTo>
                    <a:pt x="21807" y="5805"/>
                    <a:pt x="21766" y="5992"/>
                    <a:pt x="21725" y="6157"/>
                  </a:cubicBezTo>
                  <a:cubicBezTo>
                    <a:pt x="21704" y="6240"/>
                    <a:pt x="21683" y="6323"/>
                    <a:pt x="21662" y="6406"/>
                  </a:cubicBezTo>
                  <a:cubicBezTo>
                    <a:pt x="21642" y="6531"/>
                    <a:pt x="21683" y="6551"/>
                    <a:pt x="21559" y="6551"/>
                  </a:cubicBezTo>
                  <a:cubicBezTo>
                    <a:pt x="21600" y="6655"/>
                    <a:pt x="21621" y="6759"/>
                    <a:pt x="21621" y="6862"/>
                  </a:cubicBezTo>
                  <a:cubicBezTo>
                    <a:pt x="21621" y="6966"/>
                    <a:pt x="21579" y="7028"/>
                    <a:pt x="21621" y="7132"/>
                  </a:cubicBezTo>
                  <a:cubicBezTo>
                    <a:pt x="21538" y="7132"/>
                    <a:pt x="21538" y="7070"/>
                    <a:pt x="21476" y="7070"/>
                  </a:cubicBezTo>
                  <a:cubicBezTo>
                    <a:pt x="21331" y="7070"/>
                    <a:pt x="21476" y="7132"/>
                    <a:pt x="21372" y="7152"/>
                  </a:cubicBezTo>
                  <a:cubicBezTo>
                    <a:pt x="21310" y="7007"/>
                    <a:pt x="21289" y="6966"/>
                    <a:pt x="21123" y="6945"/>
                  </a:cubicBezTo>
                  <a:cubicBezTo>
                    <a:pt x="20999" y="6966"/>
                    <a:pt x="20895" y="7007"/>
                    <a:pt x="20792" y="7049"/>
                  </a:cubicBezTo>
                  <a:cubicBezTo>
                    <a:pt x="20730" y="7070"/>
                    <a:pt x="20688" y="7090"/>
                    <a:pt x="20667" y="7132"/>
                  </a:cubicBezTo>
                  <a:cubicBezTo>
                    <a:pt x="20543" y="7235"/>
                    <a:pt x="20667" y="7215"/>
                    <a:pt x="20626" y="7318"/>
                  </a:cubicBezTo>
                  <a:cubicBezTo>
                    <a:pt x="20584" y="7443"/>
                    <a:pt x="20377" y="7380"/>
                    <a:pt x="20274" y="7484"/>
                  </a:cubicBezTo>
                  <a:cubicBezTo>
                    <a:pt x="20191" y="7567"/>
                    <a:pt x="20191" y="7671"/>
                    <a:pt x="20149" y="7754"/>
                  </a:cubicBezTo>
                  <a:cubicBezTo>
                    <a:pt x="20128" y="7795"/>
                    <a:pt x="20128" y="7837"/>
                    <a:pt x="20128" y="7878"/>
                  </a:cubicBezTo>
                  <a:cubicBezTo>
                    <a:pt x="20087" y="7878"/>
                    <a:pt x="20045" y="7899"/>
                    <a:pt x="20004" y="7919"/>
                  </a:cubicBezTo>
                  <a:cubicBezTo>
                    <a:pt x="19921" y="7982"/>
                    <a:pt x="19838" y="8065"/>
                    <a:pt x="19797" y="8168"/>
                  </a:cubicBezTo>
                  <a:cubicBezTo>
                    <a:pt x="19755" y="8230"/>
                    <a:pt x="19631" y="8541"/>
                    <a:pt x="19507" y="8396"/>
                  </a:cubicBezTo>
                  <a:cubicBezTo>
                    <a:pt x="19548" y="8355"/>
                    <a:pt x="19548" y="8355"/>
                    <a:pt x="19507" y="8375"/>
                  </a:cubicBezTo>
                  <a:cubicBezTo>
                    <a:pt x="19610" y="8293"/>
                    <a:pt x="19672" y="8168"/>
                    <a:pt x="19672" y="8044"/>
                  </a:cubicBezTo>
                  <a:cubicBezTo>
                    <a:pt x="19631" y="7982"/>
                    <a:pt x="19589" y="8002"/>
                    <a:pt x="19631" y="7919"/>
                  </a:cubicBezTo>
                  <a:cubicBezTo>
                    <a:pt x="19652" y="7857"/>
                    <a:pt x="19631" y="7816"/>
                    <a:pt x="19548" y="7816"/>
                  </a:cubicBezTo>
                  <a:cubicBezTo>
                    <a:pt x="19548" y="7857"/>
                    <a:pt x="19548" y="7878"/>
                    <a:pt x="19507" y="7899"/>
                  </a:cubicBezTo>
                  <a:cubicBezTo>
                    <a:pt x="19465" y="7816"/>
                    <a:pt x="19444" y="7712"/>
                    <a:pt x="19341" y="7774"/>
                  </a:cubicBezTo>
                  <a:cubicBezTo>
                    <a:pt x="19361" y="7837"/>
                    <a:pt x="19341" y="7857"/>
                    <a:pt x="19258" y="7837"/>
                  </a:cubicBezTo>
                  <a:cubicBezTo>
                    <a:pt x="19196" y="7837"/>
                    <a:pt x="19133" y="7919"/>
                    <a:pt x="19113" y="7837"/>
                  </a:cubicBezTo>
                  <a:cubicBezTo>
                    <a:pt x="19092" y="7774"/>
                    <a:pt x="19009" y="7712"/>
                    <a:pt x="19009" y="7588"/>
                  </a:cubicBezTo>
                  <a:cubicBezTo>
                    <a:pt x="19030" y="7484"/>
                    <a:pt x="18988" y="7380"/>
                    <a:pt x="18926" y="7318"/>
                  </a:cubicBezTo>
                  <a:cubicBezTo>
                    <a:pt x="18719" y="7194"/>
                    <a:pt x="18512" y="7090"/>
                    <a:pt x="18304" y="7007"/>
                  </a:cubicBezTo>
                  <a:cubicBezTo>
                    <a:pt x="18076" y="6862"/>
                    <a:pt x="17786" y="6779"/>
                    <a:pt x="17517" y="6779"/>
                  </a:cubicBezTo>
                  <a:cubicBezTo>
                    <a:pt x="17517" y="6862"/>
                    <a:pt x="17620" y="6945"/>
                    <a:pt x="17599" y="7028"/>
                  </a:cubicBezTo>
                  <a:cubicBezTo>
                    <a:pt x="17434" y="6883"/>
                    <a:pt x="17226" y="6779"/>
                    <a:pt x="17019" y="6717"/>
                  </a:cubicBezTo>
                  <a:cubicBezTo>
                    <a:pt x="16915" y="6717"/>
                    <a:pt x="16833" y="6717"/>
                    <a:pt x="16750" y="6717"/>
                  </a:cubicBezTo>
                  <a:cubicBezTo>
                    <a:pt x="16625" y="6759"/>
                    <a:pt x="16542" y="6862"/>
                    <a:pt x="16459" y="6779"/>
                  </a:cubicBezTo>
                  <a:cubicBezTo>
                    <a:pt x="16501" y="6779"/>
                    <a:pt x="16522" y="6779"/>
                    <a:pt x="16563" y="6779"/>
                  </a:cubicBezTo>
                  <a:cubicBezTo>
                    <a:pt x="16397" y="6634"/>
                    <a:pt x="16356" y="6178"/>
                    <a:pt x="16066" y="6220"/>
                  </a:cubicBezTo>
                  <a:cubicBezTo>
                    <a:pt x="16128" y="6406"/>
                    <a:pt x="16231" y="6593"/>
                    <a:pt x="16376" y="6717"/>
                  </a:cubicBezTo>
                  <a:cubicBezTo>
                    <a:pt x="16335" y="6717"/>
                    <a:pt x="16314" y="6738"/>
                    <a:pt x="16294" y="6738"/>
                  </a:cubicBezTo>
                  <a:cubicBezTo>
                    <a:pt x="16231" y="6676"/>
                    <a:pt x="16190" y="6614"/>
                    <a:pt x="16148" y="6551"/>
                  </a:cubicBezTo>
                  <a:cubicBezTo>
                    <a:pt x="16066" y="6448"/>
                    <a:pt x="15962" y="6365"/>
                    <a:pt x="15838" y="6323"/>
                  </a:cubicBezTo>
                  <a:cubicBezTo>
                    <a:pt x="15755" y="6531"/>
                    <a:pt x="15817" y="6779"/>
                    <a:pt x="15464" y="6614"/>
                  </a:cubicBezTo>
                  <a:cubicBezTo>
                    <a:pt x="15444" y="6717"/>
                    <a:pt x="15464" y="6738"/>
                    <a:pt x="15361" y="6759"/>
                  </a:cubicBezTo>
                  <a:cubicBezTo>
                    <a:pt x="15257" y="6779"/>
                    <a:pt x="15153" y="6842"/>
                    <a:pt x="15091" y="6924"/>
                  </a:cubicBezTo>
                  <a:cubicBezTo>
                    <a:pt x="15112" y="6676"/>
                    <a:pt x="15029" y="6448"/>
                    <a:pt x="14843" y="6261"/>
                  </a:cubicBezTo>
                  <a:cubicBezTo>
                    <a:pt x="14697" y="6137"/>
                    <a:pt x="14407" y="6303"/>
                    <a:pt x="14283" y="6427"/>
                  </a:cubicBezTo>
                  <a:cubicBezTo>
                    <a:pt x="13993" y="6696"/>
                    <a:pt x="14034" y="7173"/>
                    <a:pt x="14366" y="7380"/>
                  </a:cubicBezTo>
                  <a:cubicBezTo>
                    <a:pt x="14304" y="7401"/>
                    <a:pt x="14221" y="7443"/>
                    <a:pt x="14179" y="7505"/>
                  </a:cubicBezTo>
                  <a:cubicBezTo>
                    <a:pt x="14096" y="7567"/>
                    <a:pt x="14076" y="7505"/>
                    <a:pt x="13972" y="7484"/>
                  </a:cubicBezTo>
                  <a:cubicBezTo>
                    <a:pt x="13827" y="7422"/>
                    <a:pt x="13661" y="7443"/>
                    <a:pt x="13537" y="7546"/>
                  </a:cubicBezTo>
                  <a:cubicBezTo>
                    <a:pt x="13516" y="7463"/>
                    <a:pt x="13454" y="7339"/>
                    <a:pt x="13350" y="7360"/>
                  </a:cubicBezTo>
                  <a:cubicBezTo>
                    <a:pt x="13226" y="7401"/>
                    <a:pt x="13288" y="7609"/>
                    <a:pt x="13329" y="7691"/>
                  </a:cubicBezTo>
                  <a:cubicBezTo>
                    <a:pt x="13391" y="7795"/>
                    <a:pt x="13495" y="7878"/>
                    <a:pt x="13599" y="7919"/>
                  </a:cubicBezTo>
                  <a:cubicBezTo>
                    <a:pt x="13661" y="8127"/>
                    <a:pt x="13723" y="8334"/>
                    <a:pt x="13827" y="8521"/>
                  </a:cubicBezTo>
                  <a:cubicBezTo>
                    <a:pt x="13744" y="8521"/>
                    <a:pt x="13661" y="8541"/>
                    <a:pt x="13578" y="8562"/>
                  </a:cubicBezTo>
                  <a:cubicBezTo>
                    <a:pt x="13495" y="8500"/>
                    <a:pt x="13433" y="8458"/>
                    <a:pt x="13350" y="8438"/>
                  </a:cubicBezTo>
                  <a:cubicBezTo>
                    <a:pt x="13288" y="8645"/>
                    <a:pt x="12811" y="8728"/>
                    <a:pt x="12977" y="8997"/>
                  </a:cubicBezTo>
                  <a:cubicBezTo>
                    <a:pt x="13163" y="8769"/>
                    <a:pt x="13391" y="9391"/>
                    <a:pt x="13620" y="8914"/>
                  </a:cubicBezTo>
                  <a:lnTo>
                    <a:pt x="13682" y="9080"/>
                  </a:lnTo>
                  <a:cubicBezTo>
                    <a:pt x="13702" y="9205"/>
                    <a:pt x="13744" y="9142"/>
                    <a:pt x="13848" y="9122"/>
                  </a:cubicBezTo>
                  <a:cubicBezTo>
                    <a:pt x="13972" y="9101"/>
                    <a:pt x="14096" y="9060"/>
                    <a:pt x="14200" y="8997"/>
                  </a:cubicBezTo>
                  <a:cubicBezTo>
                    <a:pt x="14221" y="9080"/>
                    <a:pt x="14345" y="9225"/>
                    <a:pt x="14200" y="9267"/>
                  </a:cubicBezTo>
                  <a:cubicBezTo>
                    <a:pt x="14386" y="9329"/>
                    <a:pt x="14366" y="9453"/>
                    <a:pt x="14179" y="9516"/>
                  </a:cubicBezTo>
                  <a:cubicBezTo>
                    <a:pt x="14179" y="9474"/>
                    <a:pt x="14055" y="9474"/>
                    <a:pt x="14013" y="9433"/>
                  </a:cubicBezTo>
                  <a:cubicBezTo>
                    <a:pt x="13972" y="9412"/>
                    <a:pt x="13930" y="9412"/>
                    <a:pt x="13910" y="9391"/>
                  </a:cubicBezTo>
                  <a:cubicBezTo>
                    <a:pt x="13806" y="9370"/>
                    <a:pt x="13827" y="9474"/>
                    <a:pt x="13765" y="9433"/>
                  </a:cubicBezTo>
                  <a:cubicBezTo>
                    <a:pt x="13785" y="9474"/>
                    <a:pt x="13785" y="9516"/>
                    <a:pt x="13765" y="9557"/>
                  </a:cubicBezTo>
                  <a:cubicBezTo>
                    <a:pt x="13682" y="9495"/>
                    <a:pt x="13682" y="9578"/>
                    <a:pt x="13620" y="9619"/>
                  </a:cubicBezTo>
                  <a:cubicBezTo>
                    <a:pt x="13557" y="9495"/>
                    <a:pt x="13412" y="9412"/>
                    <a:pt x="13267" y="9412"/>
                  </a:cubicBezTo>
                  <a:cubicBezTo>
                    <a:pt x="13267" y="9329"/>
                    <a:pt x="13267" y="9142"/>
                    <a:pt x="13163" y="9163"/>
                  </a:cubicBezTo>
                  <a:cubicBezTo>
                    <a:pt x="13060" y="9184"/>
                    <a:pt x="12770" y="9246"/>
                    <a:pt x="12935" y="9433"/>
                  </a:cubicBezTo>
                  <a:cubicBezTo>
                    <a:pt x="12956" y="9370"/>
                    <a:pt x="12998" y="9350"/>
                    <a:pt x="13060" y="9391"/>
                  </a:cubicBezTo>
                  <a:cubicBezTo>
                    <a:pt x="13018" y="9474"/>
                    <a:pt x="12956" y="9557"/>
                    <a:pt x="12956" y="9640"/>
                  </a:cubicBezTo>
                  <a:cubicBezTo>
                    <a:pt x="12977" y="9723"/>
                    <a:pt x="13143" y="9806"/>
                    <a:pt x="12977" y="9806"/>
                  </a:cubicBezTo>
                  <a:cubicBezTo>
                    <a:pt x="12873" y="9806"/>
                    <a:pt x="12894" y="9723"/>
                    <a:pt x="12811" y="9640"/>
                  </a:cubicBezTo>
                  <a:cubicBezTo>
                    <a:pt x="12707" y="9619"/>
                    <a:pt x="12645" y="9702"/>
                    <a:pt x="12542" y="9702"/>
                  </a:cubicBezTo>
                  <a:cubicBezTo>
                    <a:pt x="12562" y="9598"/>
                    <a:pt x="12749" y="9453"/>
                    <a:pt x="12811" y="9308"/>
                  </a:cubicBezTo>
                  <a:cubicBezTo>
                    <a:pt x="12915" y="9039"/>
                    <a:pt x="12687" y="9039"/>
                    <a:pt x="12666" y="8873"/>
                  </a:cubicBezTo>
                  <a:cubicBezTo>
                    <a:pt x="12645" y="8707"/>
                    <a:pt x="12583" y="8541"/>
                    <a:pt x="12479" y="8417"/>
                  </a:cubicBezTo>
                  <a:cubicBezTo>
                    <a:pt x="12417" y="8355"/>
                    <a:pt x="12355" y="8313"/>
                    <a:pt x="12293" y="8272"/>
                  </a:cubicBezTo>
                  <a:cubicBezTo>
                    <a:pt x="12127" y="8189"/>
                    <a:pt x="12127" y="8251"/>
                    <a:pt x="12023" y="8355"/>
                  </a:cubicBezTo>
                  <a:cubicBezTo>
                    <a:pt x="11940" y="8168"/>
                    <a:pt x="11795" y="7982"/>
                    <a:pt x="11650" y="7837"/>
                  </a:cubicBezTo>
                  <a:cubicBezTo>
                    <a:pt x="11609" y="7795"/>
                    <a:pt x="11567" y="7774"/>
                    <a:pt x="11526" y="7774"/>
                  </a:cubicBezTo>
                  <a:cubicBezTo>
                    <a:pt x="11505" y="7816"/>
                    <a:pt x="11360" y="7961"/>
                    <a:pt x="11402" y="7795"/>
                  </a:cubicBezTo>
                  <a:cubicBezTo>
                    <a:pt x="11443" y="7650"/>
                    <a:pt x="11484" y="7463"/>
                    <a:pt x="11298" y="7422"/>
                  </a:cubicBezTo>
                  <a:cubicBezTo>
                    <a:pt x="11070" y="7380"/>
                    <a:pt x="11070" y="7795"/>
                    <a:pt x="11111" y="7940"/>
                  </a:cubicBezTo>
                  <a:cubicBezTo>
                    <a:pt x="11049" y="7899"/>
                    <a:pt x="10987" y="7899"/>
                    <a:pt x="10925" y="7899"/>
                  </a:cubicBezTo>
                  <a:cubicBezTo>
                    <a:pt x="10800" y="7899"/>
                    <a:pt x="10842" y="7899"/>
                    <a:pt x="10780" y="7774"/>
                  </a:cubicBezTo>
                  <a:cubicBezTo>
                    <a:pt x="10800" y="7733"/>
                    <a:pt x="10676" y="7546"/>
                    <a:pt x="10655" y="7443"/>
                  </a:cubicBezTo>
                  <a:cubicBezTo>
                    <a:pt x="10655" y="7339"/>
                    <a:pt x="10780" y="7194"/>
                    <a:pt x="10655" y="7090"/>
                  </a:cubicBezTo>
                  <a:cubicBezTo>
                    <a:pt x="10552" y="6987"/>
                    <a:pt x="10427" y="6924"/>
                    <a:pt x="10303" y="6862"/>
                  </a:cubicBezTo>
                  <a:cubicBezTo>
                    <a:pt x="10199" y="6821"/>
                    <a:pt x="10096" y="6821"/>
                    <a:pt x="9992" y="6821"/>
                  </a:cubicBezTo>
                  <a:cubicBezTo>
                    <a:pt x="9930" y="6842"/>
                    <a:pt x="9847" y="6862"/>
                    <a:pt x="9785" y="6883"/>
                  </a:cubicBezTo>
                  <a:cubicBezTo>
                    <a:pt x="9681" y="6924"/>
                    <a:pt x="9722" y="6987"/>
                    <a:pt x="9743" y="7090"/>
                  </a:cubicBezTo>
                  <a:cubicBezTo>
                    <a:pt x="9785" y="7443"/>
                    <a:pt x="9785" y="7816"/>
                    <a:pt x="9847" y="8168"/>
                  </a:cubicBezTo>
                  <a:cubicBezTo>
                    <a:pt x="9722" y="8168"/>
                    <a:pt x="9432" y="8230"/>
                    <a:pt x="9391" y="8127"/>
                  </a:cubicBezTo>
                  <a:cubicBezTo>
                    <a:pt x="9308" y="7940"/>
                    <a:pt x="9163" y="7940"/>
                    <a:pt x="8997" y="7982"/>
                  </a:cubicBezTo>
                  <a:cubicBezTo>
                    <a:pt x="8852" y="8002"/>
                    <a:pt x="8727" y="8085"/>
                    <a:pt x="8645" y="8189"/>
                  </a:cubicBezTo>
                  <a:cubicBezTo>
                    <a:pt x="8541" y="8313"/>
                    <a:pt x="8458" y="8334"/>
                    <a:pt x="8334" y="8417"/>
                  </a:cubicBezTo>
                  <a:cubicBezTo>
                    <a:pt x="8417" y="8521"/>
                    <a:pt x="8686" y="8624"/>
                    <a:pt x="8562" y="8811"/>
                  </a:cubicBezTo>
                  <a:cubicBezTo>
                    <a:pt x="8479" y="8935"/>
                    <a:pt x="8479" y="8852"/>
                    <a:pt x="8417" y="8749"/>
                  </a:cubicBezTo>
                  <a:cubicBezTo>
                    <a:pt x="8354" y="8666"/>
                    <a:pt x="8292" y="8583"/>
                    <a:pt x="8251" y="8500"/>
                  </a:cubicBezTo>
                  <a:cubicBezTo>
                    <a:pt x="8043" y="8189"/>
                    <a:pt x="7815" y="7837"/>
                    <a:pt x="7463" y="7691"/>
                  </a:cubicBezTo>
                  <a:cubicBezTo>
                    <a:pt x="7442" y="7774"/>
                    <a:pt x="7463" y="7878"/>
                    <a:pt x="7442" y="7961"/>
                  </a:cubicBezTo>
                  <a:cubicBezTo>
                    <a:pt x="7380" y="8127"/>
                    <a:pt x="7214" y="8085"/>
                    <a:pt x="7090" y="8044"/>
                  </a:cubicBezTo>
                  <a:cubicBezTo>
                    <a:pt x="6986" y="8479"/>
                    <a:pt x="7194" y="8583"/>
                    <a:pt x="7484" y="8832"/>
                  </a:cubicBezTo>
                  <a:cubicBezTo>
                    <a:pt x="7525" y="8873"/>
                    <a:pt x="7587" y="8935"/>
                    <a:pt x="7608" y="8977"/>
                  </a:cubicBezTo>
                  <a:cubicBezTo>
                    <a:pt x="7670" y="9101"/>
                    <a:pt x="7608" y="9122"/>
                    <a:pt x="7587" y="9246"/>
                  </a:cubicBezTo>
                  <a:cubicBezTo>
                    <a:pt x="7567" y="9350"/>
                    <a:pt x="7608" y="9495"/>
                    <a:pt x="7587" y="9661"/>
                  </a:cubicBezTo>
                  <a:cubicBezTo>
                    <a:pt x="7463" y="9661"/>
                    <a:pt x="7339" y="9744"/>
                    <a:pt x="7276" y="9868"/>
                  </a:cubicBezTo>
                  <a:cubicBezTo>
                    <a:pt x="7276" y="9598"/>
                    <a:pt x="7235" y="9329"/>
                    <a:pt x="7194" y="9080"/>
                  </a:cubicBezTo>
                  <a:cubicBezTo>
                    <a:pt x="7007" y="9101"/>
                    <a:pt x="6841" y="9018"/>
                    <a:pt x="6758" y="8873"/>
                  </a:cubicBezTo>
                  <a:cubicBezTo>
                    <a:pt x="6613" y="8583"/>
                    <a:pt x="6717" y="8230"/>
                    <a:pt x="6551" y="7940"/>
                  </a:cubicBezTo>
                  <a:cubicBezTo>
                    <a:pt x="6509" y="7857"/>
                    <a:pt x="6468" y="7795"/>
                    <a:pt x="6406" y="7733"/>
                  </a:cubicBezTo>
                  <a:cubicBezTo>
                    <a:pt x="6281" y="7629"/>
                    <a:pt x="6219" y="7650"/>
                    <a:pt x="6095" y="7691"/>
                  </a:cubicBezTo>
                  <a:cubicBezTo>
                    <a:pt x="5908" y="7754"/>
                    <a:pt x="5763" y="7899"/>
                    <a:pt x="5660" y="8065"/>
                  </a:cubicBezTo>
                  <a:cubicBezTo>
                    <a:pt x="5494" y="8375"/>
                    <a:pt x="5618" y="8790"/>
                    <a:pt x="5929" y="8956"/>
                  </a:cubicBezTo>
                  <a:cubicBezTo>
                    <a:pt x="5805" y="9018"/>
                    <a:pt x="5680" y="9122"/>
                    <a:pt x="5618" y="9267"/>
                  </a:cubicBezTo>
                  <a:cubicBezTo>
                    <a:pt x="5369" y="9122"/>
                    <a:pt x="5100" y="8956"/>
                    <a:pt x="4830" y="8832"/>
                  </a:cubicBezTo>
                  <a:cubicBezTo>
                    <a:pt x="4685" y="8790"/>
                    <a:pt x="4561" y="8728"/>
                    <a:pt x="4457" y="8666"/>
                  </a:cubicBezTo>
                  <a:cubicBezTo>
                    <a:pt x="4354" y="8562"/>
                    <a:pt x="4209" y="8521"/>
                    <a:pt x="4084" y="8583"/>
                  </a:cubicBezTo>
                  <a:cubicBezTo>
                    <a:pt x="4291" y="8769"/>
                    <a:pt x="4519" y="9142"/>
                    <a:pt x="4063" y="9163"/>
                  </a:cubicBezTo>
                  <a:cubicBezTo>
                    <a:pt x="4063" y="9205"/>
                    <a:pt x="4063" y="9225"/>
                    <a:pt x="4084" y="9267"/>
                  </a:cubicBezTo>
                  <a:cubicBezTo>
                    <a:pt x="4001" y="9205"/>
                    <a:pt x="3918" y="9205"/>
                    <a:pt x="3835" y="9246"/>
                  </a:cubicBezTo>
                  <a:cubicBezTo>
                    <a:pt x="3918" y="9350"/>
                    <a:pt x="4789" y="10055"/>
                    <a:pt x="4830" y="9723"/>
                  </a:cubicBezTo>
                  <a:cubicBezTo>
                    <a:pt x="4976" y="9764"/>
                    <a:pt x="5017" y="9972"/>
                    <a:pt x="5162" y="9930"/>
                  </a:cubicBezTo>
                  <a:cubicBezTo>
                    <a:pt x="5307" y="9889"/>
                    <a:pt x="5452" y="9827"/>
                    <a:pt x="5556" y="9723"/>
                  </a:cubicBezTo>
                  <a:cubicBezTo>
                    <a:pt x="5577" y="9889"/>
                    <a:pt x="5556" y="9847"/>
                    <a:pt x="5452" y="9951"/>
                  </a:cubicBezTo>
                  <a:cubicBezTo>
                    <a:pt x="5390" y="10034"/>
                    <a:pt x="5328" y="10137"/>
                    <a:pt x="5328" y="10241"/>
                  </a:cubicBezTo>
                  <a:cubicBezTo>
                    <a:pt x="5204" y="10303"/>
                    <a:pt x="5100" y="10386"/>
                    <a:pt x="4996" y="10469"/>
                  </a:cubicBezTo>
                  <a:lnTo>
                    <a:pt x="5328" y="10863"/>
                  </a:lnTo>
                  <a:cubicBezTo>
                    <a:pt x="5141" y="10863"/>
                    <a:pt x="5141" y="10925"/>
                    <a:pt x="5058" y="10739"/>
                  </a:cubicBezTo>
                  <a:cubicBezTo>
                    <a:pt x="5017" y="10635"/>
                    <a:pt x="4955" y="10531"/>
                    <a:pt x="4893" y="10448"/>
                  </a:cubicBezTo>
                  <a:cubicBezTo>
                    <a:pt x="4789" y="10241"/>
                    <a:pt x="4665" y="10096"/>
                    <a:pt x="4478" y="9972"/>
                  </a:cubicBezTo>
                  <a:cubicBezTo>
                    <a:pt x="4333" y="9889"/>
                    <a:pt x="4146" y="9909"/>
                    <a:pt x="4001" y="9806"/>
                  </a:cubicBezTo>
                  <a:cubicBezTo>
                    <a:pt x="3835" y="9723"/>
                    <a:pt x="3794" y="9516"/>
                    <a:pt x="3690" y="9391"/>
                  </a:cubicBezTo>
                  <a:cubicBezTo>
                    <a:pt x="3545" y="9267"/>
                    <a:pt x="3379" y="9184"/>
                    <a:pt x="3193" y="9163"/>
                  </a:cubicBezTo>
                  <a:cubicBezTo>
                    <a:pt x="3048" y="9267"/>
                    <a:pt x="2944" y="9412"/>
                    <a:pt x="2861" y="9578"/>
                  </a:cubicBezTo>
                  <a:cubicBezTo>
                    <a:pt x="2758" y="9868"/>
                    <a:pt x="2861" y="10220"/>
                    <a:pt x="3151" y="10386"/>
                  </a:cubicBezTo>
                  <a:cubicBezTo>
                    <a:pt x="3006" y="10469"/>
                    <a:pt x="2758" y="10739"/>
                    <a:pt x="2944" y="10863"/>
                  </a:cubicBezTo>
                  <a:cubicBezTo>
                    <a:pt x="3048" y="10925"/>
                    <a:pt x="3172" y="11008"/>
                    <a:pt x="3276" y="11070"/>
                  </a:cubicBezTo>
                  <a:cubicBezTo>
                    <a:pt x="3379" y="11153"/>
                    <a:pt x="3421" y="11278"/>
                    <a:pt x="3504" y="11381"/>
                  </a:cubicBezTo>
                  <a:cubicBezTo>
                    <a:pt x="3649" y="11588"/>
                    <a:pt x="3815" y="11775"/>
                    <a:pt x="4022" y="11941"/>
                  </a:cubicBezTo>
                  <a:cubicBezTo>
                    <a:pt x="4105" y="12024"/>
                    <a:pt x="4188" y="12086"/>
                    <a:pt x="4271" y="12169"/>
                  </a:cubicBezTo>
                  <a:lnTo>
                    <a:pt x="4395" y="12252"/>
                  </a:lnTo>
                  <a:cubicBezTo>
                    <a:pt x="4374" y="12335"/>
                    <a:pt x="4395" y="12397"/>
                    <a:pt x="4437" y="12459"/>
                  </a:cubicBezTo>
                  <a:cubicBezTo>
                    <a:pt x="4540" y="12293"/>
                    <a:pt x="4665" y="12480"/>
                    <a:pt x="4706" y="12563"/>
                  </a:cubicBezTo>
                  <a:cubicBezTo>
                    <a:pt x="4747" y="12625"/>
                    <a:pt x="4913" y="12729"/>
                    <a:pt x="4872" y="12791"/>
                  </a:cubicBezTo>
                  <a:cubicBezTo>
                    <a:pt x="4913" y="12770"/>
                    <a:pt x="4934" y="12791"/>
                    <a:pt x="4913" y="12853"/>
                  </a:cubicBezTo>
                  <a:cubicBezTo>
                    <a:pt x="4789" y="12832"/>
                    <a:pt x="4727" y="12853"/>
                    <a:pt x="4768" y="12977"/>
                  </a:cubicBezTo>
                  <a:cubicBezTo>
                    <a:pt x="4706" y="12936"/>
                    <a:pt x="4665" y="12915"/>
                    <a:pt x="4602" y="12894"/>
                  </a:cubicBezTo>
                  <a:cubicBezTo>
                    <a:pt x="4789" y="12874"/>
                    <a:pt x="4706" y="12666"/>
                    <a:pt x="4561" y="12646"/>
                  </a:cubicBezTo>
                  <a:cubicBezTo>
                    <a:pt x="4478" y="12604"/>
                    <a:pt x="4354" y="12646"/>
                    <a:pt x="4333" y="12563"/>
                  </a:cubicBezTo>
                  <a:cubicBezTo>
                    <a:pt x="4291" y="12501"/>
                    <a:pt x="4209" y="12459"/>
                    <a:pt x="4146" y="12438"/>
                  </a:cubicBezTo>
                  <a:cubicBezTo>
                    <a:pt x="3981" y="12376"/>
                    <a:pt x="3815" y="12563"/>
                    <a:pt x="3732" y="12687"/>
                  </a:cubicBezTo>
                  <a:cubicBezTo>
                    <a:pt x="3670" y="12770"/>
                    <a:pt x="3628" y="12874"/>
                    <a:pt x="3587" y="12977"/>
                  </a:cubicBezTo>
                  <a:lnTo>
                    <a:pt x="3877" y="13102"/>
                  </a:lnTo>
                  <a:cubicBezTo>
                    <a:pt x="3835" y="13102"/>
                    <a:pt x="3794" y="13122"/>
                    <a:pt x="3753" y="13143"/>
                  </a:cubicBezTo>
                  <a:cubicBezTo>
                    <a:pt x="3690" y="13081"/>
                    <a:pt x="3649" y="13040"/>
                    <a:pt x="3587" y="12998"/>
                  </a:cubicBezTo>
                  <a:cubicBezTo>
                    <a:pt x="3462" y="12915"/>
                    <a:pt x="3296" y="13019"/>
                    <a:pt x="3193" y="13102"/>
                  </a:cubicBezTo>
                  <a:cubicBezTo>
                    <a:pt x="3234" y="13060"/>
                    <a:pt x="3276" y="13019"/>
                    <a:pt x="3338" y="12998"/>
                  </a:cubicBezTo>
                  <a:cubicBezTo>
                    <a:pt x="3214" y="12791"/>
                    <a:pt x="2965" y="12708"/>
                    <a:pt x="2737" y="12770"/>
                  </a:cubicBezTo>
                  <a:cubicBezTo>
                    <a:pt x="2654" y="12811"/>
                    <a:pt x="2550" y="12832"/>
                    <a:pt x="2447" y="12832"/>
                  </a:cubicBezTo>
                  <a:cubicBezTo>
                    <a:pt x="2384" y="12811"/>
                    <a:pt x="2343" y="12791"/>
                    <a:pt x="2301" y="12770"/>
                  </a:cubicBezTo>
                  <a:cubicBezTo>
                    <a:pt x="2198" y="12708"/>
                    <a:pt x="2198" y="12770"/>
                    <a:pt x="2115" y="12811"/>
                  </a:cubicBezTo>
                  <a:cubicBezTo>
                    <a:pt x="1949" y="12957"/>
                    <a:pt x="1845" y="13185"/>
                    <a:pt x="1887" y="13392"/>
                  </a:cubicBezTo>
                  <a:cubicBezTo>
                    <a:pt x="1908" y="13516"/>
                    <a:pt x="2260" y="13496"/>
                    <a:pt x="2384" y="13516"/>
                  </a:cubicBezTo>
                  <a:cubicBezTo>
                    <a:pt x="2571" y="13537"/>
                    <a:pt x="2758" y="13537"/>
                    <a:pt x="2944" y="13537"/>
                  </a:cubicBezTo>
                  <a:cubicBezTo>
                    <a:pt x="2923" y="13806"/>
                    <a:pt x="3068" y="14055"/>
                    <a:pt x="3317" y="14159"/>
                  </a:cubicBezTo>
                  <a:cubicBezTo>
                    <a:pt x="3255" y="14180"/>
                    <a:pt x="3214" y="14221"/>
                    <a:pt x="3172" y="14263"/>
                  </a:cubicBezTo>
                  <a:cubicBezTo>
                    <a:pt x="3131" y="14117"/>
                    <a:pt x="3006" y="14014"/>
                    <a:pt x="2861" y="14035"/>
                  </a:cubicBezTo>
                  <a:cubicBezTo>
                    <a:pt x="2758" y="14014"/>
                    <a:pt x="2654" y="14055"/>
                    <a:pt x="2612" y="14159"/>
                  </a:cubicBezTo>
                  <a:cubicBezTo>
                    <a:pt x="2467" y="14180"/>
                    <a:pt x="2301" y="14200"/>
                    <a:pt x="2156" y="14200"/>
                  </a:cubicBezTo>
                  <a:cubicBezTo>
                    <a:pt x="1680" y="14242"/>
                    <a:pt x="1161" y="14200"/>
                    <a:pt x="768" y="14532"/>
                  </a:cubicBezTo>
                  <a:cubicBezTo>
                    <a:pt x="830" y="14594"/>
                    <a:pt x="954" y="14636"/>
                    <a:pt x="1037" y="14698"/>
                  </a:cubicBezTo>
                  <a:cubicBezTo>
                    <a:pt x="1161" y="14843"/>
                    <a:pt x="1037" y="15009"/>
                    <a:pt x="913" y="15112"/>
                  </a:cubicBezTo>
                  <a:cubicBezTo>
                    <a:pt x="954" y="15154"/>
                    <a:pt x="1016" y="15195"/>
                    <a:pt x="1078" y="15237"/>
                  </a:cubicBezTo>
                  <a:cubicBezTo>
                    <a:pt x="975" y="15237"/>
                    <a:pt x="975" y="15175"/>
                    <a:pt x="913" y="15299"/>
                  </a:cubicBezTo>
                  <a:cubicBezTo>
                    <a:pt x="850" y="15382"/>
                    <a:pt x="809" y="15486"/>
                    <a:pt x="788" y="15589"/>
                  </a:cubicBezTo>
                  <a:cubicBezTo>
                    <a:pt x="602" y="15548"/>
                    <a:pt x="125" y="15506"/>
                    <a:pt x="63" y="15734"/>
                  </a:cubicBezTo>
                  <a:cubicBezTo>
                    <a:pt x="1" y="15962"/>
                    <a:pt x="1" y="16211"/>
                    <a:pt x="83" y="16418"/>
                  </a:cubicBezTo>
                  <a:cubicBezTo>
                    <a:pt x="291" y="16833"/>
                    <a:pt x="788" y="16978"/>
                    <a:pt x="1182" y="16750"/>
                  </a:cubicBezTo>
                  <a:cubicBezTo>
                    <a:pt x="1141" y="17455"/>
                    <a:pt x="519" y="17144"/>
                    <a:pt x="1224" y="16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8" name="Shape 1358"/>
        <p:cNvGrpSpPr/>
        <p:nvPr/>
      </p:nvGrpSpPr>
      <p:grpSpPr>
        <a:xfrm>
          <a:off x="0" y="0"/>
          <a:ext cx="0" cy="0"/>
          <a:chOff x="0" y="0"/>
          <a:chExt cx="0" cy="0"/>
        </a:xfrm>
      </p:grpSpPr>
      <p:grpSp>
        <p:nvGrpSpPr>
          <p:cNvPr id="1359" name="Google Shape;1359;p72"/>
          <p:cNvGrpSpPr/>
          <p:nvPr/>
        </p:nvGrpSpPr>
        <p:grpSpPr>
          <a:xfrm>
            <a:off x="7085178" y="2573027"/>
            <a:ext cx="694965" cy="264071"/>
            <a:chOff x="6661853" y="2422752"/>
            <a:chExt cx="694965" cy="264071"/>
          </a:xfrm>
        </p:grpSpPr>
        <p:sp>
          <p:nvSpPr>
            <p:cNvPr id="1360" name="Google Shape;1360;p72"/>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2"/>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 name="Google Shape;1362;p72"/>
          <p:cNvSpPr/>
          <p:nvPr/>
        </p:nvSpPr>
        <p:spPr>
          <a:xfrm>
            <a:off x="7848768" y="1044813"/>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2"/>
          <p:cNvSpPr/>
          <p:nvPr/>
        </p:nvSpPr>
        <p:spPr>
          <a:xfrm>
            <a:off x="1549567" y="19432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2"/>
          <p:cNvSpPr txBox="1"/>
          <p:nvPr>
            <p:ph type="ctrTitle"/>
          </p:nvPr>
        </p:nvSpPr>
        <p:spPr>
          <a:xfrm>
            <a:off x="2036425" y="539509"/>
            <a:ext cx="5071200" cy="109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365" name="Google Shape;1365;p72"/>
          <p:cNvSpPr txBox="1"/>
          <p:nvPr>
            <p:ph idx="1" type="subTitle"/>
          </p:nvPr>
        </p:nvSpPr>
        <p:spPr>
          <a:xfrm>
            <a:off x="2424275" y="1707100"/>
            <a:ext cx="4295700" cy="132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latin typeface="Do Hyeon"/>
                <a:ea typeface="Do Hyeon"/>
                <a:cs typeface="Do Hyeon"/>
                <a:sym typeface="Do Hyeon"/>
              </a:rPr>
              <a:t>DO YOU HAVE ANY QUESTIONS?</a:t>
            </a:r>
            <a:endParaRPr sz="2200">
              <a:latin typeface="Do Hyeon"/>
              <a:ea typeface="Do Hyeon"/>
              <a:cs typeface="Do Hyeon"/>
              <a:sym typeface="Do Hyeon"/>
            </a:endParaRPr>
          </a:p>
          <a:p>
            <a:pPr indent="0" lvl="0" marL="0" rtl="0" algn="ctr">
              <a:spcBef>
                <a:spcPts val="0"/>
              </a:spcBef>
              <a:spcAft>
                <a:spcPts val="0"/>
              </a:spcAft>
              <a:buNone/>
            </a:pPr>
            <a:r>
              <a:rPr lang="en" sz="1400"/>
              <a:t>youremail@freepik.com </a:t>
            </a:r>
            <a:endParaRPr sz="1400"/>
          </a:p>
          <a:p>
            <a:pPr indent="0" lvl="0" marL="0" rtl="0" algn="ctr">
              <a:spcBef>
                <a:spcPts val="0"/>
              </a:spcBef>
              <a:spcAft>
                <a:spcPts val="0"/>
              </a:spcAft>
              <a:buNone/>
            </a:pPr>
            <a:r>
              <a:rPr lang="en" sz="1400"/>
              <a:t>+91  620 421 838</a:t>
            </a:r>
            <a:endParaRPr sz="1400"/>
          </a:p>
          <a:p>
            <a:pPr indent="0" lvl="0" marL="0" rtl="0" algn="ctr">
              <a:spcBef>
                <a:spcPts val="0"/>
              </a:spcBef>
              <a:spcAft>
                <a:spcPts val="0"/>
              </a:spcAft>
              <a:buNone/>
            </a:pPr>
            <a:r>
              <a:rPr lang="en" sz="1400"/>
              <a:t>yourwebsite.com</a:t>
            </a:r>
            <a:endParaRPr/>
          </a:p>
        </p:txBody>
      </p:sp>
      <p:sp>
        <p:nvSpPr>
          <p:cNvPr id="1366" name="Google Shape;1366;p72"/>
          <p:cNvSpPr txBox="1"/>
          <p:nvPr/>
        </p:nvSpPr>
        <p:spPr>
          <a:xfrm>
            <a:off x="2484300" y="4302000"/>
            <a:ext cx="4175400" cy="23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00"/>
                </a:solidFill>
                <a:latin typeface="Roboto Condensed"/>
                <a:ea typeface="Roboto Condensed"/>
                <a:cs typeface="Roboto Condensed"/>
                <a:sym typeface="Roboto Condensed"/>
              </a:rPr>
              <a:t>Please keep this slide for attribution</a:t>
            </a:r>
            <a:endParaRPr sz="1200">
              <a:solidFill>
                <a:srgbClr val="000000"/>
              </a:solidFill>
              <a:latin typeface="Roboto Condensed"/>
              <a:ea typeface="Roboto Condensed"/>
              <a:cs typeface="Roboto Condensed"/>
              <a:sym typeface="Roboto Condensed"/>
            </a:endParaRPr>
          </a:p>
        </p:txBody>
      </p:sp>
      <p:sp>
        <p:nvSpPr>
          <p:cNvPr id="1367" name="Google Shape;1367;p72"/>
          <p:cNvSpPr/>
          <p:nvPr/>
        </p:nvSpPr>
        <p:spPr>
          <a:xfrm>
            <a:off x="3897750" y="2956902"/>
            <a:ext cx="13485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2"/>
          <p:cNvSpPr/>
          <p:nvPr/>
        </p:nvSpPr>
        <p:spPr>
          <a:xfrm>
            <a:off x="2424175" y="2956902"/>
            <a:ext cx="13485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2"/>
          <p:cNvSpPr/>
          <p:nvPr/>
        </p:nvSpPr>
        <p:spPr>
          <a:xfrm>
            <a:off x="5371325" y="2956902"/>
            <a:ext cx="1348500" cy="6741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2"/>
          <p:cNvSpPr/>
          <p:nvPr/>
        </p:nvSpPr>
        <p:spPr>
          <a:xfrm flipH="1">
            <a:off x="7342625" y="3204345"/>
            <a:ext cx="694960" cy="1968521"/>
          </a:xfrm>
          <a:custGeom>
            <a:rect b="b" l="l" r="r" t="t"/>
            <a:pathLst>
              <a:path extrusionOk="0" h="169226" w="59743">
                <a:moveTo>
                  <a:pt x="34082" y="1"/>
                </a:moveTo>
                <a:cubicBezTo>
                  <a:pt x="30398" y="1"/>
                  <a:pt x="26731" y="906"/>
                  <a:pt x="24718" y="3045"/>
                </a:cubicBezTo>
                <a:cubicBezTo>
                  <a:pt x="22083" y="5881"/>
                  <a:pt x="22483" y="10050"/>
                  <a:pt x="21983" y="10784"/>
                </a:cubicBezTo>
                <a:cubicBezTo>
                  <a:pt x="21482" y="11552"/>
                  <a:pt x="20248" y="15388"/>
                  <a:pt x="20682" y="15955"/>
                </a:cubicBezTo>
                <a:cubicBezTo>
                  <a:pt x="20895" y="16250"/>
                  <a:pt x="21494" y="16368"/>
                  <a:pt x="22200" y="16368"/>
                </a:cubicBezTo>
                <a:cubicBezTo>
                  <a:pt x="22930" y="16368"/>
                  <a:pt x="23773" y="16241"/>
                  <a:pt x="24418" y="16055"/>
                </a:cubicBezTo>
                <a:lnTo>
                  <a:pt x="24418" y="16055"/>
                </a:lnTo>
                <a:cubicBezTo>
                  <a:pt x="24418" y="16055"/>
                  <a:pt x="24318" y="18090"/>
                  <a:pt x="24918" y="18723"/>
                </a:cubicBezTo>
                <a:cubicBezTo>
                  <a:pt x="24918" y="18723"/>
                  <a:pt x="24773" y="18709"/>
                  <a:pt x="24577" y="18709"/>
                </a:cubicBezTo>
                <a:cubicBezTo>
                  <a:pt x="24250" y="18709"/>
                  <a:pt x="23784" y="18748"/>
                  <a:pt x="23617" y="18957"/>
                </a:cubicBezTo>
                <a:cubicBezTo>
                  <a:pt x="23183" y="19691"/>
                  <a:pt x="22816" y="20425"/>
                  <a:pt x="22516" y="21225"/>
                </a:cubicBezTo>
                <a:cubicBezTo>
                  <a:pt x="22516" y="21225"/>
                  <a:pt x="20515" y="22626"/>
                  <a:pt x="19881" y="23093"/>
                </a:cubicBezTo>
                <a:cubicBezTo>
                  <a:pt x="19281" y="23560"/>
                  <a:pt x="17946" y="27229"/>
                  <a:pt x="17479" y="27563"/>
                </a:cubicBezTo>
                <a:cubicBezTo>
                  <a:pt x="17012" y="27863"/>
                  <a:pt x="11375" y="29231"/>
                  <a:pt x="10041" y="30398"/>
                </a:cubicBezTo>
                <a:cubicBezTo>
                  <a:pt x="8673" y="31566"/>
                  <a:pt x="7105" y="32300"/>
                  <a:pt x="6838" y="32300"/>
                </a:cubicBezTo>
                <a:cubicBezTo>
                  <a:pt x="6538" y="32300"/>
                  <a:pt x="4970" y="32433"/>
                  <a:pt x="4537" y="32800"/>
                </a:cubicBezTo>
                <a:cubicBezTo>
                  <a:pt x="4136" y="33167"/>
                  <a:pt x="2202" y="36703"/>
                  <a:pt x="2369" y="37470"/>
                </a:cubicBezTo>
                <a:cubicBezTo>
                  <a:pt x="2469" y="38237"/>
                  <a:pt x="2469" y="39038"/>
                  <a:pt x="2369" y="39838"/>
                </a:cubicBezTo>
                <a:cubicBezTo>
                  <a:pt x="2268" y="40639"/>
                  <a:pt x="1334" y="46110"/>
                  <a:pt x="1301" y="47511"/>
                </a:cubicBezTo>
                <a:cubicBezTo>
                  <a:pt x="1234" y="48912"/>
                  <a:pt x="534" y="51947"/>
                  <a:pt x="400" y="52681"/>
                </a:cubicBezTo>
                <a:cubicBezTo>
                  <a:pt x="267" y="53415"/>
                  <a:pt x="0" y="56183"/>
                  <a:pt x="134" y="56717"/>
                </a:cubicBezTo>
                <a:cubicBezTo>
                  <a:pt x="267" y="57284"/>
                  <a:pt x="467" y="62688"/>
                  <a:pt x="701" y="63856"/>
                </a:cubicBezTo>
                <a:cubicBezTo>
                  <a:pt x="934" y="65023"/>
                  <a:pt x="2535" y="69159"/>
                  <a:pt x="3303" y="70594"/>
                </a:cubicBezTo>
                <a:cubicBezTo>
                  <a:pt x="4036" y="72028"/>
                  <a:pt x="6371" y="76131"/>
                  <a:pt x="6305" y="76631"/>
                </a:cubicBezTo>
                <a:cubicBezTo>
                  <a:pt x="6271" y="77165"/>
                  <a:pt x="5671" y="78399"/>
                  <a:pt x="5804" y="78933"/>
                </a:cubicBezTo>
                <a:cubicBezTo>
                  <a:pt x="5938" y="79433"/>
                  <a:pt x="6505" y="80034"/>
                  <a:pt x="7072" y="80634"/>
                </a:cubicBezTo>
                <a:cubicBezTo>
                  <a:pt x="7354" y="80952"/>
                  <a:pt x="7871" y="81027"/>
                  <a:pt x="8294" y="81027"/>
                </a:cubicBezTo>
                <a:cubicBezTo>
                  <a:pt x="8670" y="81027"/>
                  <a:pt x="8973" y="80968"/>
                  <a:pt x="8973" y="80968"/>
                </a:cubicBezTo>
                <a:lnTo>
                  <a:pt x="8973" y="80968"/>
                </a:lnTo>
                <a:cubicBezTo>
                  <a:pt x="8973" y="80968"/>
                  <a:pt x="8773" y="81668"/>
                  <a:pt x="9807" y="83703"/>
                </a:cubicBezTo>
                <a:cubicBezTo>
                  <a:pt x="10808" y="85771"/>
                  <a:pt x="14911" y="91242"/>
                  <a:pt x="14911" y="91242"/>
                </a:cubicBezTo>
                <a:cubicBezTo>
                  <a:pt x="14644" y="91709"/>
                  <a:pt x="14410" y="92243"/>
                  <a:pt x="14244" y="92810"/>
                </a:cubicBezTo>
                <a:cubicBezTo>
                  <a:pt x="14144" y="93310"/>
                  <a:pt x="14377" y="94244"/>
                  <a:pt x="14611" y="94344"/>
                </a:cubicBezTo>
                <a:cubicBezTo>
                  <a:pt x="14650" y="94361"/>
                  <a:pt x="14711" y="94367"/>
                  <a:pt x="14787" y="94367"/>
                </a:cubicBezTo>
                <a:cubicBezTo>
                  <a:pt x="14926" y="94367"/>
                  <a:pt x="15113" y="94348"/>
                  <a:pt x="15299" y="94348"/>
                </a:cubicBezTo>
                <a:cubicBezTo>
                  <a:pt x="15612" y="94348"/>
                  <a:pt x="15925" y="94400"/>
                  <a:pt x="16012" y="94678"/>
                </a:cubicBezTo>
                <a:cubicBezTo>
                  <a:pt x="16145" y="95178"/>
                  <a:pt x="16745" y="95912"/>
                  <a:pt x="16679" y="96245"/>
                </a:cubicBezTo>
                <a:cubicBezTo>
                  <a:pt x="16645" y="96579"/>
                  <a:pt x="16078" y="97179"/>
                  <a:pt x="16012" y="97646"/>
                </a:cubicBezTo>
                <a:cubicBezTo>
                  <a:pt x="15912" y="98113"/>
                  <a:pt x="15778" y="102216"/>
                  <a:pt x="15778" y="102717"/>
                </a:cubicBezTo>
                <a:cubicBezTo>
                  <a:pt x="15778" y="103217"/>
                  <a:pt x="16078" y="105886"/>
                  <a:pt x="16145" y="106286"/>
                </a:cubicBezTo>
                <a:cubicBezTo>
                  <a:pt x="16112" y="106986"/>
                  <a:pt x="16078" y="107654"/>
                  <a:pt x="15978" y="108354"/>
                </a:cubicBezTo>
                <a:cubicBezTo>
                  <a:pt x="15945" y="108888"/>
                  <a:pt x="16545" y="109355"/>
                  <a:pt x="16545" y="109522"/>
                </a:cubicBezTo>
                <a:cubicBezTo>
                  <a:pt x="16545" y="109655"/>
                  <a:pt x="15811" y="110189"/>
                  <a:pt x="15811" y="110823"/>
                </a:cubicBezTo>
                <a:cubicBezTo>
                  <a:pt x="15811" y="111423"/>
                  <a:pt x="15678" y="112891"/>
                  <a:pt x="15678" y="112891"/>
                </a:cubicBezTo>
                <a:cubicBezTo>
                  <a:pt x="15244" y="113091"/>
                  <a:pt x="14911" y="113391"/>
                  <a:pt x="14644" y="113791"/>
                </a:cubicBezTo>
                <a:cubicBezTo>
                  <a:pt x="14410" y="114258"/>
                  <a:pt x="14677" y="115726"/>
                  <a:pt x="14644" y="115926"/>
                </a:cubicBezTo>
                <a:cubicBezTo>
                  <a:pt x="14639" y="115951"/>
                  <a:pt x="14630" y="115961"/>
                  <a:pt x="14618" y="115961"/>
                </a:cubicBezTo>
                <a:cubicBezTo>
                  <a:pt x="14570" y="115961"/>
                  <a:pt x="14470" y="115809"/>
                  <a:pt x="14338" y="115809"/>
                </a:cubicBezTo>
                <a:cubicBezTo>
                  <a:pt x="14279" y="115809"/>
                  <a:pt x="14213" y="115839"/>
                  <a:pt x="14144" y="115926"/>
                </a:cubicBezTo>
                <a:cubicBezTo>
                  <a:pt x="13843" y="116260"/>
                  <a:pt x="12509" y="118828"/>
                  <a:pt x="12542" y="119162"/>
                </a:cubicBezTo>
                <a:cubicBezTo>
                  <a:pt x="12542" y="119162"/>
                  <a:pt x="11075" y="120429"/>
                  <a:pt x="10841" y="121030"/>
                </a:cubicBezTo>
                <a:cubicBezTo>
                  <a:pt x="10608" y="121630"/>
                  <a:pt x="10241" y="123165"/>
                  <a:pt x="9774" y="124199"/>
                </a:cubicBezTo>
                <a:cubicBezTo>
                  <a:pt x="9307" y="125233"/>
                  <a:pt x="8640" y="126334"/>
                  <a:pt x="8606" y="127268"/>
                </a:cubicBezTo>
                <a:cubicBezTo>
                  <a:pt x="8540" y="128202"/>
                  <a:pt x="8973" y="132838"/>
                  <a:pt x="8740" y="133139"/>
                </a:cubicBezTo>
                <a:cubicBezTo>
                  <a:pt x="8506" y="133405"/>
                  <a:pt x="7606" y="133539"/>
                  <a:pt x="7606" y="134339"/>
                </a:cubicBezTo>
                <a:cubicBezTo>
                  <a:pt x="7606" y="135140"/>
                  <a:pt x="8306" y="137141"/>
                  <a:pt x="8606" y="137408"/>
                </a:cubicBezTo>
                <a:cubicBezTo>
                  <a:pt x="8873" y="137708"/>
                  <a:pt x="8873" y="138442"/>
                  <a:pt x="8873" y="138809"/>
                </a:cubicBezTo>
                <a:cubicBezTo>
                  <a:pt x="8873" y="139176"/>
                  <a:pt x="8840" y="139843"/>
                  <a:pt x="8840" y="139843"/>
                </a:cubicBezTo>
                <a:cubicBezTo>
                  <a:pt x="8840" y="139843"/>
                  <a:pt x="7939" y="139977"/>
                  <a:pt x="7939" y="140110"/>
                </a:cubicBezTo>
                <a:cubicBezTo>
                  <a:pt x="7939" y="140244"/>
                  <a:pt x="8039" y="145547"/>
                  <a:pt x="7839" y="146815"/>
                </a:cubicBezTo>
                <a:cubicBezTo>
                  <a:pt x="7639" y="148049"/>
                  <a:pt x="7139" y="149250"/>
                  <a:pt x="6438" y="150318"/>
                </a:cubicBezTo>
                <a:cubicBezTo>
                  <a:pt x="5971" y="150851"/>
                  <a:pt x="5070" y="153653"/>
                  <a:pt x="5104" y="155555"/>
                </a:cubicBezTo>
                <a:cubicBezTo>
                  <a:pt x="4737" y="156088"/>
                  <a:pt x="4470" y="156689"/>
                  <a:pt x="4370" y="157323"/>
                </a:cubicBezTo>
                <a:cubicBezTo>
                  <a:pt x="4337" y="158090"/>
                  <a:pt x="4370" y="158857"/>
                  <a:pt x="4503" y="159624"/>
                </a:cubicBezTo>
                <a:cubicBezTo>
                  <a:pt x="4535" y="159880"/>
                  <a:pt x="5611" y="160965"/>
                  <a:pt x="7759" y="160965"/>
                </a:cubicBezTo>
                <a:cubicBezTo>
                  <a:pt x="7850" y="160965"/>
                  <a:pt x="7944" y="160963"/>
                  <a:pt x="8039" y="160958"/>
                </a:cubicBezTo>
                <a:cubicBezTo>
                  <a:pt x="10007" y="160792"/>
                  <a:pt x="11909" y="160024"/>
                  <a:pt x="13476" y="158824"/>
                </a:cubicBezTo>
                <a:cubicBezTo>
                  <a:pt x="14277" y="158056"/>
                  <a:pt x="15278" y="157589"/>
                  <a:pt x="16345" y="157423"/>
                </a:cubicBezTo>
                <a:cubicBezTo>
                  <a:pt x="17813" y="157156"/>
                  <a:pt x="20048" y="156956"/>
                  <a:pt x="22316" y="155888"/>
                </a:cubicBezTo>
                <a:cubicBezTo>
                  <a:pt x="24584" y="154821"/>
                  <a:pt x="25285" y="153253"/>
                  <a:pt x="25285" y="152586"/>
                </a:cubicBezTo>
                <a:cubicBezTo>
                  <a:pt x="25285" y="151952"/>
                  <a:pt x="24951" y="149050"/>
                  <a:pt x="23017" y="148850"/>
                </a:cubicBezTo>
                <a:cubicBezTo>
                  <a:pt x="22785" y="148822"/>
                  <a:pt x="22550" y="148810"/>
                  <a:pt x="22316" y="148810"/>
                </a:cubicBezTo>
                <a:cubicBezTo>
                  <a:pt x="20561" y="148810"/>
                  <a:pt x="18825" y="149495"/>
                  <a:pt x="18413" y="149584"/>
                </a:cubicBezTo>
                <a:cubicBezTo>
                  <a:pt x="18401" y="149586"/>
                  <a:pt x="18389" y="149588"/>
                  <a:pt x="18376" y="149588"/>
                </a:cubicBezTo>
                <a:cubicBezTo>
                  <a:pt x="17927" y="149588"/>
                  <a:pt x="17008" y="147903"/>
                  <a:pt x="16846" y="147449"/>
                </a:cubicBezTo>
                <a:cubicBezTo>
                  <a:pt x="16645" y="146982"/>
                  <a:pt x="16846" y="144180"/>
                  <a:pt x="16946" y="143312"/>
                </a:cubicBezTo>
                <a:cubicBezTo>
                  <a:pt x="17012" y="142412"/>
                  <a:pt x="18480" y="140377"/>
                  <a:pt x="18513" y="140043"/>
                </a:cubicBezTo>
                <a:cubicBezTo>
                  <a:pt x="18547" y="139710"/>
                  <a:pt x="17946" y="139543"/>
                  <a:pt x="17946" y="139543"/>
                </a:cubicBezTo>
                <a:cubicBezTo>
                  <a:pt x="18080" y="139243"/>
                  <a:pt x="18247" y="139009"/>
                  <a:pt x="18480" y="138776"/>
                </a:cubicBezTo>
                <a:cubicBezTo>
                  <a:pt x="18747" y="138542"/>
                  <a:pt x="19681" y="138276"/>
                  <a:pt x="19681" y="137909"/>
                </a:cubicBezTo>
                <a:cubicBezTo>
                  <a:pt x="19681" y="137542"/>
                  <a:pt x="19814" y="136074"/>
                  <a:pt x="19581" y="135907"/>
                </a:cubicBezTo>
                <a:cubicBezTo>
                  <a:pt x="19347" y="135707"/>
                  <a:pt x="19181" y="134473"/>
                  <a:pt x="19247" y="134173"/>
                </a:cubicBezTo>
                <a:cubicBezTo>
                  <a:pt x="19447" y="133706"/>
                  <a:pt x="19648" y="133239"/>
                  <a:pt x="19914" y="132772"/>
                </a:cubicBezTo>
                <a:cubicBezTo>
                  <a:pt x="20215" y="132071"/>
                  <a:pt x="20348" y="131304"/>
                  <a:pt x="20381" y="130537"/>
                </a:cubicBezTo>
                <a:cubicBezTo>
                  <a:pt x="20315" y="130036"/>
                  <a:pt x="21082" y="129403"/>
                  <a:pt x="21115" y="128969"/>
                </a:cubicBezTo>
                <a:cubicBezTo>
                  <a:pt x="21182" y="128569"/>
                  <a:pt x="21115" y="126567"/>
                  <a:pt x="21315" y="126267"/>
                </a:cubicBezTo>
                <a:cubicBezTo>
                  <a:pt x="21482" y="126000"/>
                  <a:pt x="22783" y="124966"/>
                  <a:pt x="22883" y="124532"/>
                </a:cubicBezTo>
                <a:cubicBezTo>
                  <a:pt x="23150" y="123865"/>
                  <a:pt x="23484" y="123231"/>
                  <a:pt x="23817" y="122598"/>
                </a:cubicBezTo>
                <a:cubicBezTo>
                  <a:pt x="23817" y="122598"/>
                  <a:pt x="27453" y="120530"/>
                  <a:pt x="28721" y="118962"/>
                </a:cubicBezTo>
                <a:cubicBezTo>
                  <a:pt x="29955" y="117394"/>
                  <a:pt x="30856" y="114825"/>
                  <a:pt x="30856" y="113625"/>
                </a:cubicBezTo>
                <a:cubicBezTo>
                  <a:pt x="30856" y="112424"/>
                  <a:pt x="30155" y="111256"/>
                  <a:pt x="29922" y="111256"/>
                </a:cubicBezTo>
                <a:cubicBezTo>
                  <a:pt x="29688" y="111256"/>
                  <a:pt x="29388" y="108821"/>
                  <a:pt x="29388" y="108488"/>
                </a:cubicBezTo>
                <a:cubicBezTo>
                  <a:pt x="29388" y="108217"/>
                  <a:pt x="29739" y="107839"/>
                  <a:pt x="29907" y="107839"/>
                </a:cubicBezTo>
                <a:cubicBezTo>
                  <a:pt x="29925" y="107839"/>
                  <a:pt x="29942" y="107844"/>
                  <a:pt x="29955" y="107854"/>
                </a:cubicBezTo>
                <a:cubicBezTo>
                  <a:pt x="30088" y="107954"/>
                  <a:pt x="32790" y="110889"/>
                  <a:pt x="33457" y="111757"/>
                </a:cubicBezTo>
                <a:cubicBezTo>
                  <a:pt x="34091" y="112657"/>
                  <a:pt x="35159" y="113024"/>
                  <a:pt x="35359" y="113391"/>
                </a:cubicBezTo>
                <a:cubicBezTo>
                  <a:pt x="35359" y="113391"/>
                  <a:pt x="35559" y="115659"/>
                  <a:pt x="35392" y="115960"/>
                </a:cubicBezTo>
                <a:cubicBezTo>
                  <a:pt x="35092" y="116427"/>
                  <a:pt x="34925" y="116994"/>
                  <a:pt x="34892" y="117594"/>
                </a:cubicBezTo>
                <a:cubicBezTo>
                  <a:pt x="34892" y="118328"/>
                  <a:pt x="34925" y="120196"/>
                  <a:pt x="34925" y="120696"/>
                </a:cubicBezTo>
                <a:cubicBezTo>
                  <a:pt x="34925" y="121197"/>
                  <a:pt x="35692" y="122264"/>
                  <a:pt x="35759" y="122731"/>
                </a:cubicBezTo>
                <a:cubicBezTo>
                  <a:pt x="35859" y="123198"/>
                  <a:pt x="36593" y="124232"/>
                  <a:pt x="36593" y="124699"/>
                </a:cubicBezTo>
                <a:cubicBezTo>
                  <a:pt x="36626" y="124966"/>
                  <a:pt x="36726" y="125266"/>
                  <a:pt x="36927" y="125433"/>
                </a:cubicBezTo>
                <a:cubicBezTo>
                  <a:pt x="36760" y="125967"/>
                  <a:pt x="36693" y="126534"/>
                  <a:pt x="36693" y="127068"/>
                </a:cubicBezTo>
                <a:cubicBezTo>
                  <a:pt x="36760" y="127968"/>
                  <a:pt x="37060" y="128569"/>
                  <a:pt x="36893" y="128902"/>
                </a:cubicBezTo>
                <a:cubicBezTo>
                  <a:pt x="36693" y="129202"/>
                  <a:pt x="35692" y="129769"/>
                  <a:pt x="35626" y="130537"/>
                </a:cubicBezTo>
                <a:cubicBezTo>
                  <a:pt x="35626" y="131904"/>
                  <a:pt x="35726" y="133305"/>
                  <a:pt x="35859" y="134706"/>
                </a:cubicBezTo>
                <a:cubicBezTo>
                  <a:pt x="35959" y="135173"/>
                  <a:pt x="36326" y="135440"/>
                  <a:pt x="36293" y="136141"/>
                </a:cubicBezTo>
                <a:cubicBezTo>
                  <a:pt x="36226" y="136841"/>
                  <a:pt x="36460" y="141211"/>
                  <a:pt x="36460" y="142145"/>
                </a:cubicBezTo>
                <a:cubicBezTo>
                  <a:pt x="36526" y="142845"/>
                  <a:pt x="36693" y="143513"/>
                  <a:pt x="36927" y="144180"/>
                </a:cubicBezTo>
                <a:cubicBezTo>
                  <a:pt x="36993" y="144413"/>
                  <a:pt x="37460" y="145014"/>
                  <a:pt x="37327" y="145447"/>
                </a:cubicBezTo>
                <a:cubicBezTo>
                  <a:pt x="37160" y="145848"/>
                  <a:pt x="37460" y="146548"/>
                  <a:pt x="37494" y="146915"/>
                </a:cubicBezTo>
                <a:cubicBezTo>
                  <a:pt x="37660" y="147449"/>
                  <a:pt x="37927" y="147949"/>
                  <a:pt x="38261" y="148416"/>
                </a:cubicBezTo>
                <a:cubicBezTo>
                  <a:pt x="38428" y="148683"/>
                  <a:pt x="37460" y="148650"/>
                  <a:pt x="37560" y="149117"/>
                </a:cubicBezTo>
                <a:cubicBezTo>
                  <a:pt x="37794" y="149784"/>
                  <a:pt x="38061" y="150418"/>
                  <a:pt x="38394" y="151051"/>
                </a:cubicBezTo>
                <a:cubicBezTo>
                  <a:pt x="38728" y="152619"/>
                  <a:pt x="38995" y="154187"/>
                  <a:pt x="39161" y="155755"/>
                </a:cubicBezTo>
                <a:cubicBezTo>
                  <a:pt x="39161" y="156422"/>
                  <a:pt x="39028" y="158056"/>
                  <a:pt x="38995" y="158423"/>
                </a:cubicBezTo>
                <a:cubicBezTo>
                  <a:pt x="38928" y="158790"/>
                  <a:pt x="37794" y="162426"/>
                  <a:pt x="37727" y="164227"/>
                </a:cubicBezTo>
                <a:cubicBezTo>
                  <a:pt x="37394" y="164661"/>
                  <a:pt x="37193" y="165228"/>
                  <a:pt x="37227" y="165795"/>
                </a:cubicBezTo>
                <a:cubicBezTo>
                  <a:pt x="37227" y="166896"/>
                  <a:pt x="37460" y="168130"/>
                  <a:pt x="37861" y="168564"/>
                </a:cubicBezTo>
                <a:cubicBezTo>
                  <a:pt x="38232" y="168907"/>
                  <a:pt x="40074" y="169226"/>
                  <a:pt x="41832" y="169226"/>
                </a:cubicBezTo>
                <a:cubicBezTo>
                  <a:pt x="42125" y="169226"/>
                  <a:pt x="42416" y="169217"/>
                  <a:pt x="42697" y="169198"/>
                </a:cubicBezTo>
                <a:cubicBezTo>
                  <a:pt x="44165" y="169098"/>
                  <a:pt x="45566" y="168631"/>
                  <a:pt x="46800" y="167863"/>
                </a:cubicBezTo>
                <a:cubicBezTo>
                  <a:pt x="47034" y="167630"/>
                  <a:pt x="47934" y="167430"/>
                  <a:pt x="48301" y="167396"/>
                </a:cubicBezTo>
                <a:cubicBezTo>
                  <a:pt x="48668" y="167330"/>
                  <a:pt x="53071" y="166963"/>
                  <a:pt x="55140" y="165995"/>
                </a:cubicBezTo>
                <a:cubicBezTo>
                  <a:pt x="57174" y="164995"/>
                  <a:pt x="59176" y="163060"/>
                  <a:pt x="59476" y="161526"/>
                </a:cubicBezTo>
                <a:cubicBezTo>
                  <a:pt x="59743" y="159991"/>
                  <a:pt x="58308" y="157089"/>
                  <a:pt x="57074" y="156956"/>
                </a:cubicBezTo>
                <a:cubicBezTo>
                  <a:pt x="56991" y="156946"/>
                  <a:pt x="56898" y="156942"/>
                  <a:pt x="56796" y="156942"/>
                </a:cubicBezTo>
                <a:cubicBezTo>
                  <a:pt x="55507" y="156942"/>
                  <a:pt x="52852" y="157631"/>
                  <a:pt x="52059" y="157631"/>
                </a:cubicBezTo>
                <a:cubicBezTo>
                  <a:pt x="52012" y="157631"/>
                  <a:pt x="51971" y="157628"/>
                  <a:pt x="51937" y="157623"/>
                </a:cubicBezTo>
                <a:cubicBezTo>
                  <a:pt x="51270" y="157523"/>
                  <a:pt x="49169" y="155688"/>
                  <a:pt x="49035" y="155388"/>
                </a:cubicBezTo>
                <a:cubicBezTo>
                  <a:pt x="48902" y="155054"/>
                  <a:pt x="48635" y="147049"/>
                  <a:pt x="48835" y="146248"/>
                </a:cubicBezTo>
                <a:cubicBezTo>
                  <a:pt x="49069" y="145481"/>
                  <a:pt x="50069" y="144413"/>
                  <a:pt x="50003" y="143980"/>
                </a:cubicBezTo>
                <a:cubicBezTo>
                  <a:pt x="49969" y="143546"/>
                  <a:pt x="50203" y="140811"/>
                  <a:pt x="49769" y="140477"/>
                </a:cubicBezTo>
                <a:cubicBezTo>
                  <a:pt x="49369" y="140177"/>
                  <a:pt x="49235" y="139276"/>
                  <a:pt x="49169" y="138843"/>
                </a:cubicBezTo>
                <a:cubicBezTo>
                  <a:pt x="49135" y="138442"/>
                  <a:pt x="49069" y="135040"/>
                  <a:pt x="49035" y="133839"/>
                </a:cubicBezTo>
                <a:cubicBezTo>
                  <a:pt x="49002" y="132638"/>
                  <a:pt x="49736" y="131704"/>
                  <a:pt x="49469" y="131337"/>
                </a:cubicBezTo>
                <a:cubicBezTo>
                  <a:pt x="49169" y="130970"/>
                  <a:pt x="48835" y="130070"/>
                  <a:pt x="48935" y="129736"/>
                </a:cubicBezTo>
                <a:cubicBezTo>
                  <a:pt x="49035" y="129436"/>
                  <a:pt x="49469" y="128202"/>
                  <a:pt x="49269" y="127501"/>
                </a:cubicBezTo>
                <a:cubicBezTo>
                  <a:pt x="49069" y="126801"/>
                  <a:pt x="48602" y="125366"/>
                  <a:pt x="48802" y="125133"/>
                </a:cubicBezTo>
                <a:cubicBezTo>
                  <a:pt x="48968" y="124899"/>
                  <a:pt x="50703" y="122031"/>
                  <a:pt x="50770" y="121397"/>
                </a:cubicBezTo>
                <a:cubicBezTo>
                  <a:pt x="50803" y="120763"/>
                  <a:pt x="51003" y="117261"/>
                  <a:pt x="50003" y="115126"/>
                </a:cubicBezTo>
                <a:cubicBezTo>
                  <a:pt x="49035" y="113024"/>
                  <a:pt x="47668" y="111790"/>
                  <a:pt x="47601" y="111323"/>
                </a:cubicBezTo>
                <a:cubicBezTo>
                  <a:pt x="47567" y="110456"/>
                  <a:pt x="47734" y="109622"/>
                  <a:pt x="48001" y="108821"/>
                </a:cubicBezTo>
                <a:cubicBezTo>
                  <a:pt x="48401" y="107687"/>
                  <a:pt x="48668" y="106519"/>
                  <a:pt x="48802" y="105319"/>
                </a:cubicBezTo>
                <a:cubicBezTo>
                  <a:pt x="48802" y="104551"/>
                  <a:pt x="49002" y="102417"/>
                  <a:pt x="49002" y="101382"/>
                </a:cubicBezTo>
                <a:cubicBezTo>
                  <a:pt x="49002" y="100348"/>
                  <a:pt x="48668" y="96112"/>
                  <a:pt x="48602" y="94678"/>
                </a:cubicBezTo>
                <a:cubicBezTo>
                  <a:pt x="48535" y="92710"/>
                  <a:pt x="48368" y="90708"/>
                  <a:pt x="48068" y="88773"/>
                </a:cubicBezTo>
                <a:cubicBezTo>
                  <a:pt x="47701" y="86639"/>
                  <a:pt x="47467" y="84504"/>
                  <a:pt x="47367" y="82336"/>
                </a:cubicBezTo>
                <a:cubicBezTo>
                  <a:pt x="47367" y="81035"/>
                  <a:pt x="47134" y="77632"/>
                  <a:pt x="47134" y="76898"/>
                </a:cubicBezTo>
                <a:cubicBezTo>
                  <a:pt x="47134" y="76164"/>
                  <a:pt x="46934" y="73462"/>
                  <a:pt x="47167" y="73096"/>
                </a:cubicBezTo>
                <a:cubicBezTo>
                  <a:pt x="47401" y="72729"/>
                  <a:pt x="46800" y="71728"/>
                  <a:pt x="47000" y="71628"/>
                </a:cubicBezTo>
                <a:cubicBezTo>
                  <a:pt x="47037" y="71613"/>
                  <a:pt x="47121" y="71610"/>
                  <a:pt x="47240" y="71610"/>
                </a:cubicBezTo>
                <a:cubicBezTo>
                  <a:pt x="47352" y="71610"/>
                  <a:pt x="47495" y="71613"/>
                  <a:pt x="47656" y="71613"/>
                </a:cubicBezTo>
                <a:cubicBezTo>
                  <a:pt x="48117" y="71613"/>
                  <a:pt x="48732" y="71588"/>
                  <a:pt x="49235" y="71394"/>
                </a:cubicBezTo>
                <a:cubicBezTo>
                  <a:pt x="50069" y="71094"/>
                  <a:pt x="52304" y="70060"/>
                  <a:pt x="53171" y="69860"/>
                </a:cubicBezTo>
                <a:cubicBezTo>
                  <a:pt x="54072" y="69693"/>
                  <a:pt x="55240" y="68025"/>
                  <a:pt x="55840" y="66191"/>
                </a:cubicBezTo>
                <a:cubicBezTo>
                  <a:pt x="56440" y="64489"/>
                  <a:pt x="56474" y="62621"/>
                  <a:pt x="56007" y="60853"/>
                </a:cubicBezTo>
                <a:cubicBezTo>
                  <a:pt x="55540" y="59119"/>
                  <a:pt x="54839" y="57651"/>
                  <a:pt x="54239" y="57084"/>
                </a:cubicBezTo>
                <a:cubicBezTo>
                  <a:pt x="53638" y="56550"/>
                  <a:pt x="52604" y="55850"/>
                  <a:pt x="52571" y="55516"/>
                </a:cubicBezTo>
                <a:cubicBezTo>
                  <a:pt x="52538" y="55183"/>
                  <a:pt x="52571" y="50713"/>
                  <a:pt x="52404" y="50179"/>
                </a:cubicBezTo>
                <a:cubicBezTo>
                  <a:pt x="51871" y="49078"/>
                  <a:pt x="51270" y="48078"/>
                  <a:pt x="50570" y="47110"/>
                </a:cubicBezTo>
                <a:cubicBezTo>
                  <a:pt x="50336" y="46877"/>
                  <a:pt x="48635" y="44108"/>
                  <a:pt x="48535" y="43374"/>
                </a:cubicBezTo>
                <a:cubicBezTo>
                  <a:pt x="48501" y="41606"/>
                  <a:pt x="48602" y="39872"/>
                  <a:pt x="48768" y="38104"/>
                </a:cubicBezTo>
                <a:cubicBezTo>
                  <a:pt x="48868" y="37804"/>
                  <a:pt x="49369" y="37003"/>
                  <a:pt x="49402" y="36636"/>
                </a:cubicBezTo>
                <a:cubicBezTo>
                  <a:pt x="49469" y="36269"/>
                  <a:pt x="49636" y="35102"/>
                  <a:pt x="49636" y="35102"/>
                </a:cubicBezTo>
                <a:cubicBezTo>
                  <a:pt x="49636" y="35102"/>
                  <a:pt x="51170" y="34268"/>
                  <a:pt x="51370" y="33834"/>
                </a:cubicBezTo>
                <a:cubicBezTo>
                  <a:pt x="51570" y="33267"/>
                  <a:pt x="51737" y="32667"/>
                  <a:pt x="51804" y="32066"/>
                </a:cubicBezTo>
                <a:cubicBezTo>
                  <a:pt x="51804" y="31833"/>
                  <a:pt x="52438" y="30131"/>
                  <a:pt x="51937" y="29331"/>
                </a:cubicBezTo>
                <a:cubicBezTo>
                  <a:pt x="51370" y="28297"/>
                  <a:pt x="50836" y="27263"/>
                  <a:pt x="50403" y="26162"/>
                </a:cubicBezTo>
                <a:cubicBezTo>
                  <a:pt x="50403" y="26162"/>
                  <a:pt x="50770" y="20458"/>
                  <a:pt x="50670" y="20258"/>
                </a:cubicBezTo>
                <a:cubicBezTo>
                  <a:pt x="50570" y="20058"/>
                  <a:pt x="50069" y="19190"/>
                  <a:pt x="50069" y="19190"/>
                </a:cubicBezTo>
                <a:cubicBezTo>
                  <a:pt x="50069" y="19190"/>
                  <a:pt x="50470" y="12719"/>
                  <a:pt x="50470" y="12486"/>
                </a:cubicBezTo>
                <a:cubicBezTo>
                  <a:pt x="50470" y="12252"/>
                  <a:pt x="51137" y="11318"/>
                  <a:pt x="51170" y="10951"/>
                </a:cubicBezTo>
                <a:cubicBezTo>
                  <a:pt x="51203" y="10417"/>
                  <a:pt x="51137" y="9884"/>
                  <a:pt x="51003" y="9383"/>
                </a:cubicBezTo>
                <a:cubicBezTo>
                  <a:pt x="50958" y="9278"/>
                  <a:pt x="50622" y="9227"/>
                  <a:pt x="50258" y="9227"/>
                </a:cubicBezTo>
                <a:cubicBezTo>
                  <a:pt x="49812" y="9227"/>
                  <a:pt x="49324" y="9303"/>
                  <a:pt x="49269" y="9450"/>
                </a:cubicBezTo>
                <a:cubicBezTo>
                  <a:pt x="49235" y="10284"/>
                  <a:pt x="49269" y="11085"/>
                  <a:pt x="49302" y="11885"/>
                </a:cubicBezTo>
                <a:cubicBezTo>
                  <a:pt x="49302" y="12152"/>
                  <a:pt x="49135" y="14954"/>
                  <a:pt x="48935" y="14987"/>
                </a:cubicBezTo>
                <a:cubicBezTo>
                  <a:pt x="48919" y="14994"/>
                  <a:pt x="48898" y="14997"/>
                  <a:pt x="48873" y="14997"/>
                </a:cubicBezTo>
                <a:cubicBezTo>
                  <a:pt x="48644" y="14997"/>
                  <a:pt x="48101" y="14741"/>
                  <a:pt x="48101" y="14620"/>
                </a:cubicBezTo>
                <a:cubicBezTo>
                  <a:pt x="48101" y="14487"/>
                  <a:pt x="47968" y="13386"/>
                  <a:pt x="47834" y="13386"/>
                </a:cubicBezTo>
                <a:cubicBezTo>
                  <a:pt x="47701" y="13386"/>
                  <a:pt x="47000" y="13753"/>
                  <a:pt x="47100" y="14020"/>
                </a:cubicBezTo>
                <a:cubicBezTo>
                  <a:pt x="47167" y="14320"/>
                  <a:pt x="47267" y="16588"/>
                  <a:pt x="47467" y="16722"/>
                </a:cubicBezTo>
                <a:cubicBezTo>
                  <a:pt x="47634" y="16855"/>
                  <a:pt x="47734" y="18957"/>
                  <a:pt x="47601" y="19157"/>
                </a:cubicBezTo>
                <a:cubicBezTo>
                  <a:pt x="47467" y="19324"/>
                  <a:pt x="46567" y="19557"/>
                  <a:pt x="46567" y="19991"/>
                </a:cubicBezTo>
                <a:cubicBezTo>
                  <a:pt x="46567" y="20391"/>
                  <a:pt x="46333" y="24060"/>
                  <a:pt x="46333" y="24060"/>
                </a:cubicBezTo>
                <a:cubicBezTo>
                  <a:pt x="46333" y="24060"/>
                  <a:pt x="45099" y="24628"/>
                  <a:pt x="44866" y="24761"/>
                </a:cubicBezTo>
                <a:cubicBezTo>
                  <a:pt x="44599" y="24894"/>
                  <a:pt x="42998" y="28497"/>
                  <a:pt x="42797" y="29097"/>
                </a:cubicBezTo>
                <a:cubicBezTo>
                  <a:pt x="42631" y="29698"/>
                  <a:pt x="42664" y="30865"/>
                  <a:pt x="42430" y="31166"/>
                </a:cubicBezTo>
                <a:cubicBezTo>
                  <a:pt x="42197" y="31499"/>
                  <a:pt x="41363" y="34201"/>
                  <a:pt x="41697" y="35235"/>
                </a:cubicBezTo>
                <a:lnTo>
                  <a:pt x="40029" y="37570"/>
                </a:lnTo>
                <a:cubicBezTo>
                  <a:pt x="40029" y="37570"/>
                  <a:pt x="39929" y="35735"/>
                  <a:pt x="39362" y="35102"/>
                </a:cubicBezTo>
                <a:cubicBezTo>
                  <a:pt x="38795" y="34435"/>
                  <a:pt x="36860" y="32767"/>
                  <a:pt x="36860" y="32767"/>
                </a:cubicBezTo>
                <a:cubicBezTo>
                  <a:pt x="36893" y="31999"/>
                  <a:pt x="36993" y="31232"/>
                  <a:pt x="37193" y="30498"/>
                </a:cubicBezTo>
                <a:cubicBezTo>
                  <a:pt x="37360" y="29865"/>
                  <a:pt x="37394" y="29231"/>
                  <a:pt x="37293" y="28630"/>
                </a:cubicBezTo>
                <a:cubicBezTo>
                  <a:pt x="37861" y="28263"/>
                  <a:pt x="38294" y="27730"/>
                  <a:pt x="38461" y="27096"/>
                </a:cubicBezTo>
                <a:cubicBezTo>
                  <a:pt x="38694" y="26062"/>
                  <a:pt x="39562" y="24994"/>
                  <a:pt x="40329" y="23694"/>
                </a:cubicBezTo>
                <a:cubicBezTo>
                  <a:pt x="41063" y="22359"/>
                  <a:pt x="41797" y="20391"/>
                  <a:pt x="41496" y="19357"/>
                </a:cubicBezTo>
                <a:cubicBezTo>
                  <a:pt x="41830" y="18590"/>
                  <a:pt x="42130" y="17789"/>
                  <a:pt x="42364" y="16989"/>
                </a:cubicBezTo>
                <a:cubicBezTo>
                  <a:pt x="42397" y="16522"/>
                  <a:pt x="42364" y="15254"/>
                  <a:pt x="42364" y="15254"/>
                </a:cubicBezTo>
                <a:cubicBezTo>
                  <a:pt x="42364" y="15254"/>
                  <a:pt x="44799" y="14687"/>
                  <a:pt x="45433" y="14253"/>
                </a:cubicBezTo>
                <a:cubicBezTo>
                  <a:pt x="46100" y="13786"/>
                  <a:pt x="46467" y="12852"/>
                  <a:pt x="46367" y="12586"/>
                </a:cubicBezTo>
                <a:cubicBezTo>
                  <a:pt x="46133" y="11918"/>
                  <a:pt x="45866" y="11318"/>
                  <a:pt x="45566" y="10718"/>
                </a:cubicBezTo>
                <a:cubicBezTo>
                  <a:pt x="45399" y="10484"/>
                  <a:pt x="45466" y="8149"/>
                  <a:pt x="45199" y="6982"/>
                </a:cubicBezTo>
                <a:cubicBezTo>
                  <a:pt x="44932" y="5814"/>
                  <a:pt x="42297" y="1044"/>
                  <a:pt x="37627" y="277"/>
                </a:cubicBezTo>
                <a:cubicBezTo>
                  <a:pt x="36481" y="97"/>
                  <a:pt x="35281" y="1"/>
                  <a:pt x="34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 name="Google Shape;1371;p72"/>
          <p:cNvGrpSpPr/>
          <p:nvPr/>
        </p:nvGrpSpPr>
        <p:grpSpPr>
          <a:xfrm flipH="1">
            <a:off x="734942" y="944119"/>
            <a:ext cx="1066428" cy="4198863"/>
            <a:chOff x="5329564" y="1365933"/>
            <a:chExt cx="959276" cy="3776975"/>
          </a:xfrm>
        </p:grpSpPr>
        <p:sp>
          <p:nvSpPr>
            <p:cNvPr id="1372" name="Google Shape;1372;p72"/>
            <p:cNvSpPr/>
            <p:nvPr/>
          </p:nvSpPr>
          <p:spPr>
            <a:xfrm>
              <a:off x="5329564" y="1365933"/>
              <a:ext cx="674559" cy="3776975"/>
            </a:xfrm>
            <a:custGeom>
              <a:rect b="b" l="l" r="r" t="t"/>
              <a:pathLst>
                <a:path extrusionOk="0" h="129537" w="23135">
                  <a:moveTo>
                    <a:pt x="22616" y="34100"/>
                  </a:moveTo>
                  <a:cubicBezTo>
                    <a:pt x="22616" y="34100"/>
                    <a:pt x="18740" y="36360"/>
                    <a:pt x="18988" y="35489"/>
                  </a:cubicBezTo>
                  <a:cubicBezTo>
                    <a:pt x="19258" y="34618"/>
                    <a:pt x="22201" y="27633"/>
                    <a:pt x="22201" y="27633"/>
                  </a:cubicBezTo>
                  <a:lnTo>
                    <a:pt x="21331" y="27633"/>
                  </a:lnTo>
                  <a:cubicBezTo>
                    <a:pt x="21331" y="27633"/>
                    <a:pt x="19424" y="32110"/>
                    <a:pt x="18470" y="34017"/>
                  </a:cubicBezTo>
                  <a:cubicBezTo>
                    <a:pt x="17952" y="35095"/>
                    <a:pt x="16584" y="37645"/>
                    <a:pt x="15485" y="39676"/>
                  </a:cubicBezTo>
                  <a:cubicBezTo>
                    <a:pt x="15651" y="30763"/>
                    <a:pt x="15444" y="20461"/>
                    <a:pt x="15153" y="14760"/>
                  </a:cubicBezTo>
                  <a:cubicBezTo>
                    <a:pt x="14925" y="9827"/>
                    <a:pt x="15071" y="4893"/>
                    <a:pt x="15547" y="1"/>
                  </a:cubicBezTo>
                  <a:lnTo>
                    <a:pt x="6986" y="1"/>
                  </a:lnTo>
                  <a:cubicBezTo>
                    <a:pt x="6986" y="1"/>
                    <a:pt x="8023" y="21621"/>
                    <a:pt x="8023" y="35365"/>
                  </a:cubicBezTo>
                  <a:cubicBezTo>
                    <a:pt x="8023" y="43822"/>
                    <a:pt x="7256" y="55244"/>
                    <a:pt x="6509" y="65463"/>
                  </a:cubicBezTo>
                  <a:cubicBezTo>
                    <a:pt x="5535" y="63743"/>
                    <a:pt x="4520" y="61836"/>
                    <a:pt x="4229" y="60882"/>
                  </a:cubicBezTo>
                  <a:cubicBezTo>
                    <a:pt x="3628" y="58892"/>
                    <a:pt x="954" y="53026"/>
                    <a:pt x="954" y="53026"/>
                  </a:cubicBezTo>
                  <a:lnTo>
                    <a:pt x="1" y="53461"/>
                  </a:lnTo>
                  <a:cubicBezTo>
                    <a:pt x="1" y="53461"/>
                    <a:pt x="3359" y="61400"/>
                    <a:pt x="3877" y="63121"/>
                  </a:cubicBezTo>
                  <a:cubicBezTo>
                    <a:pt x="4395" y="64841"/>
                    <a:pt x="6240" y="69174"/>
                    <a:pt x="6116" y="71226"/>
                  </a:cubicBezTo>
                  <a:lnTo>
                    <a:pt x="6116" y="71226"/>
                  </a:lnTo>
                  <a:cubicBezTo>
                    <a:pt x="5825" y="75330"/>
                    <a:pt x="5577" y="79082"/>
                    <a:pt x="5432" y="82109"/>
                  </a:cubicBezTo>
                  <a:cubicBezTo>
                    <a:pt x="4913" y="93655"/>
                    <a:pt x="3359" y="129537"/>
                    <a:pt x="3359" y="129537"/>
                  </a:cubicBezTo>
                  <a:lnTo>
                    <a:pt x="11277" y="129537"/>
                  </a:lnTo>
                  <a:cubicBezTo>
                    <a:pt x="11277" y="129537"/>
                    <a:pt x="10614" y="103625"/>
                    <a:pt x="11277" y="89882"/>
                  </a:cubicBezTo>
                  <a:cubicBezTo>
                    <a:pt x="11920" y="76159"/>
                    <a:pt x="14511" y="58312"/>
                    <a:pt x="15153" y="48569"/>
                  </a:cubicBezTo>
                  <a:cubicBezTo>
                    <a:pt x="15547" y="43947"/>
                    <a:pt x="17703" y="39200"/>
                    <a:pt x="18574" y="37977"/>
                  </a:cubicBezTo>
                  <a:cubicBezTo>
                    <a:pt x="19424" y="36774"/>
                    <a:pt x="23134" y="35054"/>
                    <a:pt x="23134"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2"/>
            <p:cNvSpPr/>
            <p:nvPr/>
          </p:nvSpPr>
          <p:spPr>
            <a:xfrm>
              <a:off x="5791384" y="1365933"/>
              <a:ext cx="497456" cy="3776975"/>
            </a:xfrm>
            <a:custGeom>
              <a:rect b="b" l="l" r="r" t="t"/>
              <a:pathLst>
                <a:path extrusionOk="0" h="129537" w="17061">
                  <a:moveTo>
                    <a:pt x="16501" y="13889"/>
                  </a:moveTo>
                  <a:cubicBezTo>
                    <a:pt x="16501" y="13889"/>
                    <a:pt x="13453" y="16045"/>
                    <a:pt x="12977" y="16833"/>
                  </a:cubicBezTo>
                  <a:lnTo>
                    <a:pt x="11028" y="20025"/>
                  </a:lnTo>
                  <a:cubicBezTo>
                    <a:pt x="11339" y="18118"/>
                    <a:pt x="11588" y="16481"/>
                    <a:pt x="11692" y="15278"/>
                  </a:cubicBezTo>
                  <a:cubicBezTo>
                    <a:pt x="12085" y="10448"/>
                    <a:pt x="12230" y="1"/>
                    <a:pt x="12230" y="1"/>
                  </a:cubicBezTo>
                  <a:lnTo>
                    <a:pt x="8333" y="1"/>
                  </a:lnTo>
                  <a:cubicBezTo>
                    <a:pt x="8333" y="1"/>
                    <a:pt x="7940" y="12003"/>
                    <a:pt x="7546" y="14594"/>
                  </a:cubicBezTo>
                  <a:cubicBezTo>
                    <a:pt x="7131" y="17185"/>
                    <a:pt x="4768" y="33934"/>
                    <a:pt x="4436" y="37562"/>
                  </a:cubicBezTo>
                  <a:cubicBezTo>
                    <a:pt x="4271" y="39158"/>
                    <a:pt x="4229" y="45771"/>
                    <a:pt x="4229" y="53047"/>
                  </a:cubicBezTo>
                  <a:cubicBezTo>
                    <a:pt x="3400" y="52280"/>
                    <a:pt x="2135" y="51119"/>
                    <a:pt x="1907" y="50766"/>
                  </a:cubicBezTo>
                  <a:cubicBezTo>
                    <a:pt x="1576" y="50248"/>
                    <a:pt x="747" y="49046"/>
                    <a:pt x="747" y="49046"/>
                  </a:cubicBezTo>
                  <a:lnTo>
                    <a:pt x="0" y="49999"/>
                  </a:lnTo>
                  <a:cubicBezTo>
                    <a:pt x="0" y="49999"/>
                    <a:pt x="1223" y="52155"/>
                    <a:pt x="1638" y="52839"/>
                  </a:cubicBezTo>
                  <a:cubicBezTo>
                    <a:pt x="2032" y="53544"/>
                    <a:pt x="4229" y="55265"/>
                    <a:pt x="4229" y="58022"/>
                  </a:cubicBezTo>
                  <a:cubicBezTo>
                    <a:pt x="4250" y="65629"/>
                    <a:pt x="4333" y="72905"/>
                    <a:pt x="4416" y="75040"/>
                  </a:cubicBezTo>
                  <a:cubicBezTo>
                    <a:pt x="4602" y="79704"/>
                    <a:pt x="4416" y="129537"/>
                    <a:pt x="4416" y="129537"/>
                  </a:cubicBezTo>
                  <a:lnTo>
                    <a:pt x="10054" y="129537"/>
                  </a:lnTo>
                  <a:cubicBezTo>
                    <a:pt x="10054" y="129537"/>
                    <a:pt x="8955" y="84721"/>
                    <a:pt x="8416" y="74356"/>
                  </a:cubicBezTo>
                  <a:cubicBezTo>
                    <a:pt x="7877" y="63992"/>
                    <a:pt x="8292" y="47242"/>
                    <a:pt x="8416" y="39635"/>
                  </a:cubicBezTo>
                  <a:cubicBezTo>
                    <a:pt x="8479" y="36836"/>
                    <a:pt x="8872" y="33437"/>
                    <a:pt x="9391" y="30037"/>
                  </a:cubicBezTo>
                  <a:cubicBezTo>
                    <a:pt x="9391" y="29996"/>
                    <a:pt x="9391" y="29975"/>
                    <a:pt x="9391" y="29934"/>
                  </a:cubicBezTo>
                  <a:cubicBezTo>
                    <a:pt x="9411" y="29892"/>
                    <a:pt x="9411" y="29789"/>
                    <a:pt x="9432" y="29706"/>
                  </a:cubicBezTo>
                  <a:lnTo>
                    <a:pt x="9453" y="29519"/>
                  </a:lnTo>
                  <a:cubicBezTo>
                    <a:pt x="10116" y="25560"/>
                    <a:pt x="12666" y="20585"/>
                    <a:pt x="13246" y="18823"/>
                  </a:cubicBezTo>
                  <a:cubicBezTo>
                    <a:pt x="13868" y="17019"/>
                    <a:pt x="17060" y="15112"/>
                    <a:pt x="17060"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 name="Google Shape;1374;p72"/>
          <p:cNvSpPr/>
          <p:nvPr/>
        </p:nvSpPr>
        <p:spPr>
          <a:xfrm>
            <a:off x="0" y="-297374"/>
            <a:ext cx="2704326" cy="1424430"/>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 name="Google Shape;1375;p72"/>
          <p:cNvGrpSpPr/>
          <p:nvPr/>
        </p:nvGrpSpPr>
        <p:grpSpPr>
          <a:xfrm>
            <a:off x="2904572" y="3023925"/>
            <a:ext cx="387681" cy="387661"/>
            <a:chOff x="266768" y="1721375"/>
            <a:chExt cx="397907" cy="397887"/>
          </a:xfrm>
        </p:grpSpPr>
        <p:sp>
          <p:nvSpPr>
            <p:cNvPr id="1376" name="Google Shape;1376;p7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72"/>
          <p:cNvGrpSpPr/>
          <p:nvPr/>
        </p:nvGrpSpPr>
        <p:grpSpPr>
          <a:xfrm>
            <a:off x="4378165" y="3023925"/>
            <a:ext cx="387641" cy="387661"/>
            <a:chOff x="864491" y="1723250"/>
            <a:chExt cx="397866" cy="397887"/>
          </a:xfrm>
        </p:grpSpPr>
        <p:sp>
          <p:nvSpPr>
            <p:cNvPr id="1379" name="Google Shape;1379;p7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2" name="Google Shape;1382;p72"/>
          <p:cNvSpPr/>
          <p:nvPr/>
        </p:nvSpPr>
        <p:spPr>
          <a:xfrm>
            <a:off x="5851152" y="3076616"/>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sp>
        <p:nvSpPr>
          <p:cNvPr id="1387" name="Google Shape;1387;p73"/>
          <p:cNvSpPr/>
          <p:nvPr/>
        </p:nvSpPr>
        <p:spPr>
          <a:xfrm>
            <a:off x="8026926" y="-77999"/>
            <a:ext cx="540790" cy="5021710"/>
          </a:xfrm>
          <a:custGeom>
            <a:rect b="b" l="l" r="r" t="t"/>
            <a:pathLst>
              <a:path extrusionOk="0" h="111867" w="12047">
                <a:moveTo>
                  <a:pt x="11892" y="53957"/>
                </a:moveTo>
                <a:lnTo>
                  <a:pt x="11599" y="56157"/>
                </a:lnTo>
                <a:cubicBezTo>
                  <a:pt x="10878" y="59594"/>
                  <a:pt x="10740" y="63237"/>
                  <a:pt x="10259" y="66811"/>
                </a:cubicBezTo>
                <a:cubicBezTo>
                  <a:pt x="10173" y="67412"/>
                  <a:pt x="9881" y="68306"/>
                  <a:pt x="9520" y="69303"/>
                </a:cubicBezTo>
                <a:cubicBezTo>
                  <a:pt x="9486" y="60779"/>
                  <a:pt x="9297" y="43458"/>
                  <a:pt x="9056" y="27701"/>
                </a:cubicBezTo>
                <a:cubicBezTo>
                  <a:pt x="9091" y="27597"/>
                  <a:pt x="9142" y="27512"/>
                  <a:pt x="9194" y="27408"/>
                </a:cubicBezTo>
                <a:cubicBezTo>
                  <a:pt x="9572" y="26721"/>
                  <a:pt x="10053" y="26154"/>
                  <a:pt x="10242" y="25346"/>
                </a:cubicBezTo>
                <a:cubicBezTo>
                  <a:pt x="10517" y="24144"/>
                  <a:pt x="10431" y="22683"/>
                  <a:pt x="10500" y="21463"/>
                </a:cubicBezTo>
                <a:cubicBezTo>
                  <a:pt x="10568" y="20088"/>
                  <a:pt x="10998" y="18782"/>
                  <a:pt x="11273" y="17459"/>
                </a:cubicBezTo>
                <a:cubicBezTo>
                  <a:pt x="11496" y="16411"/>
                  <a:pt x="11290" y="15311"/>
                  <a:pt x="11393" y="14263"/>
                </a:cubicBezTo>
                <a:cubicBezTo>
                  <a:pt x="11514" y="12768"/>
                  <a:pt x="11565" y="11290"/>
                  <a:pt x="11548" y="9795"/>
                </a:cubicBezTo>
                <a:cubicBezTo>
                  <a:pt x="11548" y="10826"/>
                  <a:pt x="10964" y="11960"/>
                  <a:pt x="10861" y="13146"/>
                </a:cubicBezTo>
                <a:cubicBezTo>
                  <a:pt x="10637" y="15414"/>
                  <a:pt x="10620" y="17682"/>
                  <a:pt x="10190" y="19934"/>
                </a:cubicBezTo>
                <a:cubicBezTo>
                  <a:pt x="9967" y="21136"/>
                  <a:pt x="9967" y="22236"/>
                  <a:pt x="9898" y="23439"/>
                </a:cubicBezTo>
                <a:cubicBezTo>
                  <a:pt x="9830" y="24350"/>
                  <a:pt x="9451" y="25089"/>
                  <a:pt x="9039" y="25828"/>
                </a:cubicBezTo>
                <a:cubicBezTo>
                  <a:pt x="8867" y="15242"/>
                  <a:pt x="8695" y="5568"/>
                  <a:pt x="8541" y="0"/>
                </a:cubicBezTo>
                <a:lnTo>
                  <a:pt x="1495" y="963"/>
                </a:lnTo>
                <a:cubicBezTo>
                  <a:pt x="1495" y="1255"/>
                  <a:pt x="2028" y="32392"/>
                  <a:pt x="2131" y="40073"/>
                </a:cubicBezTo>
                <a:cubicBezTo>
                  <a:pt x="1117" y="36567"/>
                  <a:pt x="0" y="33096"/>
                  <a:pt x="464" y="29419"/>
                </a:cubicBezTo>
                <a:lnTo>
                  <a:pt x="464" y="29058"/>
                </a:lnTo>
                <a:cubicBezTo>
                  <a:pt x="207" y="30536"/>
                  <a:pt x="155" y="33457"/>
                  <a:pt x="155" y="34797"/>
                </a:cubicBezTo>
                <a:cubicBezTo>
                  <a:pt x="155" y="35347"/>
                  <a:pt x="1444" y="40073"/>
                  <a:pt x="1839" y="41534"/>
                </a:cubicBezTo>
                <a:cubicBezTo>
                  <a:pt x="1959" y="41963"/>
                  <a:pt x="2062" y="42324"/>
                  <a:pt x="2166" y="42616"/>
                </a:cubicBezTo>
                <a:cubicBezTo>
                  <a:pt x="2372" y="59422"/>
                  <a:pt x="2681" y="84012"/>
                  <a:pt x="2801" y="88566"/>
                </a:cubicBezTo>
                <a:cubicBezTo>
                  <a:pt x="2887" y="91332"/>
                  <a:pt x="2698" y="94253"/>
                  <a:pt x="2492" y="97209"/>
                </a:cubicBezTo>
                <a:lnTo>
                  <a:pt x="2303" y="97175"/>
                </a:lnTo>
                <a:cubicBezTo>
                  <a:pt x="2303" y="97175"/>
                  <a:pt x="2372" y="97209"/>
                  <a:pt x="2475" y="97278"/>
                </a:cubicBezTo>
                <a:lnTo>
                  <a:pt x="2475" y="97278"/>
                </a:lnTo>
                <a:cubicBezTo>
                  <a:pt x="2148" y="102038"/>
                  <a:pt x="1770" y="106883"/>
                  <a:pt x="2355" y="111368"/>
                </a:cubicBezTo>
                <a:cubicBezTo>
                  <a:pt x="4451" y="111609"/>
                  <a:pt x="6272" y="111867"/>
                  <a:pt x="8352" y="111798"/>
                </a:cubicBezTo>
                <a:cubicBezTo>
                  <a:pt x="9211" y="99116"/>
                  <a:pt x="9520" y="85885"/>
                  <a:pt x="9537" y="72602"/>
                </a:cubicBezTo>
                <a:cubicBezTo>
                  <a:pt x="9658" y="72035"/>
                  <a:pt x="9830" y="71485"/>
                  <a:pt x="10036" y="70952"/>
                </a:cubicBezTo>
                <a:cubicBezTo>
                  <a:pt x="10328" y="70213"/>
                  <a:pt x="10551" y="69543"/>
                  <a:pt x="10740" y="68890"/>
                </a:cubicBezTo>
                <a:cubicBezTo>
                  <a:pt x="10792" y="68890"/>
                  <a:pt x="10843" y="68873"/>
                  <a:pt x="10878" y="68839"/>
                </a:cubicBezTo>
                <a:cubicBezTo>
                  <a:pt x="10998" y="68839"/>
                  <a:pt x="10998" y="68650"/>
                  <a:pt x="10878" y="68650"/>
                </a:cubicBezTo>
                <a:cubicBezTo>
                  <a:pt x="10861" y="68632"/>
                  <a:pt x="10843" y="68632"/>
                  <a:pt x="10826" y="68615"/>
                </a:cubicBezTo>
                <a:cubicBezTo>
                  <a:pt x="11153" y="67378"/>
                  <a:pt x="11307" y="66089"/>
                  <a:pt x="11256" y="64818"/>
                </a:cubicBezTo>
                <a:cubicBezTo>
                  <a:pt x="11204" y="62738"/>
                  <a:pt x="10929" y="60797"/>
                  <a:pt x="11325" y="58717"/>
                </a:cubicBezTo>
                <a:cubicBezTo>
                  <a:pt x="11617" y="57136"/>
                  <a:pt x="12046" y="55659"/>
                  <a:pt x="11892" y="539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3"/>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389" name="Google Shape;1389;p73"/>
          <p:cNvSpPr txBox="1"/>
          <p:nvPr>
            <p:ph idx="1" type="body"/>
          </p:nvPr>
        </p:nvSpPr>
        <p:spPr>
          <a:xfrm>
            <a:off x="1220813" y="1017700"/>
            <a:ext cx="4330200" cy="16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Here’s an assortment of alternative resources whose style fits the one of this template:</a:t>
            </a:r>
            <a:endParaRPr>
              <a:solidFill>
                <a:srgbClr val="000000"/>
              </a:solidFill>
            </a:endParaRPr>
          </a:p>
          <a:p>
            <a:pPr indent="0" lvl="0" marL="0" rtl="0" algn="l">
              <a:spcBef>
                <a:spcPts val="1000"/>
              </a:spcBef>
              <a:spcAft>
                <a:spcPts val="0"/>
              </a:spcAft>
              <a:buNone/>
            </a:pPr>
            <a:r>
              <a:rPr lang="en" sz="2200">
                <a:solidFill>
                  <a:srgbClr val="000000"/>
                </a:solidFill>
                <a:latin typeface="Do Hyeon"/>
                <a:ea typeface="Do Hyeon"/>
                <a:cs typeface="Do Hyeon"/>
                <a:sym typeface="Do Hyeon"/>
              </a:rPr>
              <a:t>VECTORS</a:t>
            </a:r>
            <a:endParaRPr sz="2200">
              <a:solidFill>
                <a:srgbClr val="000000"/>
              </a:solidFill>
              <a:latin typeface="Do Hyeon"/>
              <a:ea typeface="Do Hyeon"/>
              <a:cs typeface="Do Hyeon"/>
              <a:sym typeface="Do Hyeon"/>
            </a:endParaRPr>
          </a:p>
          <a:p>
            <a:pPr indent="-317500" lvl="0" marL="457200" rtl="0" algn="l">
              <a:spcBef>
                <a:spcPts val="1000"/>
              </a:spcBef>
              <a:spcAft>
                <a:spcPts val="0"/>
              </a:spcAft>
              <a:buSzPts val="1400"/>
              <a:buFont typeface="Roboto Condensed"/>
              <a:buChar char="●"/>
            </a:pPr>
            <a:r>
              <a:rPr lang="en">
                <a:uFill>
                  <a:noFill/>
                </a:uFill>
                <a:hlinkClick r:id="rId3"/>
              </a:rPr>
              <a:t>Hand drawn flat design forest landscape</a:t>
            </a:r>
            <a:endParaRPr/>
          </a:p>
          <a:p>
            <a:pPr indent="-304800" lvl="0" marL="457200" rtl="0" algn="l">
              <a:spcBef>
                <a:spcPts val="0"/>
              </a:spcBef>
              <a:spcAft>
                <a:spcPts val="0"/>
              </a:spcAft>
              <a:buSzPts val="1200"/>
              <a:buChar char="●"/>
            </a:pPr>
            <a:r>
              <a:rPr lang="en">
                <a:uFill>
                  <a:noFill/>
                </a:uFill>
                <a:hlinkClick r:id="rId4"/>
              </a:rPr>
              <a:t>Flat design soldier silhouette</a:t>
            </a:r>
            <a:endParaRPr/>
          </a:p>
        </p:txBody>
      </p:sp>
      <p:sp>
        <p:nvSpPr>
          <p:cNvPr id="1390" name="Google Shape;1390;p73"/>
          <p:cNvSpPr/>
          <p:nvPr/>
        </p:nvSpPr>
        <p:spPr>
          <a:xfrm>
            <a:off x="7538469" y="3071763"/>
            <a:ext cx="1139875" cy="2075275"/>
          </a:xfrm>
          <a:custGeom>
            <a:rect b="b" l="l" r="r" t="t"/>
            <a:pathLst>
              <a:path extrusionOk="0" h="83011" w="45595">
                <a:moveTo>
                  <a:pt x="31052" y="7416"/>
                </a:moveTo>
                <a:cubicBezTo>
                  <a:pt x="31653" y="7416"/>
                  <a:pt x="33770" y="8745"/>
                  <a:pt x="33770" y="8745"/>
                </a:cubicBezTo>
                <a:lnTo>
                  <a:pt x="33649" y="9293"/>
                </a:lnTo>
                <a:cubicBezTo>
                  <a:pt x="32859" y="8806"/>
                  <a:pt x="32008" y="8411"/>
                  <a:pt x="31156" y="8046"/>
                </a:cubicBezTo>
                <a:cubicBezTo>
                  <a:pt x="31156" y="8046"/>
                  <a:pt x="31004" y="7985"/>
                  <a:pt x="30792" y="7894"/>
                </a:cubicBezTo>
                <a:cubicBezTo>
                  <a:pt x="30792" y="7742"/>
                  <a:pt x="30822" y="7590"/>
                  <a:pt x="30913" y="7469"/>
                </a:cubicBezTo>
                <a:cubicBezTo>
                  <a:pt x="30938" y="7432"/>
                  <a:pt x="30986" y="7416"/>
                  <a:pt x="31052" y="7416"/>
                </a:cubicBezTo>
                <a:close/>
                <a:moveTo>
                  <a:pt x="18397" y="0"/>
                </a:moveTo>
                <a:cubicBezTo>
                  <a:pt x="18191" y="0"/>
                  <a:pt x="17976" y="17"/>
                  <a:pt x="17752" y="52"/>
                </a:cubicBezTo>
                <a:cubicBezTo>
                  <a:pt x="14135" y="599"/>
                  <a:pt x="13892" y="3578"/>
                  <a:pt x="13892" y="3578"/>
                </a:cubicBezTo>
                <a:cubicBezTo>
                  <a:pt x="13892" y="3578"/>
                  <a:pt x="12858" y="4733"/>
                  <a:pt x="13071" y="5280"/>
                </a:cubicBezTo>
                <a:cubicBezTo>
                  <a:pt x="13284" y="5827"/>
                  <a:pt x="12980" y="7469"/>
                  <a:pt x="13466" y="7773"/>
                </a:cubicBezTo>
                <a:cubicBezTo>
                  <a:pt x="13983" y="8229"/>
                  <a:pt x="14317" y="8867"/>
                  <a:pt x="14378" y="9566"/>
                </a:cubicBezTo>
                <a:cubicBezTo>
                  <a:pt x="14500" y="10326"/>
                  <a:pt x="14378" y="10539"/>
                  <a:pt x="14834" y="10660"/>
                </a:cubicBezTo>
                <a:cubicBezTo>
                  <a:pt x="15290" y="10843"/>
                  <a:pt x="15715" y="11055"/>
                  <a:pt x="16111" y="11299"/>
                </a:cubicBezTo>
                <a:lnTo>
                  <a:pt x="14560" y="12332"/>
                </a:lnTo>
                <a:lnTo>
                  <a:pt x="14287" y="13335"/>
                </a:lnTo>
                <a:lnTo>
                  <a:pt x="13892" y="13335"/>
                </a:lnTo>
                <a:lnTo>
                  <a:pt x="13345" y="9141"/>
                </a:lnTo>
                <a:lnTo>
                  <a:pt x="10214" y="8989"/>
                </a:lnTo>
                <a:lnTo>
                  <a:pt x="10214" y="10022"/>
                </a:lnTo>
                <a:lnTo>
                  <a:pt x="8451" y="9505"/>
                </a:lnTo>
                <a:lnTo>
                  <a:pt x="8451" y="10083"/>
                </a:lnTo>
                <a:lnTo>
                  <a:pt x="7509" y="10083"/>
                </a:lnTo>
                <a:lnTo>
                  <a:pt x="7509" y="9475"/>
                </a:lnTo>
                <a:lnTo>
                  <a:pt x="7053" y="9505"/>
                </a:lnTo>
                <a:lnTo>
                  <a:pt x="7053" y="10660"/>
                </a:lnTo>
                <a:lnTo>
                  <a:pt x="7843" y="11147"/>
                </a:lnTo>
                <a:lnTo>
                  <a:pt x="8238" y="11420"/>
                </a:lnTo>
                <a:lnTo>
                  <a:pt x="8177" y="11815"/>
                </a:lnTo>
                <a:lnTo>
                  <a:pt x="6749" y="11815"/>
                </a:lnTo>
                <a:lnTo>
                  <a:pt x="6749" y="13335"/>
                </a:lnTo>
                <a:lnTo>
                  <a:pt x="1277" y="13335"/>
                </a:lnTo>
                <a:cubicBezTo>
                  <a:pt x="1277" y="13335"/>
                  <a:pt x="305" y="13852"/>
                  <a:pt x="1277" y="14916"/>
                </a:cubicBezTo>
                <a:cubicBezTo>
                  <a:pt x="1916" y="14906"/>
                  <a:pt x="2763" y="14902"/>
                  <a:pt x="3610" y="14902"/>
                </a:cubicBezTo>
                <a:cubicBezTo>
                  <a:pt x="5303" y="14902"/>
                  <a:pt x="6992" y="14916"/>
                  <a:pt x="6992" y="14916"/>
                </a:cubicBezTo>
                <a:lnTo>
                  <a:pt x="6870" y="16162"/>
                </a:lnTo>
                <a:lnTo>
                  <a:pt x="7782" y="16314"/>
                </a:lnTo>
                <a:lnTo>
                  <a:pt x="8177" y="16709"/>
                </a:lnTo>
                <a:lnTo>
                  <a:pt x="8117" y="17226"/>
                </a:lnTo>
                <a:lnTo>
                  <a:pt x="7752" y="17712"/>
                </a:lnTo>
                <a:lnTo>
                  <a:pt x="7691" y="18442"/>
                </a:lnTo>
                <a:lnTo>
                  <a:pt x="8268" y="19019"/>
                </a:lnTo>
                <a:lnTo>
                  <a:pt x="9788" y="18837"/>
                </a:lnTo>
                <a:cubicBezTo>
                  <a:pt x="9910" y="19110"/>
                  <a:pt x="9910" y="19445"/>
                  <a:pt x="9849" y="19749"/>
                </a:cubicBezTo>
                <a:cubicBezTo>
                  <a:pt x="9727" y="20448"/>
                  <a:pt x="9393" y="21603"/>
                  <a:pt x="9454" y="22059"/>
                </a:cubicBezTo>
                <a:cubicBezTo>
                  <a:pt x="9515" y="22515"/>
                  <a:pt x="7995" y="23001"/>
                  <a:pt x="8268" y="24156"/>
                </a:cubicBezTo>
                <a:cubicBezTo>
                  <a:pt x="8512" y="25281"/>
                  <a:pt x="8390" y="27682"/>
                  <a:pt x="9484" y="28654"/>
                </a:cubicBezTo>
                <a:cubicBezTo>
                  <a:pt x="10184" y="29203"/>
                  <a:pt x="11036" y="29481"/>
                  <a:pt x="11895" y="29481"/>
                </a:cubicBezTo>
                <a:cubicBezTo>
                  <a:pt x="12417" y="29481"/>
                  <a:pt x="12942" y="29378"/>
                  <a:pt x="13436" y="29171"/>
                </a:cubicBezTo>
                <a:cubicBezTo>
                  <a:pt x="14378" y="28685"/>
                  <a:pt x="15229" y="28077"/>
                  <a:pt x="15959" y="27378"/>
                </a:cubicBezTo>
                <a:cubicBezTo>
                  <a:pt x="15989" y="27287"/>
                  <a:pt x="16141" y="26527"/>
                  <a:pt x="16141" y="26527"/>
                </a:cubicBezTo>
                <a:lnTo>
                  <a:pt x="16901" y="26588"/>
                </a:lnTo>
                <a:cubicBezTo>
                  <a:pt x="16901" y="26588"/>
                  <a:pt x="16506" y="27317"/>
                  <a:pt x="16901" y="27408"/>
                </a:cubicBezTo>
                <a:cubicBezTo>
                  <a:pt x="17326" y="27499"/>
                  <a:pt x="16445" y="30326"/>
                  <a:pt x="17326" y="31147"/>
                </a:cubicBezTo>
                <a:cubicBezTo>
                  <a:pt x="18147" y="31846"/>
                  <a:pt x="18998" y="32484"/>
                  <a:pt x="19940" y="33031"/>
                </a:cubicBezTo>
                <a:lnTo>
                  <a:pt x="19515" y="33731"/>
                </a:lnTo>
                <a:cubicBezTo>
                  <a:pt x="19515" y="33731"/>
                  <a:pt x="18269" y="33883"/>
                  <a:pt x="17874" y="34460"/>
                </a:cubicBezTo>
                <a:cubicBezTo>
                  <a:pt x="17448" y="35038"/>
                  <a:pt x="16931" y="36983"/>
                  <a:pt x="16931" y="36983"/>
                </a:cubicBezTo>
                <a:lnTo>
                  <a:pt x="14956" y="36831"/>
                </a:lnTo>
                <a:cubicBezTo>
                  <a:pt x="14956" y="36831"/>
                  <a:pt x="12828" y="40022"/>
                  <a:pt x="12585" y="40418"/>
                </a:cubicBezTo>
                <a:cubicBezTo>
                  <a:pt x="12342" y="40782"/>
                  <a:pt x="11642" y="40782"/>
                  <a:pt x="11430" y="41542"/>
                </a:cubicBezTo>
                <a:cubicBezTo>
                  <a:pt x="11217" y="42302"/>
                  <a:pt x="10518" y="42849"/>
                  <a:pt x="10335" y="43579"/>
                </a:cubicBezTo>
                <a:cubicBezTo>
                  <a:pt x="10092" y="44369"/>
                  <a:pt x="10001" y="45220"/>
                  <a:pt x="10123" y="46071"/>
                </a:cubicBezTo>
                <a:cubicBezTo>
                  <a:pt x="10305" y="46953"/>
                  <a:pt x="11399" y="47226"/>
                  <a:pt x="11399" y="47226"/>
                </a:cubicBezTo>
                <a:cubicBezTo>
                  <a:pt x="11399" y="47226"/>
                  <a:pt x="11430" y="48928"/>
                  <a:pt x="11551" y="49080"/>
                </a:cubicBezTo>
                <a:cubicBezTo>
                  <a:pt x="11703" y="49263"/>
                  <a:pt x="10487" y="49445"/>
                  <a:pt x="10852" y="50083"/>
                </a:cubicBezTo>
                <a:cubicBezTo>
                  <a:pt x="11186" y="50752"/>
                  <a:pt x="9727" y="50752"/>
                  <a:pt x="9120" y="51846"/>
                </a:cubicBezTo>
                <a:cubicBezTo>
                  <a:pt x="8360" y="53093"/>
                  <a:pt x="7995" y="54552"/>
                  <a:pt x="8117" y="56011"/>
                </a:cubicBezTo>
                <a:cubicBezTo>
                  <a:pt x="8238" y="56922"/>
                  <a:pt x="8238" y="57865"/>
                  <a:pt x="8147" y="58777"/>
                </a:cubicBezTo>
                <a:cubicBezTo>
                  <a:pt x="8147" y="58777"/>
                  <a:pt x="7265" y="59384"/>
                  <a:pt x="7357" y="60965"/>
                </a:cubicBezTo>
                <a:cubicBezTo>
                  <a:pt x="7478" y="62576"/>
                  <a:pt x="5776" y="63822"/>
                  <a:pt x="5654" y="65220"/>
                </a:cubicBezTo>
                <a:cubicBezTo>
                  <a:pt x="5502" y="66588"/>
                  <a:pt x="6262" y="69476"/>
                  <a:pt x="6262" y="69476"/>
                </a:cubicBezTo>
                <a:cubicBezTo>
                  <a:pt x="6262" y="69476"/>
                  <a:pt x="5654" y="69901"/>
                  <a:pt x="5776" y="70357"/>
                </a:cubicBezTo>
                <a:cubicBezTo>
                  <a:pt x="5928" y="70844"/>
                  <a:pt x="5472" y="72151"/>
                  <a:pt x="5016" y="72698"/>
                </a:cubicBezTo>
                <a:cubicBezTo>
                  <a:pt x="4560" y="73275"/>
                  <a:pt x="457" y="76892"/>
                  <a:pt x="214" y="77470"/>
                </a:cubicBezTo>
                <a:cubicBezTo>
                  <a:pt x="1" y="77956"/>
                  <a:pt x="1" y="78534"/>
                  <a:pt x="214" y="79050"/>
                </a:cubicBezTo>
                <a:cubicBezTo>
                  <a:pt x="335" y="79294"/>
                  <a:pt x="1551" y="79901"/>
                  <a:pt x="2281" y="79932"/>
                </a:cubicBezTo>
                <a:cubicBezTo>
                  <a:pt x="2301" y="79933"/>
                  <a:pt x="2324" y="79933"/>
                  <a:pt x="2349" y="79933"/>
                </a:cubicBezTo>
                <a:cubicBezTo>
                  <a:pt x="3145" y="79933"/>
                  <a:pt x="5790" y="79462"/>
                  <a:pt x="6232" y="79020"/>
                </a:cubicBezTo>
                <a:cubicBezTo>
                  <a:pt x="6658" y="78534"/>
                  <a:pt x="7265" y="77622"/>
                  <a:pt x="7752" y="77622"/>
                </a:cubicBezTo>
                <a:cubicBezTo>
                  <a:pt x="8025" y="77622"/>
                  <a:pt x="8268" y="77774"/>
                  <a:pt x="8390" y="78017"/>
                </a:cubicBezTo>
                <a:lnTo>
                  <a:pt x="11399" y="76831"/>
                </a:lnTo>
                <a:cubicBezTo>
                  <a:pt x="11551" y="76345"/>
                  <a:pt x="11278" y="70996"/>
                  <a:pt x="11278" y="70996"/>
                </a:cubicBezTo>
                <a:cubicBezTo>
                  <a:pt x="11278" y="70996"/>
                  <a:pt x="11308" y="69780"/>
                  <a:pt x="11642" y="69719"/>
                </a:cubicBezTo>
                <a:cubicBezTo>
                  <a:pt x="11916" y="69628"/>
                  <a:pt x="12159" y="69476"/>
                  <a:pt x="12342" y="69263"/>
                </a:cubicBezTo>
                <a:lnTo>
                  <a:pt x="12706" y="67591"/>
                </a:lnTo>
                <a:cubicBezTo>
                  <a:pt x="12706" y="67591"/>
                  <a:pt x="13709" y="66923"/>
                  <a:pt x="13740" y="66740"/>
                </a:cubicBezTo>
                <a:cubicBezTo>
                  <a:pt x="13770" y="66527"/>
                  <a:pt x="15776" y="61938"/>
                  <a:pt x="15776" y="61816"/>
                </a:cubicBezTo>
                <a:cubicBezTo>
                  <a:pt x="15776" y="61664"/>
                  <a:pt x="15959" y="56284"/>
                  <a:pt x="15959" y="56284"/>
                </a:cubicBezTo>
                <a:lnTo>
                  <a:pt x="17083" y="54977"/>
                </a:lnTo>
                <a:lnTo>
                  <a:pt x="18694" y="54825"/>
                </a:lnTo>
                <a:cubicBezTo>
                  <a:pt x="18694" y="54825"/>
                  <a:pt x="20609" y="52120"/>
                  <a:pt x="20822" y="51786"/>
                </a:cubicBezTo>
                <a:cubicBezTo>
                  <a:pt x="21035" y="51451"/>
                  <a:pt x="22342" y="50479"/>
                  <a:pt x="22190" y="50114"/>
                </a:cubicBezTo>
                <a:cubicBezTo>
                  <a:pt x="22099" y="49719"/>
                  <a:pt x="22038" y="49323"/>
                  <a:pt x="22007" y="48928"/>
                </a:cubicBezTo>
                <a:lnTo>
                  <a:pt x="25077" y="47135"/>
                </a:lnTo>
                <a:cubicBezTo>
                  <a:pt x="25077" y="47135"/>
                  <a:pt x="27904" y="52697"/>
                  <a:pt x="29120" y="52910"/>
                </a:cubicBezTo>
                <a:cubicBezTo>
                  <a:pt x="30305" y="53123"/>
                  <a:pt x="27935" y="54612"/>
                  <a:pt x="29363" y="56710"/>
                </a:cubicBezTo>
                <a:cubicBezTo>
                  <a:pt x="30761" y="58837"/>
                  <a:pt x="30822" y="59536"/>
                  <a:pt x="31339" y="59992"/>
                </a:cubicBezTo>
                <a:cubicBezTo>
                  <a:pt x="31856" y="60418"/>
                  <a:pt x="31187" y="63397"/>
                  <a:pt x="32160" y="63731"/>
                </a:cubicBezTo>
                <a:cubicBezTo>
                  <a:pt x="33163" y="64065"/>
                  <a:pt x="33801" y="66892"/>
                  <a:pt x="34774" y="67774"/>
                </a:cubicBezTo>
                <a:cubicBezTo>
                  <a:pt x="35751" y="68603"/>
                  <a:pt x="34968" y="70818"/>
                  <a:pt x="35940" y="70818"/>
                </a:cubicBezTo>
                <a:cubicBezTo>
                  <a:pt x="35965" y="70818"/>
                  <a:pt x="35992" y="70816"/>
                  <a:pt x="36020" y="70813"/>
                </a:cubicBezTo>
                <a:cubicBezTo>
                  <a:pt x="36136" y="70797"/>
                  <a:pt x="36245" y="70790"/>
                  <a:pt x="36347" y="70790"/>
                </a:cubicBezTo>
                <a:cubicBezTo>
                  <a:pt x="37200" y="70790"/>
                  <a:pt x="37540" y="71299"/>
                  <a:pt x="37540" y="71299"/>
                </a:cubicBezTo>
                <a:lnTo>
                  <a:pt x="37540" y="76224"/>
                </a:lnTo>
                <a:cubicBezTo>
                  <a:pt x="37540" y="76224"/>
                  <a:pt x="37570" y="79111"/>
                  <a:pt x="37540" y="79537"/>
                </a:cubicBezTo>
                <a:cubicBezTo>
                  <a:pt x="37509" y="79932"/>
                  <a:pt x="37448" y="82090"/>
                  <a:pt x="37995" y="82485"/>
                </a:cubicBezTo>
                <a:cubicBezTo>
                  <a:pt x="38324" y="82704"/>
                  <a:pt x="39538" y="83010"/>
                  <a:pt x="40589" y="83010"/>
                </a:cubicBezTo>
                <a:cubicBezTo>
                  <a:pt x="41289" y="83010"/>
                  <a:pt x="41917" y="82874"/>
                  <a:pt x="42160" y="82485"/>
                </a:cubicBezTo>
                <a:cubicBezTo>
                  <a:pt x="42798" y="81512"/>
                  <a:pt x="43467" y="79901"/>
                  <a:pt x="43284" y="79020"/>
                </a:cubicBezTo>
                <a:cubicBezTo>
                  <a:pt x="43072" y="78108"/>
                  <a:pt x="42372" y="71573"/>
                  <a:pt x="42372" y="71573"/>
                </a:cubicBezTo>
                <a:cubicBezTo>
                  <a:pt x="42372" y="71573"/>
                  <a:pt x="43679" y="71117"/>
                  <a:pt x="43862" y="70296"/>
                </a:cubicBezTo>
                <a:cubicBezTo>
                  <a:pt x="44014" y="69476"/>
                  <a:pt x="42950" y="68594"/>
                  <a:pt x="42950" y="68594"/>
                </a:cubicBezTo>
                <a:cubicBezTo>
                  <a:pt x="42950" y="68594"/>
                  <a:pt x="43224" y="65403"/>
                  <a:pt x="42372" y="63701"/>
                </a:cubicBezTo>
                <a:cubicBezTo>
                  <a:pt x="41521" y="61968"/>
                  <a:pt x="41886" y="61239"/>
                  <a:pt x="41309" y="60144"/>
                </a:cubicBezTo>
                <a:cubicBezTo>
                  <a:pt x="40822" y="59263"/>
                  <a:pt x="40184" y="58412"/>
                  <a:pt x="39454" y="57713"/>
                </a:cubicBezTo>
                <a:cubicBezTo>
                  <a:pt x="38938" y="57196"/>
                  <a:pt x="40336" y="56527"/>
                  <a:pt x="40123" y="55676"/>
                </a:cubicBezTo>
                <a:cubicBezTo>
                  <a:pt x="39880" y="54825"/>
                  <a:pt x="38725" y="51056"/>
                  <a:pt x="38725" y="51056"/>
                </a:cubicBezTo>
                <a:lnTo>
                  <a:pt x="38725" y="51056"/>
                </a:lnTo>
                <a:cubicBezTo>
                  <a:pt x="38725" y="51056"/>
                  <a:pt x="40580" y="51295"/>
                  <a:pt x="41978" y="51295"/>
                </a:cubicBezTo>
                <a:cubicBezTo>
                  <a:pt x="42636" y="51295"/>
                  <a:pt x="43192" y="51242"/>
                  <a:pt x="43406" y="51086"/>
                </a:cubicBezTo>
                <a:cubicBezTo>
                  <a:pt x="44014" y="50570"/>
                  <a:pt x="44561" y="49962"/>
                  <a:pt x="45017" y="49293"/>
                </a:cubicBezTo>
                <a:cubicBezTo>
                  <a:pt x="45017" y="49293"/>
                  <a:pt x="45594" y="45129"/>
                  <a:pt x="44561" y="43731"/>
                </a:cubicBezTo>
                <a:cubicBezTo>
                  <a:pt x="44500" y="43640"/>
                  <a:pt x="44439" y="43548"/>
                  <a:pt x="44379" y="43488"/>
                </a:cubicBezTo>
                <a:cubicBezTo>
                  <a:pt x="44622" y="43153"/>
                  <a:pt x="44835" y="42788"/>
                  <a:pt x="44713" y="42667"/>
                </a:cubicBezTo>
                <a:cubicBezTo>
                  <a:pt x="44470" y="42454"/>
                  <a:pt x="44196" y="42333"/>
                  <a:pt x="43892" y="42272"/>
                </a:cubicBezTo>
                <a:cubicBezTo>
                  <a:pt x="43892" y="42272"/>
                  <a:pt x="44105" y="41725"/>
                  <a:pt x="43892" y="41512"/>
                </a:cubicBezTo>
                <a:cubicBezTo>
                  <a:pt x="43867" y="41487"/>
                  <a:pt x="43817" y="41476"/>
                  <a:pt x="43750" y="41476"/>
                </a:cubicBezTo>
                <a:cubicBezTo>
                  <a:pt x="43491" y="41476"/>
                  <a:pt x="42977" y="41634"/>
                  <a:pt x="42616" y="41755"/>
                </a:cubicBezTo>
                <a:cubicBezTo>
                  <a:pt x="42220" y="41390"/>
                  <a:pt x="41765" y="41086"/>
                  <a:pt x="41309" y="40813"/>
                </a:cubicBezTo>
                <a:cubicBezTo>
                  <a:pt x="41096" y="40782"/>
                  <a:pt x="38056" y="40661"/>
                  <a:pt x="38056" y="40661"/>
                </a:cubicBezTo>
                <a:cubicBezTo>
                  <a:pt x="38056" y="40661"/>
                  <a:pt x="37752" y="37317"/>
                  <a:pt x="38269" y="36922"/>
                </a:cubicBezTo>
                <a:cubicBezTo>
                  <a:pt x="38786" y="36557"/>
                  <a:pt x="38847" y="34794"/>
                  <a:pt x="38695" y="34126"/>
                </a:cubicBezTo>
                <a:cubicBezTo>
                  <a:pt x="38512" y="33427"/>
                  <a:pt x="37540" y="32332"/>
                  <a:pt x="37540" y="32332"/>
                </a:cubicBezTo>
                <a:lnTo>
                  <a:pt x="38634" y="30569"/>
                </a:lnTo>
                <a:lnTo>
                  <a:pt x="38269" y="29536"/>
                </a:lnTo>
                <a:cubicBezTo>
                  <a:pt x="38269" y="29536"/>
                  <a:pt x="38847" y="27955"/>
                  <a:pt x="38968" y="27955"/>
                </a:cubicBezTo>
                <a:cubicBezTo>
                  <a:pt x="39059" y="27955"/>
                  <a:pt x="41461" y="27743"/>
                  <a:pt x="41582" y="27044"/>
                </a:cubicBezTo>
                <a:cubicBezTo>
                  <a:pt x="41613" y="26800"/>
                  <a:pt x="41035" y="25341"/>
                  <a:pt x="40336" y="23670"/>
                </a:cubicBezTo>
                <a:lnTo>
                  <a:pt x="40670" y="23366"/>
                </a:lnTo>
                <a:cubicBezTo>
                  <a:pt x="40670" y="23366"/>
                  <a:pt x="39819" y="20904"/>
                  <a:pt x="39576" y="20478"/>
                </a:cubicBezTo>
                <a:cubicBezTo>
                  <a:pt x="39466" y="20324"/>
                  <a:pt x="39291" y="20281"/>
                  <a:pt x="39100" y="20281"/>
                </a:cubicBezTo>
                <a:cubicBezTo>
                  <a:pt x="39027" y="20281"/>
                  <a:pt x="38952" y="20287"/>
                  <a:pt x="38877" y="20296"/>
                </a:cubicBezTo>
                <a:cubicBezTo>
                  <a:pt x="38239" y="18867"/>
                  <a:pt x="37752" y="17773"/>
                  <a:pt x="37752" y="17773"/>
                </a:cubicBezTo>
                <a:cubicBezTo>
                  <a:pt x="37752" y="17773"/>
                  <a:pt x="38725" y="16983"/>
                  <a:pt x="38360" y="16040"/>
                </a:cubicBezTo>
                <a:cubicBezTo>
                  <a:pt x="38056" y="15189"/>
                  <a:pt x="35381" y="10903"/>
                  <a:pt x="34074" y="9627"/>
                </a:cubicBezTo>
                <a:lnTo>
                  <a:pt x="34226" y="8624"/>
                </a:lnTo>
                <a:cubicBezTo>
                  <a:pt x="34226" y="8624"/>
                  <a:pt x="32038" y="6830"/>
                  <a:pt x="30883" y="6739"/>
                </a:cubicBezTo>
                <a:cubicBezTo>
                  <a:pt x="30863" y="6738"/>
                  <a:pt x="30844" y="6738"/>
                  <a:pt x="30825" y="6738"/>
                </a:cubicBezTo>
                <a:cubicBezTo>
                  <a:pt x="30291" y="6738"/>
                  <a:pt x="30090" y="7150"/>
                  <a:pt x="30001" y="7590"/>
                </a:cubicBezTo>
                <a:cubicBezTo>
                  <a:pt x="29667" y="7469"/>
                  <a:pt x="29363" y="7378"/>
                  <a:pt x="29029" y="7317"/>
                </a:cubicBezTo>
                <a:lnTo>
                  <a:pt x="27874" y="3365"/>
                </a:lnTo>
                <a:cubicBezTo>
                  <a:pt x="27840" y="3362"/>
                  <a:pt x="27807" y="3361"/>
                  <a:pt x="27773" y="3361"/>
                </a:cubicBezTo>
                <a:cubicBezTo>
                  <a:pt x="27468" y="3361"/>
                  <a:pt x="27150" y="3484"/>
                  <a:pt x="26931" y="3730"/>
                </a:cubicBezTo>
                <a:cubicBezTo>
                  <a:pt x="26962" y="3943"/>
                  <a:pt x="27631" y="5767"/>
                  <a:pt x="28026" y="7347"/>
                </a:cubicBezTo>
                <a:cubicBezTo>
                  <a:pt x="27813" y="7378"/>
                  <a:pt x="27843" y="7438"/>
                  <a:pt x="27691" y="7560"/>
                </a:cubicBezTo>
                <a:cubicBezTo>
                  <a:pt x="27606" y="7634"/>
                  <a:pt x="27513" y="7667"/>
                  <a:pt x="27414" y="7667"/>
                </a:cubicBezTo>
                <a:cubicBezTo>
                  <a:pt x="26444" y="7667"/>
                  <a:pt x="24857" y="4489"/>
                  <a:pt x="24196" y="4186"/>
                </a:cubicBezTo>
                <a:cubicBezTo>
                  <a:pt x="23732" y="3995"/>
                  <a:pt x="23268" y="3877"/>
                  <a:pt x="22782" y="3877"/>
                </a:cubicBezTo>
                <a:cubicBezTo>
                  <a:pt x="22727" y="3877"/>
                  <a:pt x="22671" y="3879"/>
                  <a:pt x="22615" y="3882"/>
                </a:cubicBezTo>
                <a:cubicBezTo>
                  <a:pt x="22615" y="3882"/>
                  <a:pt x="21544" y="0"/>
                  <a:pt x="18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3"/>
          <p:cNvSpPr/>
          <p:nvPr/>
        </p:nvSpPr>
        <p:spPr>
          <a:xfrm flipH="1">
            <a:off x="3110256" y="3365863"/>
            <a:ext cx="1374675" cy="1781175"/>
          </a:xfrm>
          <a:custGeom>
            <a:rect b="b" l="l" r="r" t="t"/>
            <a:pathLst>
              <a:path extrusionOk="0" h="71247" w="54987">
                <a:moveTo>
                  <a:pt x="24333" y="1"/>
                </a:moveTo>
                <a:cubicBezTo>
                  <a:pt x="22556" y="1"/>
                  <a:pt x="20824" y="627"/>
                  <a:pt x="19454" y="1805"/>
                </a:cubicBezTo>
                <a:lnTo>
                  <a:pt x="20700" y="2048"/>
                </a:lnTo>
                <a:cubicBezTo>
                  <a:pt x="20700" y="2048"/>
                  <a:pt x="17904" y="2808"/>
                  <a:pt x="17113" y="4936"/>
                </a:cubicBezTo>
                <a:cubicBezTo>
                  <a:pt x="17296" y="4901"/>
                  <a:pt x="17446" y="4887"/>
                  <a:pt x="17569" y="4887"/>
                </a:cubicBezTo>
                <a:cubicBezTo>
                  <a:pt x="18202" y="4887"/>
                  <a:pt x="18116" y="5270"/>
                  <a:pt x="18116" y="5270"/>
                </a:cubicBezTo>
                <a:lnTo>
                  <a:pt x="16992" y="7854"/>
                </a:lnTo>
                <a:lnTo>
                  <a:pt x="18451" y="7975"/>
                </a:lnTo>
                <a:lnTo>
                  <a:pt x="18329" y="10316"/>
                </a:lnTo>
                <a:lnTo>
                  <a:pt x="16657" y="11775"/>
                </a:lnTo>
                <a:cubicBezTo>
                  <a:pt x="16657" y="11775"/>
                  <a:pt x="14530" y="9769"/>
                  <a:pt x="13618" y="9769"/>
                </a:cubicBezTo>
                <a:cubicBezTo>
                  <a:pt x="12706" y="9769"/>
                  <a:pt x="13952" y="13690"/>
                  <a:pt x="13952" y="13690"/>
                </a:cubicBezTo>
                <a:cubicBezTo>
                  <a:pt x="12979" y="14237"/>
                  <a:pt x="12220" y="15088"/>
                  <a:pt x="11824" y="16152"/>
                </a:cubicBezTo>
                <a:cubicBezTo>
                  <a:pt x="11277" y="17824"/>
                  <a:pt x="7569" y="18614"/>
                  <a:pt x="7447" y="19951"/>
                </a:cubicBezTo>
                <a:cubicBezTo>
                  <a:pt x="7356" y="21289"/>
                  <a:pt x="7356" y="22991"/>
                  <a:pt x="6779" y="23659"/>
                </a:cubicBezTo>
                <a:cubicBezTo>
                  <a:pt x="6232" y="24298"/>
                  <a:pt x="7113" y="26699"/>
                  <a:pt x="8147" y="27459"/>
                </a:cubicBezTo>
                <a:cubicBezTo>
                  <a:pt x="8680" y="27863"/>
                  <a:pt x="9687" y="27958"/>
                  <a:pt x="10512" y="27958"/>
                </a:cubicBezTo>
                <a:cubicBezTo>
                  <a:pt x="11238" y="27958"/>
                  <a:pt x="11824" y="27884"/>
                  <a:pt x="11824" y="27884"/>
                </a:cubicBezTo>
                <a:lnTo>
                  <a:pt x="16536" y="25666"/>
                </a:lnTo>
                <a:cubicBezTo>
                  <a:pt x="16536" y="25666"/>
                  <a:pt x="17539" y="28462"/>
                  <a:pt x="19332" y="29921"/>
                </a:cubicBezTo>
                <a:cubicBezTo>
                  <a:pt x="20366" y="30681"/>
                  <a:pt x="21247" y="31623"/>
                  <a:pt x="21977" y="32687"/>
                </a:cubicBezTo>
                <a:lnTo>
                  <a:pt x="20518" y="36486"/>
                </a:lnTo>
                <a:lnTo>
                  <a:pt x="17478" y="37398"/>
                </a:lnTo>
                <a:lnTo>
                  <a:pt x="16688" y="39526"/>
                </a:lnTo>
                <a:lnTo>
                  <a:pt x="14894" y="38614"/>
                </a:lnTo>
                <a:lnTo>
                  <a:pt x="5137" y="46456"/>
                </a:lnTo>
                <a:lnTo>
                  <a:pt x="5137" y="48158"/>
                </a:lnTo>
                <a:lnTo>
                  <a:pt x="6262" y="48705"/>
                </a:lnTo>
                <a:lnTo>
                  <a:pt x="1459" y="53295"/>
                </a:lnTo>
                <a:cubicBezTo>
                  <a:pt x="1459" y="53295"/>
                  <a:pt x="456" y="54298"/>
                  <a:pt x="213" y="54876"/>
                </a:cubicBezTo>
                <a:cubicBezTo>
                  <a:pt x="0" y="55423"/>
                  <a:pt x="0" y="59465"/>
                  <a:pt x="213" y="60560"/>
                </a:cubicBezTo>
                <a:cubicBezTo>
                  <a:pt x="440" y="61608"/>
                  <a:pt x="3174" y="62365"/>
                  <a:pt x="4456" y="62365"/>
                </a:cubicBezTo>
                <a:cubicBezTo>
                  <a:pt x="4549" y="62365"/>
                  <a:pt x="4635" y="62361"/>
                  <a:pt x="4712" y="62353"/>
                </a:cubicBezTo>
                <a:cubicBezTo>
                  <a:pt x="5836" y="62262"/>
                  <a:pt x="13101" y="58219"/>
                  <a:pt x="13101" y="58219"/>
                </a:cubicBezTo>
                <a:lnTo>
                  <a:pt x="17265" y="54633"/>
                </a:lnTo>
                <a:lnTo>
                  <a:pt x="18481" y="55089"/>
                </a:lnTo>
                <a:lnTo>
                  <a:pt x="20822" y="52961"/>
                </a:lnTo>
                <a:lnTo>
                  <a:pt x="21308" y="53873"/>
                </a:lnTo>
                <a:lnTo>
                  <a:pt x="19849" y="55788"/>
                </a:lnTo>
                <a:cubicBezTo>
                  <a:pt x="19849" y="55788"/>
                  <a:pt x="19636" y="57581"/>
                  <a:pt x="21186" y="57672"/>
                </a:cubicBezTo>
                <a:cubicBezTo>
                  <a:pt x="21255" y="57677"/>
                  <a:pt x="21327" y="57680"/>
                  <a:pt x="21403" y="57680"/>
                </a:cubicBezTo>
                <a:cubicBezTo>
                  <a:pt x="23062" y="57680"/>
                  <a:pt x="26232" y="56456"/>
                  <a:pt x="26232" y="56456"/>
                </a:cubicBezTo>
                <a:lnTo>
                  <a:pt x="28268" y="48493"/>
                </a:lnTo>
                <a:cubicBezTo>
                  <a:pt x="28268" y="48493"/>
                  <a:pt x="29150" y="48280"/>
                  <a:pt x="29150" y="47550"/>
                </a:cubicBezTo>
                <a:cubicBezTo>
                  <a:pt x="29150" y="47307"/>
                  <a:pt x="29400" y="47226"/>
                  <a:pt x="29733" y="47226"/>
                </a:cubicBezTo>
                <a:cubicBezTo>
                  <a:pt x="30400" y="47226"/>
                  <a:pt x="31399" y="47550"/>
                  <a:pt x="31399" y="47550"/>
                </a:cubicBezTo>
                <a:cubicBezTo>
                  <a:pt x="31399" y="47550"/>
                  <a:pt x="31399" y="51076"/>
                  <a:pt x="32190" y="51502"/>
                </a:cubicBezTo>
                <a:cubicBezTo>
                  <a:pt x="32949" y="51958"/>
                  <a:pt x="30822" y="55666"/>
                  <a:pt x="30822" y="55666"/>
                </a:cubicBezTo>
                <a:cubicBezTo>
                  <a:pt x="30822" y="55666"/>
                  <a:pt x="29575" y="57581"/>
                  <a:pt x="30031" y="58584"/>
                </a:cubicBezTo>
                <a:cubicBezTo>
                  <a:pt x="30487" y="59587"/>
                  <a:pt x="33497" y="60256"/>
                  <a:pt x="33497" y="60256"/>
                </a:cubicBezTo>
                <a:cubicBezTo>
                  <a:pt x="33497" y="60256"/>
                  <a:pt x="32281" y="61502"/>
                  <a:pt x="32615" y="62414"/>
                </a:cubicBezTo>
                <a:cubicBezTo>
                  <a:pt x="32949" y="63295"/>
                  <a:pt x="34287" y="64754"/>
                  <a:pt x="34287" y="64754"/>
                </a:cubicBezTo>
                <a:lnTo>
                  <a:pt x="34287" y="70681"/>
                </a:lnTo>
                <a:cubicBezTo>
                  <a:pt x="34287" y="71097"/>
                  <a:pt x="35326" y="71247"/>
                  <a:pt x="36575" y="71247"/>
                </a:cubicBezTo>
                <a:cubicBezTo>
                  <a:pt x="38340" y="71247"/>
                  <a:pt x="40525" y="70948"/>
                  <a:pt x="40791" y="70681"/>
                </a:cubicBezTo>
                <a:cubicBezTo>
                  <a:pt x="41217" y="70226"/>
                  <a:pt x="40791" y="61046"/>
                  <a:pt x="40791" y="61046"/>
                </a:cubicBezTo>
                <a:cubicBezTo>
                  <a:pt x="40791" y="61046"/>
                  <a:pt x="42676" y="59709"/>
                  <a:pt x="42585" y="59131"/>
                </a:cubicBezTo>
                <a:cubicBezTo>
                  <a:pt x="42463" y="58584"/>
                  <a:pt x="41460" y="54785"/>
                  <a:pt x="41460" y="54785"/>
                </a:cubicBezTo>
                <a:cubicBezTo>
                  <a:pt x="41460" y="54785"/>
                  <a:pt x="43132" y="54116"/>
                  <a:pt x="42585" y="53326"/>
                </a:cubicBezTo>
                <a:cubicBezTo>
                  <a:pt x="42038" y="52535"/>
                  <a:pt x="40791" y="50195"/>
                  <a:pt x="40791" y="50195"/>
                </a:cubicBezTo>
                <a:lnTo>
                  <a:pt x="42676" y="45605"/>
                </a:lnTo>
                <a:lnTo>
                  <a:pt x="40427" y="40225"/>
                </a:lnTo>
                <a:lnTo>
                  <a:pt x="40883" y="38766"/>
                </a:lnTo>
                <a:lnTo>
                  <a:pt x="40092" y="37429"/>
                </a:lnTo>
                <a:lnTo>
                  <a:pt x="50731" y="48189"/>
                </a:lnTo>
                <a:lnTo>
                  <a:pt x="50731" y="49192"/>
                </a:lnTo>
                <a:lnTo>
                  <a:pt x="52859" y="51441"/>
                </a:lnTo>
                <a:cubicBezTo>
                  <a:pt x="52859" y="51441"/>
                  <a:pt x="54986" y="50985"/>
                  <a:pt x="54986" y="49192"/>
                </a:cubicBezTo>
                <a:cubicBezTo>
                  <a:pt x="54348" y="48553"/>
                  <a:pt x="53649" y="47976"/>
                  <a:pt x="52859" y="47520"/>
                </a:cubicBezTo>
                <a:lnTo>
                  <a:pt x="51764" y="46942"/>
                </a:lnTo>
                <a:lnTo>
                  <a:pt x="40761" y="34602"/>
                </a:lnTo>
                <a:lnTo>
                  <a:pt x="41551" y="32717"/>
                </a:lnTo>
                <a:lnTo>
                  <a:pt x="40548" y="31471"/>
                </a:lnTo>
                <a:cubicBezTo>
                  <a:pt x="40548" y="31471"/>
                  <a:pt x="41217" y="28249"/>
                  <a:pt x="40883" y="27672"/>
                </a:cubicBezTo>
                <a:cubicBezTo>
                  <a:pt x="40548" y="27125"/>
                  <a:pt x="41764" y="26456"/>
                  <a:pt x="42099" y="25331"/>
                </a:cubicBezTo>
                <a:cubicBezTo>
                  <a:pt x="42433" y="24207"/>
                  <a:pt x="43345" y="22656"/>
                  <a:pt x="42342" y="21532"/>
                </a:cubicBezTo>
                <a:cubicBezTo>
                  <a:pt x="41339" y="20438"/>
                  <a:pt x="35047" y="13477"/>
                  <a:pt x="34500" y="13143"/>
                </a:cubicBezTo>
                <a:cubicBezTo>
                  <a:pt x="33922" y="12808"/>
                  <a:pt x="34256" y="11349"/>
                  <a:pt x="33375" y="11106"/>
                </a:cubicBezTo>
                <a:cubicBezTo>
                  <a:pt x="32463" y="10893"/>
                  <a:pt x="31338" y="8766"/>
                  <a:pt x="31338" y="8766"/>
                </a:cubicBezTo>
                <a:lnTo>
                  <a:pt x="30214" y="7641"/>
                </a:lnTo>
                <a:cubicBezTo>
                  <a:pt x="30214" y="7641"/>
                  <a:pt x="29667" y="802"/>
                  <a:pt x="25746" y="133"/>
                </a:cubicBezTo>
                <a:cubicBezTo>
                  <a:pt x="25275" y="44"/>
                  <a:pt x="24802" y="1"/>
                  <a:pt x="24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3"/>
          <p:cNvSpPr/>
          <p:nvPr/>
        </p:nvSpPr>
        <p:spPr>
          <a:xfrm>
            <a:off x="5812831" y="3586363"/>
            <a:ext cx="2099600" cy="1560675"/>
          </a:xfrm>
          <a:custGeom>
            <a:rect b="b" l="l" r="r" t="t"/>
            <a:pathLst>
              <a:path extrusionOk="0" h="62427" w="83984">
                <a:moveTo>
                  <a:pt x="30669" y="10151"/>
                </a:moveTo>
                <a:lnTo>
                  <a:pt x="30669" y="11154"/>
                </a:lnTo>
                <a:lnTo>
                  <a:pt x="24803" y="11154"/>
                </a:lnTo>
                <a:lnTo>
                  <a:pt x="24773" y="10455"/>
                </a:lnTo>
                <a:lnTo>
                  <a:pt x="30669" y="10151"/>
                </a:lnTo>
                <a:close/>
                <a:moveTo>
                  <a:pt x="37904" y="13647"/>
                </a:moveTo>
                <a:lnTo>
                  <a:pt x="38056" y="14315"/>
                </a:lnTo>
                <a:lnTo>
                  <a:pt x="42493" y="14072"/>
                </a:lnTo>
                <a:cubicBezTo>
                  <a:pt x="42493" y="14072"/>
                  <a:pt x="43375" y="14315"/>
                  <a:pt x="43648" y="14437"/>
                </a:cubicBezTo>
                <a:cubicBezTo>
                  <a:pt x="43922" y="14528"/>
                  <a:pt x="43436" y="14771"/>
                  <a:pt x="43436" y="14771"/>
                </a:cubicBezTo>
                <a:cubicBezTo>
                  <a:pt x="43436" y="14771"/>
                  <a:pt x="43588" y="15592"/>
                  <a:pt x="43648" y="15744"/>
                </a:cubicBezTo>
                <a:cubicBezTo>
                  <a:pt x="43709" y="15896"/>
                  <a:pt x="40882" y="16352"/>
                  <a:pt x="40882" y="16352"/>
                </a:cubicBezTo>
                <a:lnTo>
                  <a:pt x="40183" y="18145"/>
                </a:lnTo>
                <a:lnTo>
                  <a:pt x="39241" y="18145"/>
                </a:lnTo>
                <a:lnTo>
                  <a:pt x="34530" y="15501"/>
                </a:lnTo>
                <a:lnTo>
                  <a:pt x="35502" y="14832"/>
                </a:lnTo>
                <a:lnTo>
                  <a:pt x="35502" y="13647"/>
                </a:lnTo>
                <a:close/>
                <a:moveTo>
                  <a:pt x="33071" y="20759"/>
                </a:moveTo>
                <a:lnTo>
                  <a:pt x="36232" y="21124"/>
                </a:lnTo>
                <a:lnTo>
                  <a:pt x="36171" y="21610"/>
                </a:lnTo>
                <a:lnTo>
                  <a:pt x="37356" y="23312"/>
                </a:lnTo>
                <a:lnTo>
                  <a:pt x="36931" y="24285"/>
                </a:lnTo>
                <a:cubicBezTo>
                  <a:pt x="36931" y="24285"/>
                  <a:pt x="33223" y="20850"/>
                  <a:pt x="33071" y="20759"/>
                </a:cubicBezTo>
                <a:close/>
                <a:moveTo>
                  <a:pt x="49431" y="0"/>
                </a:moveTo>
                <a:cubicBezTo>
                  <a:pt x="47262" y="0"/>
                  <a:pt x="43328" y="903"/>
                  <a:pt x="42524" y="1610"/>
                </a:cubicBezTo>
                <a:cubicBezTo>
                  <a:pt x="41521" y="2491"/>
                  <a:pt x="41521" y="5409"/>
                  <a:pt x="41521" y="5409"/>
                </a:cubicBezTo>
                <a:cubicBezTo>
                  <a:pt x="41521" y="5409"/>
                  <a:pt x="38268" y="7841"/>
                  <a:pt x="38663" y="8905"/>
                </a:cubicBezTo>
                <a:cubicBezTo>
                  <a:pt x="39028" y="9969"/>
                  <a:pt x="41156" y="10546"/>
                  <a:pt x="41156" y="10546"/>
                </a:cubicBezTo>
                <a:lnTo>
                  <a:pt x="41095" y="11823"/>
                </a:lnTo>
                <a:lnTo>
                  <a:pt x="34834" y="11944"/>
                </a:lnTo>
                <a:lnTo>
                  <a:pt x="32949" y="9361"/>
                </a:lnTo>
                <a:cubicBezTo>
                  <a:pt x="32949" y="9361"/>
                  <a:pt x="29045" y="9199"/>
                  <a:pt x="26343" y="9199"/>
                </a:cubicBezTo>
                <a:cubicBezTo>
                  <a:pt x="24992" y="9199"/>
                  <a:pt x="23942" y="9239"/>
                  <a:pt x="23830" y="9361"/>
                </a:cubicBezTo>
                <a:cubicBezTo>
                  <a:pt x="23526" y="9756"/>
                  <a:pt x="23830" y="12370"/>
                  <a:pt x="23830" y="12370"/>
                </a:cubicBezTo>
                <a:lnTo>
                  <a:pt x="22706" y="12492"/>
                </a:lnTo>
                <a:lnTo>
                  <a:pt x="22463" y="11823"/>
                </a:lnTo>
                <a:lnTo>
                  <a:pt x="13344" y="11823"/>
                </a:lnTo>
                <a:lnTo>
                  <a:pt x="12584" y="11245"/>
                </a:lnTo>
                <a:lnTo>
                  <a:pt x="12158" y="9756"/>
                </a:lnTo>
                <a:cubicBezTo>
                  <a:pt x="12158" y="9756"/>
                  <a:pt x="11344" y="9378"/>
                  <a:pt x="10855" y="9378"/>
                </a:cubicBezTo>
                <a:cubicBezTo>
                  <a:pt x="10739" y="9378"/>
                  <a:pt x="10642" y="9400"/>
                  <a:pt x="10578" y="9452"/>
                </a:cubicBezTo>
                <a:cubicBezTo>
                  <a:pt x="10274" y="9695"/>
                  <a:pt x="10335" y="12735"/>
                  <a:pt x="10335" y="12735"/>
                </a:cubicBezTo>
                <a:lnTo>
                  <a:pt x="0" y="12735"/>
                </a:lnTo>
                <a:lnTo>
                  <a:pt x="0" y="13981"/>
                </a:lnTo>
                <a:lnTo>
                  <a:pt x="10608" y="13981"/>
                </a:lnTo>
                <a:lnTo>
                  <a:pt x="10608" y="14923"/>
                </a:lnTo>
                <a:lnTo>
                  <a:pt x="11611" y="14984"/>
                </a:lnTo>
                <a:lnTo>
                  <a:pt x="11611" y="13981"/>
                </a:lnTo>
                <a:lnTo>
                  <a:pt x="12554" y="13981"/>
                </a:lnTo>
                <a:lnTo>
                  <a:pt x="12554" y="15714"/>
                </a:lnTo>
                <a:lnTo>
                  <a:pt x="13587" y="15592"/>
                </a:lnTo>
                <a:lnTo>
                  <a:pt x="22402" y="15592"/>
                </a:lnTo>
                <a:lnTo>
                  <a:pt x="22402" y="15106"/>
                </a:lnTo>
                <a:lnTo>
                  <a:pt x="23405" y="15106"/>
                </a:lnTo>
                <a:cubicBezTo>
                  <a:pt x="23405" y="15106"/>
                  <a:pt x="23526" y="15410"/>
                  <a:pt x="23405" y="17233"/>
                </a:cubicBezTo>
                <a:cubicBezTo>
                  <a:pt x="23283" y="18236"/>
                  <a:pt x="23982" y="19148"/>
                  <a:pt x="24985" y="19300"/>
                </a:cubicBezTo>
                <a:lnTo>
                  <a:pt x="23922" y="24103"/>
                </a:lnTo>
                <a:lnTo>
                  <a:pt x="27508" y="24346"/>
                </a:lnTo>
                <a:lnTo>
                  <a:pt x="28238" y="23130"/>
                </a:lnTo>
                <a:lnTo>
                  <a:pt x="28238" y="21246"/>
                </a:lnTo>
                <a:lnTo>
                  <a:pt x="28815" y="21246"/>
                </a:lnTo>
                <a:lnTo>
                  <a:pt x="33131" y="29027"/>
                </a:lnTo>
                <a:cubicBezTo>
                  <a:pt x="33131" y="29027"/>
                  <a:pt x="32888" y="29756"/>
                  <a:pt x="33983" y="30942"/>
                </a:cubicBezTo>
                <a:cubicBezTo>
                  <a:pt x="34422" y="31419"/>
                  <a:pt x="35110" y="31559"/>
                  <a:pt x="35767" y="31559"/>
                </a:cubicBezTo>
                <a:cubicBezTo>
                  <a:pt x="36700" y="31559"/>
                  <a:pt x="37569" y="31276"/>
                  <a:pt x="37569" y="31276"/>
                </a:cubicBezTo>
                <a:lnTo>
                  <a:pt x="37569" y="31276"/>
                </a:lnTo>
                <a:lnTo>
                  <a:pt x="36262" y="32613"/>
                </a:lnTo>
                <a:cubicBezTo>
                  <a:pt x="36262" y="32613"/>
                  <a:pt x="33983" y="34285"/>
                  <a:pt x="33861" y="35258"/>
                </a:cubicBezTo>
                <a:cubicBezTo>
                  <a:pt x="33764" y="36007"/>
                  <a:pt x="35262" y="36084"/>
                  <a:pt x="35880" y="36084"/>
                </a:cubicBezTo>
                <a:cubicBezTo>
                  <a:pt x="36040" y="36084"/>
                  <a:pt x="36141" y="36079"/>
                  <a:pt x="36141" y="36079"/>
                </a:cubicBezTo>
                <a:lnTo>
                  <a:pt x="36141" y="36079"/>
                </a:lnTo>
                <a:cubicBezTo>
                  <a:pt x="36141" y="36079"/>
                  <a:pt x="35533" y="37294"/>
                  <a:pt x="35533" y="37872"/>
                </a:cubicBezTo>
                <a:cubicBezTo>
                  <a:pt x="35533" y="38480"/>
                  <a:pt x="36992" y="39088"/>
                  <a:pt x="36992" y="39088"/>
                </a:cubicBezTo>
                <a:cubicBezTo>
                  <a:pt x="36992" y="39088"/>
                  <a:pt x="37204" y="44346"/>
                  <a:pt x="37204" y="45532"/>
                </a:cubicBezTo>
                <a:cubicBezTo>
                  <a:pt x="37204" y="46717"/>
                  <a:pt x="38663" y="48176"/>
                  <a:pt x="38663" y="48176"/>
                </a:cubicBezTo>
                <a:lnTo>
                  <a:pt x="39119" y="51884"/>
                </a:lnTo>
                <a:cubicBezTo>
                  <a:pt x="39119" y="51884"/>
                  <a:pt x="38299" y="54893"/>
                  <a:pt x="37569" y="55593"/>
                </a:cubicBezTo>
                <a:cubicBezTo>
                  <a:pt x="36840" y="56322"/>
                  <a:pt x="32676" y="56687"/>
                  <a:pt x="32676" y="56687"/>
                </a:cubicBezTo>
                <a:cubicBezTo>
                  <a:pt x="32676" y="56687"/>
                  <a:pt x="30761" y="57173"/>
                  <a:pt x="30153" y="57629"/>
                </a:cubicBezTo>
                <a:cubicBezTo>
                  <a:pt x="29514" y="58115"/>
                  <a:pt x="29423" y="59544"/>
                  <a:pt x="30973" y="60517"/>
                </a:cubicBezTo>
                <a:cubicBezTo>
                  <a:pt x="31606" y="60906"/>
                  <a:pt x="32943" y="61022"/>
                  <a:pt x="34320" y="61022"/>
                </a:cubicBezTo>
                <a:cubicBezTo>
                  <a:pt x="36386" y="61022"/>
                  <a:pt x="38542" y="60760"/>
                  <a:pt x="38542" y="60760"/>
                </a:cubicBezTo>
                <a:lnTo>
                  <a:pt x="39150" y="60061"/>
                </a:lnTo>
                <a:lnTo>
                  <a:pt x="40943" y="59696"/>
                </a:lnTo>
                <a:lnTo>
                  <a:pt x="40943" y="60912"/>
                </a:lnTo>
                <a:lnTo>
                  <a:pt x="45503" y="61033"/>
                </a:lnTo>
                <a:cubicBezTo>
                  <a:pt x="45867" y="60091"/>
                  <a:pt x="45806" y="59058"/>
                  <a:pt x="45381" y="58146"/>
                </a:cubicBezTo>
                <a:cubicBezTo>
                  <a:pt x="44651" y="56596"/>
                  <a:pt x="43831" y="50942"/>
                  <a:pt x="43831" y="50942"/>
                </a:cubicBezTo>
                <a:cubicBezTo>
                  <a:pt x="43831" y="50942"/>
                  <a:pt x="44177" y="48779"/>
                  <a:pt x="44616" y="48779"/>
                </a:cubicBezTo>
                <a:cubicBezTo>
                  <a:pt x="44628" y="48779"/>
                  <a:pt x="44640" y="48781"/>
                  <a:pt x="44651" y="48784"/>
                </a:cubicBezTo>
                <a:cubicBezTo>
                  <a:pt x="44667" y="48788"/>
                  <a:pt x="44682" y="48790"/>
                  <a:pt x="44697" y="48790"/>
                </a:cubicBezTo>
                <a:cubicBezTo>
                  <a:pt x="45130" y="48790"/>
                  <a:pt x="45004" y="47082"/>
                  <a:pt x="44651" y="46170"/>
                </a:cubicBezTo>
                <a:cubicBezTo>
                  <a:pt x="44287" y="45197"/>
                  <a:pt x="44530" y="42066"/>
                  <a:pt x="44895" y="41003"/>
                </a:cubicBezTo>
                <a:cubicBezTo>
                  <a:pt x="45259" y="39939"/>
                  <a:pt x="43831" y="39209"/>
                  <a:pt x="43831" y="39209"/>
                </a:cubicBezTo>
                <a:lnTo>
                  <a:pt x="43831" y="38024"/>
                </a:lnTo>
                <a:lnTo>
                  <a:pt x="45016" y="37538"/>
                </a:lnTo>
                <a:cubicBezTo>
                  <a:pt x="46992" y="38541"/>
                  <a:pt x="49028" y="39422"/>
                  <a:pt x="51126" y="40182"/>
                </a:cubicBezTo>
                <a:cubicBezTo>
                  <a:pt x="53041" y="40699"/>
                  <a:pt x="55016" y="40972"/>
                  <a:pt x="56992" y="41003"/>
                </a:cubicBezTo>
                <a:cubicBezTo>
                  <a:pt x="56992" y="41003"/>
                  <a:pt x="56050" y="54437"/>
                  <a:pt x="55807" y="55623"/>
                </a:cubicBezTo>
                <a:cubicBezTo>
                  <a:pt x="55655" y="56261"/>
                  <a:pt x="55746" y="56930"/>
                  <a:pt x="56050" y="57538"/>
                </a:cubicBezTo>
                <a:cubicBezTo>
                  <a:pt x="55776" y="58784"/>
                  <a:pt x="55959" y="60091"/>
                  <a:pt x="56536" y="61246"/>
                </a:cubicBezTo>
                <a:cubicBezTo>
                  <a:pt x="56947" y="62134"/>
                  <a:pt x="58207" y="62427"/>
                  <a:pt x="59676" y="62427"/>
                </a:cubicBezTo>
                <a:cubicBezTo>
                  <a:pt x="61578" y="62427"/>
                  <a:pt x="63830" y="61937"/>
                  <a:pt x="65047" y="61611"/>
                </a:cubicBezTo>
                <a:cubicBezTo>
                  <a:pt x="67205" y="61003"/>
                  <a:pt x="66111" y="59696"/>
                  <a:pt x="67539" y="59118"/>
                </a:cubicBezTo>
                <a:cubicBezTo>
                  <a:pt x="68998" y="58510"/>
                  <a:pt x="71278" y="55501"/>
                  <a:pt x="71278" y="55501"/>
                </a:cubicBezTo>
                <a:cubicBezTo>
                  <a:pt x="71278" y="55501"/>
                  <a:pt x="73122" y="53854"/>
                  <a:pt x="73913" y="53854"/>
                </a:cubicBezTo>
                <a:cubicBezTo>
                  <a:pt x="74002" y="53854"/>
                  <a:pt x="74077" y="53875"/>
                  <a:pt x="74135" y="53921"/>
                </a:cubicBezTo>
                <a:cubicBezTo>
                  <a:pt x="74743" y="54407"/>
                  <a:pt x="78208" y="58845"/>
                  <a:pt x="79059" y="59088"/>
                </a:cubicBezTo>
                <a:cubicBezTo>
                  <a:pt x="79116" y="59104"/>
                  <a:pt x="79183" y="59112"/>
                  <a:pt x="79260" y="59112"/>
                </a:cubicBezTo>
                <a:cubicBezTo>
                  <a:pt x="80338" y="59112"/>
                  <a:pt x="83250" y="57595"/>
                  <a:pt x="83619" y="56687"/>
                </a:cubicBezTo>
                <a:cubicBezTo>
                  <a:pt x="83983" y="55745"/>
                  <a:pt x="82433" y="53100"/>
                  <a:pt x="81217" y="52249"/>
                </a:cubicBezTo>
                <a:cubicBezTo>
                  <a:pt x="80032" y="51428"/>
                  <a:pt x="78451" y="48085"/>
                  <a:pt x="78330" y="46869"/>
                </a:cubicBezTo>
                <a:cubicBezTo>
                  <a:pt x="78208" y="45653"/>
                  <a:pt x="76780" y="44711"/>
                  <a:pt x="76081" y="44711"/>
                </a:cubicBezTo>
                <a:cubicBezTo>
                  <a:pt x="75412" y="44711"/>
                  <a:pt x="69485" y="49848"/>
                  <a:pt x="69485" y="49848"/>
                </a:cubicBezTo>
                <a:cubicBezTo>
                  <a:pt x="69485" y="49848"/>
                  <a:pt x="70184" y="46991"/>
                  <a:pt x="71035" y="46018"/>
                </a:cubicBezTo>
                <a:cubicBezTo>
                  <a:pt x="71035" y="46018"/>
                  <a:pt x="70184" y="43860"/>
                  <a:pt x="70913" y="43495"/>
                </a:cubicBezTo>
                <a:cubicBezTo>
                  <a:pt x="71643" y="43161"/>
                  <a:pt x="71856" y="40030"/>
                  <a:pt x="71856" y="40030"/>
                </a:cubicBezTo>
                <a:cubicBezTo>
                  <a:pt x="71856" y="40030"/>
                  <a:pt x="72450" y="40300"/>
                  <a:pt x="72954" y="40300"/>
                </a:cubicBezTo>
                <a:cubicBezTo>
                  <a:pt x="73207" y="40300"/>
                  <a:pt x="73436" y="40233"/>
                  <a:pt x="73558" y="40030"/>
                </a:cubicBezTo>
                <a:cubicBezTo>
                  <a:pt x="73922" y="39422"/>
                  <a:pt x="73679" y="37872"/>
                  <a:pt x="73679" y="37872"/>
                </a:cubicBezTo>
                <a:cubicBezTo>
                  <a:pt x="73679" y="37872"/>
                  <a:pt x="75837" y="37051"/>
                  <a:pt x="76081" y="36322"/>
                </a:cubicBezTo>
                <a:cubicBezTo>
                  <a:pt x="76293" y="35592"/>
                  <a:pt x="74865" y="27446"/>
                  <a:pt x="74865" y="27446"/>
                </a:cubicBezTo>
                <a:cubicBezTo>
                  <a:pt x="74348" y="27416"/>
                  <a:pt x="73831" y="27401"/>
                  <a:pt x="73315" y="27401"/>
                </a:cubicBezTo>
                <a:cubicBezTo>
                  <a:pt x="72798" y="27401"/>
                  <a:pt x="72281" y="27416"/>
                  <a:pt x="71764" y="27446"/>
                </a:cubicBezTo>
                <a:cubicBezTo>
                  <a:pt x="71467" y="25909"/>
                  <a:pt x="70138" y="25767"/>
                  <a:pt x="69658" y="25767"/>
                </a:cubicBezTo>
                <a:cubicBezTo>
                  <a:pt x="69550" y="25767"/>
                  <a:pt x="69485" y="25774"/>
                  <a:pt x="69485" y="25774"/>
                </a:cubicBezTo>
                <a:cubicBezTo>
                  <a:pt x="69758" y="25167"/>
                  <a:pt x="69910" y="24498"/>
                  <a:pt x="69941" y="23829"/>
                </a:cubicBezTo>
                <a:cubicBezTo>
                  <a:pt x="69941" y="22917"/>
                  <a:pt x="69515" y="22218"/>
                  <a:pt x="68998" y="21337"/>
                </a:cubicBezTo>
                <a:cubicBezTo>
                  <a:pt x="69181" y="20850"/>
                  <a:pt x="66202" y="17112"/>
                  <a:pt x="64317" y="15349"/>
                </a:cubicBezTo>
                <a:cubicBezTo>
                  <a:pt x="62433" y="13616"/>
                  <a:pt x="58451" y="10425"/>
                  <a:pt x="57083" y="9786"/>
                </a:cubicBezTo>
                <a:cubicBezTo>
                  <a:pt x="56617" y="9584"/>
                  <a:pt x="56040" y="9516"/>
                  <a:pt x="55477" y="9516"/>
                </a:cubicBezTo>
                <a:cubicBezTo>
                  <a:pt x="54351" y="9516"/>
                  <a:pt x="53284" y="9786"/>
                  <a:pt x="53284" y="9786"/>
                </a:cubicBezTo>
                <a:lnTo>
                  <a:pt x="52828" y="8875"/>
                </a:lnTo>
                <a:cubicBezTo>
                  <a:pt x="52828" y="8875"/>
                  <a:pt x="53770" y="7476"/>
                  <a:pt x="53405" y="6169"/>
                </a:cubicBezTo>
                <a:cubicBezTo>
                  <a:pt x="54196" y="3798"/>
                  <a:pt x="51886" y="820"/>
                  <a:pt x="50639" y="181"/>
                </a:cubicBezTo>
                <a:cubicBezTo>
                  <a:pt x="50393" y="55"/>
                  <a:pt x="49965" y="0"/>
                  <a:pt x="49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3"/>
          <p:cNvSpPr/>
          <p:nvPr/>
        </p:nvSpPr>
        <p:spPr>
          <a:xfrm flipH="1">
            <a:off x="4372531" y="3147138"/>
            <a:ext cx="1382075" cy="1999900"/>
          </a:xfrm>
          <a:custGeom>
            <a:rect b="b" l="l" r="r" t="t"/>
            <a:pathLst>
              <a:path extrusionOk="0" h="79996" w="55283">
                <a:moveTo>
                  <a:pt x="26893" y="13486"/>
                </a:moveTo>
                <a:lnTo>
                  <a:pt x="28230" y="14003"/>
                </a:lnTo>
                <a:lnTo>
                  <a:pt x="28230" y="15310"/>
                </a:lnTo>
                <a:cubicBezTo>
                  <a:pt x="28230" y="15310"/>
                  <a:pt x="26042" y="15827"/>
                  <a:pt x="25677" y="15827"/>
                </a:cubicBezTo>
                <a:cubicBezTo>
                  <a:pt x="25343" y="15827"/>
                  <a:pt x="24218" y="17103"/>
                  <a:pt x="24218" y="17103"/>
                </a:cubicBezTo>
                <a:lnTo>
                  <a:pt x="23245" y="17103"/>
                </a:lnTo>
                <a:lnTo>
                  <a:pt x="23276" y="15918"/>
                </a:lnTo>
                <a:lnTo>
                  <a:pt x="26893" y="13486"/>
                </a:lnTo>
                <a:close/>
                <a:moveTo>
                  <a:pt x="18443" y="15310"/>
                </a:moveTo>
                <a:lnTo>
                  <a:pt x="19142" y="15736"/>
                </a:lnTo>
                <a:lnTo>
                  <a:pt x="16163" y="18319"/>
                </a:lnTo>
                <a:lnTo>
                  <a:pt x="15768" y="17833"/>
                </a:lnTo>
                <a:cubicBezTo>
                  <a:pt x="15768" y="17833"/>
                  <a:pt x="18321" y="15401"/>
                  <a:pt x="18443" y="15310"/>
                </a:cubicBezTo>
                <a:close/>
                <a:moveTo>
                  <a:pt x="30844" y="19717"/>
                </a:moveTo>
                <a:lnTo>
                  <a:pt x="30480" y="25797"/>
                </a:lnTo>
                <a:lnTo>
                  <a:pt x="24218" y="23091"/>
                </a:lnTo>
                <a:lnTo>
                  <a:pt x="25738" y="21450"/>
                </a:lnTo>
                <a:cubicBezTo>
                  <a:pt x="25738" y="21450"/>
                  <a:pt x="27149" y="21591"/>
                  <a:pt x="28131" y="21591"/>
                </a:cubicBezTo>
                <a:cubicBezTo>
                  <a:pt x="28437" y="21591"/>
                  <a:pt x="28702" y="21577"/>
                  <a:pt x="28869" y="21541"/>
                </a:cubicBezTo>
                <a:cubicBezTo>
                  <a:pt x="29568" y="21359"/>
                  <a:pt x="29902" y="20143"/>
                  <a:pt x="29902" y="20143"/>
                </a:cubicBezTo>
                <a:lnTo>
                  <a:pt x="30844" y="19717"/>
                </a:lnTo>
                <a:close/>
                <a:moveTo>
                  <a:pt x="27265" y="1"/>
                </a:moveTo>
                <a:cubicBezTo>
                  <a:pt x="24574" y="1"/>
                  <a:pt x="22318" y="2173"/>
                  <a:pt x="21878" y="4611"/>
                </a:cubicBezTo>
                <a:cubicBezTo>
                  <a:pt x="21543" y="6435"/>
                  <a:pt x="22516" y="7954"/>
                  <a:pt x="23276" y="8775"/>
                </a:cubicBezTo>
                <a:cubicBezTo>
                  <a:pt x="23033" y="9292"/>
                  <a:pt x="22759" y="9900"/>
                  <a:pt x="22941" y="10112"/>
                </a:cubicBezTo>
                <a:cubicBezTo>
                  <a:pt x="22973" y="10150"/>
                  <a:pt x="23016" y="10167"/>
                  <a:pt x="23069" y="10167"/>
                </a:cubicBezTo>
                <a:cubicBezTo>
                  <a:pt x="23274" y="10167"/>
                  <a:pt x="23632" y="9916"/>
                  <a:pt x="24066" y="9626"/>
                </a:cubicBezTo>
                <a:lnTo>
                  <a:pt x="24826" y="11845"/>
                </a:lnTo>
                <a:lnTo>
                  <a:pt x="22060" y="14611"/>
                </a:lnTo>
                <a:lnTo>
                  <a:pt x="21026" y="14611"/>
                </a:lnTo>
                <a:lnTo>
                  <a:pt x="19902" y="12878"/>
                </a:lnTo>
                <a:lnTo>
                  <a:pt x="14552" y="17803"/>
                </a:lnTo>
                <a:lnTo>
                  <a:pt x="15160" y="19444"/>
                </a:lnTo>
                <a:lnTo>
                  <a:pt x="14552" y="20295"/>
                </a:lnTo>
                <a:lnTo>
                  <a:pt x="13519" y="20295"/>
                </a:lnTo>
                <a:lnTo>
                  <a:pt x="8959" y="24003"/>
                </a:lnTo>
                <a:cubicBezTo>
                  <a:pt x="8959" y="24003"/>
                  <a:pt x="8021" y="23465"/>
                  <a:pt x="7379" y="23465"/>
                </a:cubicBezTo>
                <a:cubicBezTo>
                  <a:pt x="7172" y="23465"/>
                  <a:pt x="6996" y="23521"/>
                  <a:pt x="6892" y="23669"/>
                </a:cubicBezTo>
                <a:cubicBezTo>
                  <a:pt x="6467" y="24277"/>
                  <a:pt x="8017" y="26313"/>
                  <a:pt x="8017" y="26313"/>
                </a:cubicBezTo>
                <a:lnTo>
                  <a:pt x="2880" y="30417"/>
                </a:lnTo>
                <a:lnTo>
                  <a:pt x="2455" y="30295"/>
                </a:lnTo>
                <a:lnTo>
                  <a:pt x="114" y="32180"/>
                </a:lnTo>
                <a:cubicBezTo>
                  <a:pt x="0" y="33118"/>
                  <a:pt x="765" y="33924"/>
                  <a:pt x="1686" y="33924"/>
                </a:cubicBezTo>
                <a:cubicBezTo>
                  <a:pt x="1749" y="33924"/>
                  <a:pt x="1813" y="33920"/>
                  <a:pt x="1877" y="33912"/>
                </a:cubicBezTo>
                <a:cubicBezTo>
                  <a:pt x="2880" y="33000"/>
                  <a:pt x="3914" y="31906"/>
                  <a:pt x="3914" y="31906"/>
                </a:cubicBezTo>
                <a:lnTo>
                  <a:pt x="3914" y="31116"/>
                </a:lnTo>
                <a:lnTo>
                  <a:pt x="7744" y="27985"/>
                </a:lnTo>
                <a:cubicBezTo>
                  <a:pt x="7744" y="27985"/>
                  <a:pt x="8510" y="28384"/>
                  <a:pt x="9198" y="28384"/>
                </a:cubicBezTo>
                <a:cubicBezTo>
                  <a:pt x="9459" y="28384"/>
                  <a:pt x="9709" y="28326"/>
                  <a:pt x="9902" y="28167"/>
                </a:cubicBezTo>
                <a:cubicBezTo>
                  <a:pt x="10297" y="27772"/>
                  <a:pt x="10540" y="27256"/>
                  <a:pt x="10570" y="26678"/>
                </a:cubicBezTo>
                <a:lnTo>
                  <a:pt x="15586" y="23152"/>
                </a:lnTo>
                <a:cubicBezTo>
                  <a:pt x="15586" y="23152"/>
                  <a:pt x="16707" y="25341"/>
                  <a:pt x="17923" y="25341"/>
                </a:cubicBezTo>
                <a:cubicBezTo>
                  <a:pt x="18005" y="25341"/>
                  <a:pt x="18087" y="25331"/>
                  <a:pt x="18169" y="25310"/>
                </a:cubicBezTo>
                <a:cubicBezTo>
                  <a:pt x="18868" y="28593"/>
                  <a:pt x="18929" y="29110"/>
                  <a:pt x="18929" y="29110"/>
                </a:cubicBezTo>
                <a:lnTo>
                  <a:pt x="22030" y="28502"/>
                </a:lnTo>
                <a:lnTo>
                  <a:pt x="21634" y="25736"/>
                </a:lnTo>
                <a:lnTo>
                  <a:pt x="27926" y="31602"/>
                </a:lnTo>
                <a:cubicBezTo>
                  <a:pt x="28130" y="33001"/>
                  <a:pt x="29313" y="34009"/>
                  <a:pt x="30696" y="34009"/>
                </a:cubicBezTo>
                <a:cubicBezTo>
                  <a:pt x="30755" y="34009"/>
                  <a:pt x="30815" y="34007"/>
                  <a:pt x="30875" y="34003"/>
                </a:cubicBezTo>
                <a:cubicBezTo>
                  <a:pt x="33519" y="34003"/>
                  <a:pt x="34644" y="32909"/>
                  <a:pt x="34644" y="32909"/>
                </a:cubicBezTo>
                <a:lnTo>
                  <a:pt x="36650" y="29961"/>
                </a:lnTo>
                <a:lnTo>
                  <a:pt x="37258" y="31876"/>
                </a:lnTo>
                <a:cubicBezTo>
                  <a:pt x="37258" y="31876"/>
                  <a:pt x="36194" y="33000"/>
                  <a:pt x="36103" y="33943"/>
                </a:cubicBezTo>
                <a:cubicBezTo>
                  <a:pt x="36012" y="34885"/>
                  <a:pt x="35586" y="38441"/>
                  <a:pt x="34978" y="39535"/>
                </a:cubicBezTo>
                <a:cubicBezTo>
                  <a:pt x="34340" y="40660"/>
                  <a:pt x="31695" y="45159"/>
                  <a:pt x="32121" y="45918"/>
                </a:cubicBezTo>
                <a:cubicBezTo>
                  <a:pt x="32546" y="46709"/>
                  <a:pt x="30723" y="48532"/>
                  <a:pt x="31179" y="49201"/>
                </a:cubicBezTo>
                <a:cubicBezTo>
                  <a:pt x="31604" y="49900"/>
                  <a:pt x="30145" y="52241"/>
                  <a:pt x="30571" y="53365"/>
                </a:cubicBezTo>
                <a:cubicBezTo>
                  <a:pt x="30996" y="54460"/>
                  <a:pt x="32455" y="59900"/>
                  <a:pt x="33063" y="60265"/>
                </a:cubicBezTo>
                <a:cubicBezTo>
                  <a:pt x="33671" y="60600"/>
                  <a:pt x="34279" y="60691"/>
                  <a:pt x="34431" y="62484"/>
                </a:cubicBezTo>
                <a:cubicBezTo>
                  <a:pt x="34613" y="64308"/>
                  <a:pt x="34218" y="68320"/>
                  <a:pt x="35708" y="68320"/>
                </a:cubicBezTo>
                <a:lnTo>
                  <a:pt x="36042" y="72849"/>
                </a:lnTo>
                <a:lnTo>
                  <a:pt x="32790" y="76010"/>
                </a:lnTo>
                <a:cubicBezTo>
                  <a:pt x="32790" y="76010"/>
                  <a:pt x="29233" y="76800"/>
                  <a:pt x="28808" y="77074"/>
                </a:cubicBezTo>
                <a:cubicBezTo>
                  <a:pt x="28382" y="77317"/>
                  <a:pt x="28565" y="78351"/>
                  <a:pt x="28565" y="78351"/>
                </a:cubicBezTo>
                <a:cubicBezTo>
                  <a:pt x="28565" y="78351"/>
                  <a:pt x="28595" y="79110"/>
                  <a:pt x="28838" y="79323"/>
                </a:cubicBezTo>
                <a:cubicBezTo>
                  <a:pt x="29112" y="79506"/>
                  <a:pt x="35312" y="79992"/>
                  <a:pt x="36103" y="79992"/>
                </a:cubicBezTo>
                <a:cubicBezTo>
                  <a:pt x="36184" y="79994"/>
                  <a:pt x="36266" y="79996"/>
                  <a:pt x="36348" y="79996"/>
                </a:cubicBezTo>
                <a:cubicBezTo>
                  <a:pt x="37238" y="79996"/>
                  <a:pt x="38125" y="79845"/>
                  <a:pt x="38960" y="79566"/>
                </a:cubicBezTo>
                <a:lnTo>
                  <a:pt x="39659" y="79475"/>
                </a:lnTo>
                <a:lnTo>
                  <a:pt x="39659" y="79992"/>
                </a:lnTo>
                <a:lnTo>
                  <a:pt x="42790" y="79992"/>
                </a:lnTo>
                <a:cubicBezTo>
                  <a:pt x="42790" y="79992"/>
                  <a:pt x="42759" y="77347"/>
                  <a:pt x="42425" y="76040"/>
                </a:cubicBezTo>
                <a:cubicBezTo>
                  <a:pt x="42091" y="74733"/>
                  <a:pt x="40784" y="72849"/>
                  <a:pt x="40784" y="72575"/>
                </a:cubicBezTo>
                <a:cubicBezTo>
                  <a:pt x="40784" y="72332"/>
                  <a:pt x="40571" y="68442"/>
                  <a:pt x="40571" y="68442"/>
                </a:cubicBezTo>
                <a:cubicBezTo>
                  <a:pt x="40571" y="68442"/>
                  <a:pt x="42182" y="68016"/>
                  <a:pt x="42091" y="67591"/>
                </a:cubicBezTo>
                <a:cubicBezTo>
                  <a:pt x="41999" y="67165"/>
                  <a:pt x="40085" y="56375"/>
                  <a:pt x="40085" y="56375"/>
                </a:cubicBezTo>
                <a:lnTo>
                  <a:pt x="38534" y="55220"/>
                </a:lnTo>
                <a:lnTo>
                  <a:pt x="38261" y="54277"/>
                </a:lnTo>
                <a:cubicBezTo>
                  <a:pt x="38261" y="54277"/>
                  <a:pt x="40692" y="53335"/>
                  <a:pt x="40875" y="52727"/>
                </a:cubicBezTo>
                <a:cubicBezTo>
                  <a:pt x="41027" y="52119"/>
                  <a:pt x="42759" y="49110"/>
                  <a:pt x="42759" y="49110"/>
                </a:cubicBezTo>
                <a:cubicBezTo>
                  <a:pt x="42759" y="49110"/>
                  <a:pt x="43610" y="53761"/>
                  <a:pt x="44492" y="55402"/>
                </a:cubicBezTo>
                <a:cubicBezTo>
                  <a:pt x="44917" y="56314"/>
                  <a:pt x="45799" y="56982"/>
                  <a:pt x="46802" y="57104"/>
                </a:cubicBezTo>
                <a:cubicBezTo>
                  <a:pt x="46802" y="57104"/>
                  <a:pt x="47653" y="61238"/>
                  <a:pt x="47258" y="62788"/>
                </a:cubicBezTo>
                <a:cubicBezTo>
                  <a:pt x="46620" y="65311"/>
                  <a:pt x="49142" y="65128"/>
                  <a:pt x="49051" y="65463"/>
                </a:cubicBezTo>
                <a:cubicBezTo>
                  <a:pt x="48960" y="65797"/>
                  <a:pt x="46559" y="70417"/>
                  <a:pt x="46559" y="70417"/>
                </a:cubicBezTo>
                <a:cubicBezTo>
                  <a:pt x="46559" y="70417"/>
                  <a:pt x="43610" y="70417"/>
                  <a:pt x="43094" y="70843"/>
                </a:cubicBezTo>
                <a:cubicBezTo>
                  <a:pt x="42577" y="71268"/>
                  <a:pt x="42759" y="72575"/>
                  <a:pt x="42759" y="72575"/>
                </a:cubicBezTo>
                <a:cubicBezTo>
                  <a:pt x="42759" y="72575"/>
                  <a:pt x="42486" y="73335"/>
                  <a:pt x="43428" y="73609"/>
                </a:cubicBezTo>
                <a:cubicBezTo>
                  <a:pt x="44401" y="73882"/>
                  <a:pt x="48869" y="74308"/>
                  <a:pt x="48869" y="74308"/>
                </a:cubicBezTo>
                <a:lnTo>
                  <a:pt x="49902" y="73943"/>
                </a:lnTo>
                <a:lnTo>
                  <a:pt x="49902" y="74551"/>
                </a:lnTo>
                <a:cubicBezTo>
                  <a:pt x="49902" y="74551"/>
                  <a:pt x="51929" y="74713"/>
                  <a:pt x="53334" y="74713"/>
                </a:cubicBezTo>
                <a:cubicBezTo>
                  <a:pt x="54036" y="74713"/>
                  <a:pt x="54583" y="74673"/>
                  <a:pt x="54644" y="74551"/>
                </a:cubicBezTo>
                <a:cubicBezTo>
                  <a:pt x="54826" y="74217"/>
                  <a:pt x="54675" y="72758"/>
                  <a:pt x="54675" y="72758"/>
                </a:cubicBezTo>
                <a:cubicBezTo>
                  <a:pt x="54675" y="72758"/>
                  <a:pt x="54675" y="70265"/>
                  <a:pt x="54219" y="69809"/>
                </a:cubicBezTo>
                <a:cubicBezTo>
                  <a:pt x="53793" y="69384"/>
                  <a:pt x="53124" y="66010"/>
                  <a:pt x="53124" y="66010"/>
                </a:cubicBezTo>
                <a:cubicBezTo>
                  <a:pt x="53124" y="66010"/>
                  <a:pt x="55282" y="65797"/>
                  <a:pt x="54158" y="60417"/>
                </a:cubicBezTo>
                <a:cubicBezTo>
                  <a:pt x="53793" y="58806"/>
                  <a:pt x="53459" y="53973"/>
                  <a:pt x="53459" y="53973"/>
                </a:cubicBezTo>
                <a:cubicBezTo>
                  <a:pt x="53459" y="53973"/>
                  <a:pt x="53094" y="51724"/>
                  <a:pt x="52851" y="51298"/>
                </a:cubicBezTo>
                <a:cubicBezTo>
                  <a:pt x="52577" y="50873"/>
                  <a:pt x="50936" y="47925"/>
                  <a:pt x="51483" y="46982"/>
                </a:cubicBezTo>
                <a:cubicBezTo>
                  <a:pt x="52000" y="46040"/>
                  <a:pt x="52942" y="43365"/>
                  <a:pt x="52334" y="42423"/>
                </a:cubicBezTo>
                <a:cubicBezTo>
                  <a:pt x="51726" y="41481"/>
                  <a:pt x="51392" y="36921"/>
                  <a:pt x="52334" y="36222"/>
                </a:cubicBezTo>
                <a:cubicBezTo>
                  <a:pt x="53064" y="35614"/>
                  <a:pt x="53732" y="34915"/>
                  <a:pt x="54310" y="34155"/>
                </a:cubicBezTo>
                <a:cubicBezTo>
                  <a:pt x="54310" y="34155"/>
                  <a:pt x="52604" y="22512"/>
                  <a:pt x="51924" y="22512"/>
                </a:cubicBezTo>
                <a:cubicBezTo>
                  <a:pt x="51919" y="22512"/>
                  <a:pt x="51914" y="22512"/>
                  <a:pt x="51908" y="22514"/>
                </a:cubicBezTo>
                <a:cubicBezTo>
                  <a:pt x="51209" y="22666"/>
                  <a:pt x="50753" y="23547"/>
                  <a:pt x="50753" y="23547"/>
                </a:cubicBezTo>
                <a:lnTo>
                  <a:pt x="48960" y="16283"/>
                </a:lnTo>
                <a:lnTo>
                  <a:pt x="48079" y="14125"/>
                </a:lnTo>
                <a:lnTo>
                  <a:pt x="47562" y="14034"/>
                </a:lnTo>
                <a:lnTo>
                  <a:pt x="47987" y="12392"/>
                </a:lnTo>
                <a:cubicBezTo>
                  <a:pt x="47987" y="12392"/>
                  <a:pt x="46133" y="9991"/>
                  <a:pt x="44218" y="7772"/>
                </a:cubicBezTo>
                <a:lnTo>
                  <a:pt x="44614" y="7225"/>
                </a:lnTo>
                <a:cubicBezTo>
                  <a:pt x="44614" y="7225"/>
                  <a:pt x="42607" y="3973"/>
                  <a:pt x="41665" y="3517"/>
                </a:cubicBezTo>
                <a:cubicBezTo>
                  <a:pt x="41552" y="3460"/>
                  <a:pt x="41438" y="3435"/>
                  <a:pt x="41326" y="3435"/>
                </a:cubicBezTo>
                <a:cubicBezTo>
                  <a:pt x="40958" y="3435"/>
                  <a:pt x="40607" y="3707"/>
                  <a:pt x="40328" y="4033"/>
                </a:cubicBezTo>
                <a:cubicBezTo>
                  <a:pt x="39659" y="3790"/>
                  <a:pt x="38930" y="3638"/>
                  <a:pt x="38230" y="3638"/>
                </a:cubicBezTo>
                <a:lnTo>
                  <a:pt x="36711" y="751"/>
                </a:lnTo>
                <a:lnTo>
                  <a:pt x="35829" y="751"/>
                </a:lnTo>
                <a:lnTo>
                  <a:pt x="36984" y="3638"/>
                </a:lnTo>
                <a:cubicBezTo>
                  <a:pt x="36315" y="3669"/>
                  <a:pt x="35647" y="3760"/>
                  <a:pt x="34978" y="3851"/>
                </a:cubicBezTo>
                <a:lnTo>
                  <a:pt x="33945" y="5432"/>
                </a:lnTo>
                <a:lnTo>
                  <a:pt x="32546" y="4580"/>
                </a:lnTo>
                <a:lnTo>
                  <a:pt x="33549" y="4003"/>
                </a:lnTo>
                <a:lnTo>
                  <a:pt x="32820" y="2301"/>
                </a:lnTo>
                <a:lnTo>
                  <a:pt x="31756" y="2635"/>
                </a:lnTo>
                <a:cubicBezTo>
                  <a:pt x="31087" y="1450"/>
                  <a:pt x="29993" y="568"/>
                  <a:pt x="28686" y="204"/>
                </a:cubicBezTo>
                <a:cubicBezTo>
                  <a:pt x="28204" y="65"/>
                  <a:pt x="27728" y="1"/>
                  <a:pt x="27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3"/>
          <p:cNvSpPr/>
          <p:nvPr/>
        </p:nvSpPr>
        <p:spPr>
          <a:xfrm>
            <a:off x="1987806" y="3121888"/>
            <a:ext cx="1234850" cy="2025150"/>
          </a:xfrm>
          <a:custGeom>
            <a:rect b="b" l="l" r="r" t="t"/>
            <a:pathLst>
              <a:path extrusionOk="0" h="81006" w="49394">
                <a:moveTo>
                  <a:pt x="28026" y="9953"/>
                </a:moveTo>
                <a:lnTo>
                  <a:pt x="28026" y="10743"/>
                </a:lnTo>
                <a:lnTo>
                  <a:pt x="23436" y="10743"/>
                </a:lnTo>
                <a:lnTo>
                  <a:pt x="23436" y="9953"/>
                </a:lnTo>
                <a:close/>
                <a:moveTo>
                  <a:pt x="13497" y="1"/>
                </a:moveTo>
                <a:cubicBezTo>
                  <a:pt x="12561" y="1"/>
                  <a:pt x="11567" y="217"/>
                  <a:pt x="10639" y="743"/>
                </a:cubicBezTo>
                <a:cubicBezTo>
                  <a:pt x="8420" y="2020"/>
                  <a:pt x="7660" y="4239"/>
                  <a:pt x="7660" y="4908"/>
                </a:cubicBezTo>
                <a:cubicBezTo>
                  <a:pt x="7660" y="5576"/>
                  <a:pt x="9332" y="8069"/>
                  <a:pt x="9332" y="8069"/>
                </a:cubicBezTo>
                <a:cubicBezTo>
                  <a:pt x="9332" y="8069"/>
                  <a:pt x="8512" y="8768"/>
                  <a:pt x="8876" y="9436"/>
                </a:cubicBezTo>
                <a:cubicBezTo>
                  <a:pt x="8876" y="9436"/>
                  <a:pt x="6293" y="12142"/>
                  <a:pt x="4894" y="13996"/>
                </a:cubicBezTo>
                <a:cubicBezTo>
                  <a:pt x="4621" y="14361"/>
                  <a:pt x="4378" y="14725"/>
                  <a:pt x="4165" y="15120"/>
                </a:cubicBezTo>
                <a:lnTo>
                  <a:pt x="3496" y="9953"/>
                </a:lnTo>
                <a:lnTo>
                  <a:pt x="2736" y="9953"/>
                </a:lnTo>
                <a:lnTo>
                  <a:pt x="3283" y="16701"/>
                </a:lnTo>
                <a:cubicBezTo>
                  <a:pt x="2311" y="18616"/>
                  <a:pt x="1490" y="20561"/>
                  <a:pt x="1490" y="20561"/>
                </a:cubicBezTo>
                <a:lnTo>
                  <a:pt x="2311" y="21747"/>
                </a:lnTo>
                <a:cubicBezTo>
                  <a:pt x="2311" y="21747"/>
                  <a:pt x="791" y="22446"/>
                  <a:pt x="791" y="23966"/>
                </a:cubicBezTo>
                <a:lnTo>
                  <a:pt x="791" y="27491"/>
                </a:lnTo>
                <a:cubicBezTo>
                  <a:pt x="244" y="28495"/>
                  <a:pt x="1" y="29650"/>
                  <a:pt x="92" y="30774"/>
                </a:cubicBezTo>
                <a:cubicBezTo>
                  <a:pt x="213" y="32780"/>
                  <a:pt x="913" y="36762"/>
                  <a:pt x="913" y="36762"/>
                </a:cubicBezTo>
                <a:lnTo>
                  <a:pt x="4469" y="36762"/>
                </a:lnTo>
                <a:cubicBezTo>
                  <a:pt x="4469" y="36762"/>
                  <a:pt x="4773" y="39467"/>
                  <a:pt x="5229" y="40197"/>
                </a:cubicBezTo>
                <a:cubicBezTo>
                  <a:pt x="5715" y="40896"/>
                  <a:pt x="4469" y="42416"/>
                  <a:pt x="4469" y="42416"/>
                </a:cubicBezTo>
                <a:cubicBezTo>
                  <a:pt x="4469" y="42416"/>
                  <a:pt x="3831" y="42780"/>
                  <a:pt x="3770" y="45242"/>
                </a:cubicBezTo>
                <a:cubicBezTo>
                  <a:pt x="3739" y="47705"/>
                  <a:pt x="5259" y="51930"/>
                  <a:pt x="5715" y="52629"/>
                </a:cubicBezTo>
                <a:cubicBezTo>
                  <a:pt x="6201" y="53328"/>
                  <a:pt x="8177" y="54148"/>
                  <a:pt x="8177" y="54148"/>
                </a:cubicBezTo>
                <a:lnTo>
                  <a:pt x="8876" y="56367"/>
                </a:lnTo>
                <a:cubicBezTo>
                  <a:pt x="8876" y="56367"/>
                  <a:pt x="7265" y="57188"/>
                  <a:pt x="7356" y="58009"/>
                </a:cubicBezTo>
                <a:cubicBezTo>
                  <a:pt x="7478" y="58829"/>
                  <a:pt x="6445" y="58130"/>
                  <a:pt x="6080" y="60379"/>
                </a:cubicBezTo>
                <a:cubicBezTo>
                  <a:pt x="5715" y="62598"/>
                  <a:pt x="6323" y="68009"/>
                  <a:pt x="6323" y="68921"/>
                </a:cubicBezTo>
                <a:cubicBezTo>
                  <a:pt x="6323" y="69863"/>
                  <a:pt x="4894" y="73966"/>
                  <a:pt x="4499" y="74331"/>
                </a:cubicBezTo>
                <a:cubicBezTo>
                  <a:pt x="3527" y="75608"/>
                  <a:pt x="3861" y="77431"/>
                  <a:pt x="5198" y="78282"/>
                </a:cubicBezTo>
                <a:cubicBezTo>
                  <a:pt x="5240" y="78275"/>
                  <a:pt x="5282" y="78272"/>
                  <a:pt x="5324" y="78272"/>
                </a:cubicBezTo>
                <a:cubicBezTo>
                  <a:pt x="6340" y="78272"/>
                  <a:pt x="7265" y="80319"/>
                  <a:pt x="7265" y="80319"/>
                </a:cubicBezTo>
                <a:cubicBezTo>
                  <a:pt x="7265" y="80319"/>
                  <a:pt x="9454" y="80481"/>
                  <a:pt x="10913" y="80481"/>
                </a:cubicBezTo>
                <a:cubicBezTo>
                  <a:pt x="11642" y="80481"/>
                  <a:pt x="12189" y="80441"/>
                  <a:pt x="12189" y="80319"/>
                </a:cubicBezTo>
                <a:cubicBezTo>
                  <a:pt x="12189" y="79954"/>
                  <a:pt x="12828" y="78282"/>
                  <a:pt x="11825" y="77340"/>
                </a:cubicBezTo>
                <a:cubicBezTo>
                  <a:pt x="10791" y="76428"/>
                  <a:pt x="9302" y="75942"/>
                  <a:pt x="9971" y="72690"/>
                </a:cubicBezTo>
                <a:cubicBezTo>
                  <a:pt x="9910" y="71200"/>
                  <a:pt x="11247" y="68708"/>
                  <a:pt x="12189" y="67279"/>
                </a:cubicBezTo>
                <a:cubicBezTo>
                  <a:pt x="13132" y="65881"/>
                  <a:pt x="13253" y="62933"/>
                  <a:pt x="13253" y="62933"/>
                </a:cubicBezTo>
                <a:cubicBezTo>
                  <a:pt x="13253" y="62933"/>
                  <a:pt x="15594" y="61079"/>
                  <a:pt x="16050" y="58829"/>
                </a:cubicBezTo>
                <a:cubicBezTo>
                  <a:pt x="16536" y="56610"/>
                  <a:pt x="15351" y="52750"/>
                  <a:pt x="15351" y="52750"/>
                </a:cubicBezTo>
                <a:lnTo>
                  <a:pt x="15594" y="44939"/>
                </a:lnTo>
                <a:lnTo>
                  <a:pt x="24256" y="52264"/>
                </a:lnTo>
                <a:lnTo>
                  <a:pt x="26019" y="54604"/>
                </a:lnTo>
                <a:lnTo>
                  <a:pt x="26019" y="56580"/>
                </a:lnTo>
                <a:cubicBezTo>
                  <a:pt x="26019" y="56580"/>
                  <a:pt x="25290" y="58221"/>
                  <a:pt x="26019" y="58465"/>
                </a:cubicBezTo>
                <a:cubicBezTo>
                  <a:pt x="26719" y="58708"/>
                  <a:pt x="25533" y="60106"/>
                  <a:pt x="26019" y="62234"/>
                </a:cubicBezTo>
                <a:cubicBezTo>
                  <a:pt x="26475" y="64331"/>
                  <a:pt x="28360" y="69164"/>
                  <a:pt x="28360" y="69164"/>
                </a:cubicBezTo>
                <a:lnTo>
                  <a:pt x="29302" y="68921"/>
                </a:lnTo>
                <a:lnTo>
                  <a:pt x="31156" y="73845"/>
                </a:lnTo>
                <a:lnTo>
                  <a:pt x="31156" y="80896"/>
                </a:lnTo>
                <a:cubicBezTo>
                  <a:pt x="31156" y="80896"/>
                  <a:pt x="32178" y="81005"/>
                  <a:pt x="33290" y="81005"/>
                </a:cubicBezTo>
                <a:cubicBezTo>
                  <a:pt x="34216" y="81005"/>
                  <a:pt x="35204" y="80930"/>
                  <a:pt x="35716" y="80653"/>
                </a:cubicBezTo>
                <a:cubicBezTo>
                  <a:pt x="36871" y="80076"/>
                  <a:pt x="37023" y="79255"/>
                  <a:pt x="37023" y="79255"/>
                </a:cubicBezTo>
                <a:cubicBezTo>
                  <a:pt x="37023" y="79255"/>
                  <a:pt x="37143" y="79266"/>
                  <a:pt x="37351" y="79266"/>
                </a:cubicBezTo>
                <a:cubicBezTo>
                  <a:pt x="38102" y="79266"/>
                  <a:pt x="39987" y="79117"/>
                  <a:pt x="41369" y="77735"/>
                </a:cubicBezTo>
                <a:cubicBezTo>
                  <a:pt x="43081" y="76024"/>
                  <a:pt x="42672" y="74083"/>
                  <a:pt x="40839" y="74083"/>
                </a:cubicBezTo>
                <a:cubicBezTo>
                  <a:pt x="40784" y="74083"/>
                  <a:pt x="40728" y="74084"/>
                  <a:pt x="40670" y="74088"/>
                </a:cubicBezTo>
                <a:cubicBezTo>
                  <a:pt x="40587" y="74093"/>
                  <a:pt x="40500" y="74095"/>
                  <a:pt x="40411" y="74095"/>
                </a:cubicBezTo>
                <a:cubicBezTo>
                  <a:pt x="38366" y="74095"/>
                  <a:pt x="35017" y="72811"/>
                  <a:pt x="35017" y="72811"/>
                </a:cubicBezTo>
                <a:lnTo>
                  <a:pt x="34014" y="66823"/>
                </a:lnTo>
                <a:cubicBezTo>
                  <a:pt x="34014" y="66823"/>
                  <a:pt x="34591" y="63784"/>
                  <a:pt x="34226" y="61869"/>
                </a:cubicBezTo>
                <a:cubicBezTo>
                  <a:pt x="34014" y="60714"/>
                  <a:pt x="33740" y="59589"/>
                  <a:pt x="33406" y="58465"/>
                </a:cubicBezTo>
                <a:lnTo>
                  <a:pt x="34105" y="56823"/>
                </a:lnTo>
                <a:cubicBezTo>
                  <a:pt x="34105" y="56823"/>
                  <a:pt x="35047" y="53176"/>
                  <a:pt x="33406" y="51291"/>
                </a:cubicBezTo>
                <a:cubicBezTo>
                  <a:pt x="32585" y="50288"/>
                  <a:pt x="31643" y="49407"/>
                  <a:pt x="30609" y="48616"/>
                </a:cubicBezTo>
                <a:cubicBezTo>
                  <a:pt x="30609" y="48616"/>
                  <a:pt x="30944" y="45425"/>
                  <a:pt x="30366" y="44604"/>
                </a:cubicBezTo>
                <a:cubicBezTo>
                  <a:pt x="29758" y="43783"/>
                  <a:pt x="24956" y="37704"/>
                  <a:pt x="25077" y="37340"/>
                </a:cubicBezTo>
                <a:cubicBezTo>
                  <a:pt x="25199" y="36975"/>
                  <a:pt x="24834" y="34300"/>
                  <a:pt x="24834" y="34300"/>
                </a:cubicBezTo>
                <a:lnTo>
                  <a:pt x="26840" y="32294"/>
                </a:lnTo>
                <a:lnTo>
                  <a:pt x="26931" y="31017"/>
                </a:lnTo>
                <a:lnTo>
                  <a:pt x="28056" y="31017"/>
                </a:lnTo>
                <a:cubicBezTo>
                  <a:pt x="28056" y="31017"/>
                  <a:pt x="27995" y="29163"/>
                  <a:pt x="28056" y="28403"/>
                </a:cubicBezTo>
                <a:cubicBezTo>
                  <a:pt x="28056" y="28152"/>
                  <a:pt x="27887" y="28071"/>
                  <a:pt x="27661" y="28071"/>
                </a:cubicBezTo>
                <a:cubicBezTo>
                  <a:pt x="27504" y="28071"/>
                  <a:pt x="27319" y="28110"/>
                  <a:pt x="27144" y="28160"/>
                </a:cubicBezTo>
                <a:lnTo>
                  <a:pt x="27326" y="25729"/>
                </a:lnTo>
                <a:lnTo>
                  <a:pt x="24834" y="25850"/>
                </a:lnTo>
                <a:cubicBezTo>
                  <a:pt x="24834" y="25850"/>
                  <a:pt x="24621" y="24452"/>
                  <a:pt x="24408" y="23479"/>
                </a:cubicBezTo>
                <a:cubicBezTo>
                  <a:pt x="24226" y="22507"/>
                  <a:pt x="23010" y="21564"/>
                  <a:pt x="23010" y="21564"/>
                </a:cubicBezTo>
                <a:lnTo>
                  <a:pt x="24013" y="20470"/>
                </a:lnTo>
                <a:lnTo>
                  <a:pt x="25047" y="20744"/>
                </a:lnTo>
                <a:cubicBezTo>
                  <a:pt x="25047" y="20744"/>
                  <a:pt x="25047" y="23540"/>
                  <a:pt x="25533" y="24148"/>
                </a:cubicBezTo>
                <a:cubicBezTo>
                  <a:pt x="25673" y="24312"/>
                  <a:pt x="25957" y="24372"/>
                  <a:pt x="26297" y="24372"/>
                </a:cubicBezTo>
                <a:cubicBezTo>
                  <a:pt x="27215" y="24372"/>
                  <a:pt x="28542" y="23935"/>
                  <a:pt x="28542" y="23935"/>
                </a:cubicBezTo>
                <a:cubicBezTo>
                  <a:pt x="29120" y="24422"/>
                  <a:pt x="29728" y="24877"/>
                  <a:pt x="30366" y="25273"/>
                </a:cubicBezTo>
                <a:cubicBezTo>
                  <a:pt x="30670" y="25364"/>
                  <a:pt x="30336" y="26428"/>
                  <a:pt x="31947" y="26914"/>
                </a:cubicBezTo>
                <a:cubicBezTo>
                  <a:pt x="32124" y="26967"/>
                  <a:pt x="32312" y="26991"/>
                  <a:pt x="32507" y="26991"/>
                </a:cubicBezTo>
                <a:cubicBezTo>
                  <a:pt x="34113" y="26991"/>
                  <a:pt x="36168" y="25324"/>
                  <a:pt x="36384" y="23996"/>
                </a:cubicBezTo>
                <a:cubicBezTo>
                  <a:pt x="36658" y="22507"/>
                  <a:pt x="34925" y="20744"/>
                  <a:pt x="34925" y="20744"/>
                </a:cubicBezTo>
                <a:lnTo>
                  <a:pt x="34105" y="20531"/>
                </a:lnTo>
                <a:lnTo>
                  <a:pt x="33527" y="17157"/>
                </a:lnTo>
                <a:cubicBezTo>
                  <a:pt x="32463" y="16245"/>
                  <a:pt x="30731" y="15941"/>
                  <a:pt x="30731" y="15941"/>
                </a:cubicBezTo>
                <a:cubicBezTo>
                  <a:pt x="30579" y="15698"/>
                  <a:pt x="30488" y="15455"/>
                  <a:pt x="30427" y="15181"/>
                </a:cubicBezTo>
                <a:cubicBezTo>
                  <a:pt x="30427" y="14977"/>
                  <a:pt x="30622" y="14326"/>
                  <a:pt x="30799" y="14326"/>
                </a:cubicBezTo>
                <a:cubicBezTo>
                  <a:pt x="30807" y="14326"/>
                  <a:pt x="30814" y="14328"/>
                  <a:pt x="30822" y="14330"/>
                </a:cubicBezTo>
                <a:cubicBezTo>
                  <a:pt x="30913" y="14330"/>
                  <a:pt x="31764" y="14361"/>
                  <a:pt x="32858" y="14391"/>
                </a:cubicBezTo>
                <a:lnTo>
                  <a:pt x="32858" y="14877"/>
                </a:lnTo>
                <a:lnTo>
                  <a:pt x="35138" y="14877"/>
                </a:lnTo>
                <a:lnTo>
                  <a:pt x="35138" y="14452"/>
                </a:lnTo>
                <a:lnTo>
                  <a:pt x="37175" y="14482"/>
                </a:lnTo>
                <a:lnTo>
                  <a:pt x="37235" y="13266"/>
                </a:lnTo>
                <a:lnTo>
                  <a:pt x="38694" y="13418"/>
                </a:lnTo>
                <a:lnTo>
                  <a:pt x="38907" y="14330"/>
                </a:lnTo>
                <a:lnTo>
                  <a:pt x="39667" y="14330"/>
                </a:lnTo>
                <a:lnTo>
                  <a:pt x="39667" y="13297"/>
                </a:lnTo>
                <a:lnTo>
                  <a:pt x="47327" y="13297"/>
                </a:lnTo>
                <a:lnTo>
                  <a:pt x="47813" y="13509"/>
                </a:lnTo>
                <a:lnTo>
                  <a:pt x="49394" y="13509"/>
                </a:lnTo>
                <a:lnTo>
                  <a:pt x="49394" y="11838"/>
                </a:lnTo>
                <a:lnTo>
                  <a:pt x="47996" y="11838"/>
                </a:lnTo>
                <a:lnTo>
                  <a:pt x="47388" y="12142"/>
                </a:lnTo>
                <a:lnTo>
                  <a:pt x="39606" y="12142"/>
                </a:lnTo>
                <a:lnTo>
                  <a:pt x="39606" y="8525"/>
                </a:lnTo>
                <a:lnTo>
                  <a:pt x="38178" y="8525"/>
                </a:lnTo>
                <a:lnTo>
                  <a:pt x="36840" y="10865"/>
                </a:lnTo>
                <a:lnTo>
                  <a:pt x="31308" y="10743"/>
                </a:lnTo>
                <a:lnTo>
                  <a:pt x="31308" y="10136"/>
                </a:lnTo>
                <a:cubicBezTo>
                  <a:pt x="31035" y="10105"/>
                  <a:pt x="30792" y="10014"/>
                  <a:pt x="30518" y="9953"/>
                </a:cubicBezTo>
                <a:lnTo>
                  <a:pt x="30305" y="10713"/>
                </a:lnTo>
                <a:lnTo>
                  <a:pt x="29545" y="10713"/>
                </a:lnTo>
                <a:lnTo>
                  <a:pt x="29302" y="8950"/>
                </a:lnTo>
                <a:lnTo>
                  <a:pt x="21794" y="8798"/>
                </a:lnTo>
                <a:lnTo>
                  <a:pt x="20791" y="10531"/>
                </a:lnTo>
                <a:lnTo>
                  <a:pt x="20031" y="10561"/>
                </a:lnTo>
                <a:lnTo>
                  <a:pt x="19636" y="8525"/>
                </a:lnTo>
                <a:cubicBezTo>
                  <a:pt x="19636" y="8525"/>
                  <a:pt x="21156" y="7674"/>
                  <a:pt x="21247" y="7096"/>
                </a:cubicBezTo>
                <a:cubicBezTo>
                  <a:pt x="21369" y="6549"/>
                  <a:pt x="17995" y="4239"/>
                  <a:pt x="17995" y="4239"/>
                </a:cubicBezTo>
                <a:cubicBezTo>
                  <a:pt x="17995" y="4239"/>
                  <a:pt x="17995" y="2050"/>
                  <a:pt x="16779" y="1047"/>
                </a:cubicBezTo>
                <a:cubicBezTo>
                  <a:pt x="16047" y="440"/>
                  <a:pt x="14832" y="1"/>
                  <a:pt x="13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3"/>
          <p:cNvSpPr/>
          <p:nvPr/>
        </p:nvSpPr>
        <p:spPr>
          <a:xfrm>
            <a:off x="8430721" y="61874"/>
            <a:ext cx="812907" cy="4881835"/>
          </a:xfrm>
          <a:custGeom>
            <a:rect b="b" l="l" r="r" t="t"/>
            <a:pathLst>
              <a:path extrusionOk="0" h="107743" w="17941">
                <a:moveTo>
                  <a:pt x="17511" y="24418"/>
                </a:moveTo>
                <a:lnTo>
                  <a:pt x="17940" y="18610"/>
                </a:lnTo>
                <a:cubicBezTo>
                  <a:pt x="17373" y="19882"/>
                  <a:pt x="17562" y="21996"/>
                  <a:pt x="17184" y="23422"/>
                </a:cubicBezTo>
                <a:cubicBezTo>
                  <a:pt x="16772" y="25364"/>
                  <a:pt x="15775" y="26309"/>
                  <a:pt x="15947" y="28508"/>
                </a:cubicBezTo>
                <a:cubicBezTo>
                  <a:pt x="16136" y="29952"/>
                  <a:pt x="16480" y="31326"/>
                  <a:pt x="16480" y="32839"/>
                </a:cubicBezTo>
                <a:cubicBezTo>
                  <a:pt x="16480" y="34505"/>
                  <a:pt x="15603" y="35983"/>
                  <a:pt x="15225" y="37667"/>
                </a:cubicBezTo>
                <a:cubicBezTo>
                  <a:pt x="15191" y="37049"/>
                  <a:pt x="15088" y="36413"/>
                  <a:pt x="14933" y="35794"/>
                </a:cubicBezTo>
                <a:cubicBezTo>
                  <a:pt x="14572" y="34402"/>
                  <a:pt x="14624" y="33182"/>
                  <a:pt x="14710" y="31756"/>
                </a:cubicBezTo>
                <a:cubicBezTo>
                  <a:pt x="14538" y="33268"/>
                  <a:pt x="13937" y="34866"/>
                  <a:pt x="14212" y="36447"/>
                </a:cubicBezTo>
                <a:cubicBezTo>
                  <a:pt x="14246" y="36739"/>
                  <a:pt x="14297" y="37014"/>
                  <a:pt x="14349" y="37289"/>
                </a:cubicBezTo>
                <a:cubicBezTo>
                  <a:pt x="14315" y="37306"/>
                  <a:pt x="14280" y="37324"/>
                  <a:pt x="14246" y="37358"/>
                </a:cubicBezTo>
                <a:cubicBezTo>
                  <a:pt x="14280" y="37392"/>
                  <a:pt x="14332" y="37427"/>
                  <a:pt x="14383" y="37461"/>
                </a:cubicBezTo>
                <a:lnTo>
                  <a:pt x="14383" y="37461"/>
                </a:lnTo>
                <a:cubicBezTo>
                  <a:pt x="14572" y="38286"/>
                  <a:pt x="14727" y="39145"/>
                  <a:pt x="14813" y="39987"/>
                </a:cubicBezTo>
                <a:cubicBezTo>
                  <a:pt x="14641" y="41052"/>
                  <a:pt x="14349" y="42101"/>
                  <a:pt x="13937" y="43097"/>
                </a:cubicBezTo>
                <a:cubicBezTo>
                  <a:pt x="13163" y="44953"/>
                  <a:pt x="12579" y="46586"/>
                  <a:pt x="12356" y="48699"/>
                </a:cubicBezTo>
                <a:cubicBezTo>
                  <a:pt x="12287" y="49387"/>
                  <a:pt x="12218" y="50040"/>
                  <a:pt x="12132" y="50710"/>
                </a:cubicBezTo>
                <a:cubicBezTo>
                  <a:pt x="11943" y="46964"/>
                  <a:pt x="11823" y="43200"/>
                  <a:pt x="11823" y="39437"/>
                </a:cubicBezTo>
                <a:cubicBezTo>
                  <a:pt x="11823" y="34505"/>
                  <a:pt x="11531" y="29488"/>
                  <a:pt x="11290" y="24573"/>
                </a:cubicBezTo>
                <a:cubicBezTo>
                  <a:pt x="11204" y="22511"/>
                  <a:pt x="10912" y="15397"/>
                  <a:pt x="10362" y="9280"/>
                </a:cubicBezTo>
                <a:cubicBezTo>
                  <a:pt x="10397" y="9108"/>
                  <a:pt x="10431" y="8953"/>
                  <a:pt x="10465" y="8781"/>
                </a:cubicBezTo>
                <a:cubicBezTo>
                  <a:pt x="10706" y="7578"/>
                  <a:pt x="10843" y="6358"/>
                  <a:pt x="10895" y="5138"/>
                </a:cubicBezTo>
                <a:cubicBezTo>
                  <a:pt x="10912" y="3901"/>
                  <a:pt x="10861" y="2681"/>
                  <a:pt x="10758" y="1461"/>
                </a:cubicBezTo>
                <a:lnTo>
                  <a:pt x="10706" y="1461"/>
                </a:lnTo>
                <a:cubicBezTo>
                  <a:pt x="10586" y="2681"/>
                  <a:pt x="10534" y="3901"/>
                  <a:pt x="10465" y="5104"/>
                </a:cubicBezTo>
                <a:cubicBezTo>
                  <a:pt x="10397" y="6049"/>
                  <a:pt x="10345" y="6977"/>
                  <a:pt x="10242" y="7905"/>
                </a:cubicBezTo>
                <a:cubicBezTo>
                  <a:pt x="9881" y="4245"/>
                  <a:pt x="9417" y="1134"/>
                  <a:pt x="8850" y="0"/>
                </a:cubicBezTo>
                <a:lnTo>
                  <a:pt x="1908" y="1616"/>
                </a:lnTo>
                <a:cubicBezTo>
                  <a:pt x="1942" y="1616"/>
                  <a:pt x="3351" y="15019"/>
                  <a:pt x="3369" y="15174"/>
                </a:cubicBezTo>
                <a:cubicBezTo>
                  <a:pt x="3420" y="16566"/>
                  <a:pt x="3489" y="17957"/>
                  <a:pt x="3540" y="19349"/>
                </a:cubicBezTo>
                <a:cubicBezTo>
                  <a:pt x="3145" y="17992"/>
                  <a:pt x="2630" y="16737"/>
                  <a:pt x="2630" y="15225"/>
                </a:cubicBezTo>
                <a:cubicBezTo>
                  <a:pt x="2612" y="13077"/>
                  <a:pt x="2183" y="10964"/>
                  <a:pt x="1375" y="8987"/>
                </a:cubicBezTo>
                <a:cubicBezTo>
                  <a:pt x="997" y="8008"/>
                  <a:pt x="447" y="7046"/>
                  <a:pt x="0" y="6049"/>
                </a:cubicBezTo>
                <a:lnTo>
                  <a:pt x="3626" y="21446"/>
                </a:lnTo>
                <a:cubicBezTo>
                  <a:pt x="4090" y="32873"/>
                  <a:pt x="4485" y="44214"/>
                  <a:pt x="4984" y="55607"/>
                </a:cubicBezTo>
                <a:cubicBezTo>
                  <a:pt x="5242" y="61570"/>
                  <a:pt x="5688" y="67515"/>
                  <a:pt x="6221" y="73461"/>
                </a:cubicBezTo>
                <a:cubicBezTo>
                  <a:pt x="6238" y="73736"/>
                  <a:pt x="6273" y="74269"/>
                  <a:pt x="6290" y="74973"/>
                </a:cubicBezTo>
                <a:cubicBezTo>
                  <a:pt x="5963" y="74131"/>
                  <a:pt x="5688" y="73255"/>
                  <a:pt x="5482" y="72378"/>
                </a:cubicBezTo>
                <a:cubicBezTo>
                  <a:pt x="5224" y="71004"/>
                  <a:pt x="4554" y="69767"/>
                  <a:pt x="4348" y="68392"/>
                </a:cubicBezTo>
                <a:cubicBezTo>
                  <a:pt x="4211" y="67601"/>
                  <a:pt x="4245" y="66777"/>
                  <a:pt x="4125" y="65986"/>
                </a:cubicBezTo>
                <a:lnTo>
                  <a:pt x="4125" y="65282"/>
                </a:lnTo>
                <a:cubicBezTo>
                  <a:pt x="4125" y="64869"/>
                  <a:pt x="4073" y="64457"/>
                  <a:pt x="4004" y="64044"/>
                </a:cubicBezTo>
                <a:cubicBezTo>
                  <a:pt x="3918" y="63615"/>
                  <a:pt x="3798" y="63254"/>
                  <a:pt x="3695" y="62876"/>
                </a:cubicBezTo>
                <a:lnTo>
                  <a:pt x="3351" y="61724"/>
                </a:lnTo>
                <a:cubicBezTo>
                  <a:pt x="3145" y="60951"/>
                  <a:pt x="2922" y="60178"/>
                  <a:pt x="2750" y="59405"/>
                </a:cubicBezTo>
                <a:cubicBezTo>
                  <a:pt x="2578" y="58614"/>
                  <a:pt x="2441" y="57841"/>
                  <a:pt x="2372" y="57033"/>
                </a:cubicBezTo>
                <a:cubicBezTo>
                  <a:pt x="2200" y="55452"/>
                  <a:pt x="2148" y="53837"/>
                  <a:pt x="1891" y="52239"/>
                </a:cubicBezTo>
                <a:lnTo>
                  <a:pt x="1856" y="52239"/>
                </a:lnTo>
                <a:cubicBezTo>
                  <a:pt x="2045" y="53837"/>
                  <a:pt x="2045" y="55452"/>
                  <a:pt x="2148" y="57051"/>
                </a:cubicBezTo>
                <a:cubicBezTo>
                  <a:pt x="2217" y="57858"/>
                  <a:pt x="2320" y="58666"/>
                  <a:pt x="2475" y="59456"/>
                </a:cubicBezTo>
                <a:cubicBezTo>
                  <a:pt x="2647" y="60247"/>
                  <a:pt x="2836" y="61037"/>
                  <a:pt x="3025" y="61810"/>
                </a:cubicBezTo>
                <a:lnTo>
                  <a:pt x="3334" y="62979"/>
                </a:lnTo>
                <a:cubicBezTo>
                  <a:pt x="3420" y="63357"/>
                  <a:pt x="3540" y="63769"/>
                  <a:pt x="3592" y="64130"/>
                </a:cubicBezTo>
                <a:cubicBezTo>
                  <a:pt x="3661" y="64508"/>
                  <a:pt x="3678" y="64904"/>
                  <a:pt x="3678" y="65299"/>
                </a:cubicBezTo>
                <a:lnTo>
                  <a:pt x="3678" y="66502"/>
                </a:lnTo>
                <a:cubicBezTo>
                  <a:pt x="3695" y="67137"/>
                  <a:pt x="3764" y="67773"/>
                  <a:pt x="3901" y="68409"/>
                </a:cubicBezTo>
                <a:cubicBezTo>
                  <a:pt x="3850" y="68306"/>
                  <a:pt x="3815" y="68203"/>
                  <a:pt x="3764" y="68117"/>
                </a:cubicBezTo>
                <a:cubicBezTo>
                  <a:pt x="3712" y="68014"/>
                  <a:pt x="3661" y="67911"/>
                  <a:pt x="3609" y="67825"/>
                </a:cubicBezTo>
                <a:cubicBezTo>
                  <a:pt x="3575" y="67739"/>
                  <a:pt x="3540" y="67636"/>
                  <a:pt x="3489" y="67533"/>
                </a:cubicBezTo>
                <a:cubicBezTo>
                  <a:pt x="3420" y="67326"/>
                  <a:pt x="3369" y="67120"/>
                  <a:pt x="3300" y="66897"/>
                </a:cubicBezTo>
                <a:cubicBezTo>
                  <a:pt x="3197" y="66450"/>
                  <a:pt x="3008" y="66020"/>
                  <a:pt x="2750" y="65642"/>
                </a:cubicBezTo>
                <a:cubicBezTo>
                  <a:pt x="2458" y="65264"/>
                  <a:pt x="2080" y="65041"/>
                  <a:pt x="1874" y="64680"/>
                </a:cubicBezTo>
                <a:cubicBezTo>
                  <a:pt x="1684" y="64285"/>
                  <a:pt x="1616" y="63855"/>
                  <a:pt x="1633" y="63426"/>
                </a:cubicBezTo>
                <a:cubicBezTo>
                  <a:pt x="1633" y="62979"/>
                  <a:pt x="1667" y="62532"/>
                  <a:pt x="1650" y="62085"/>
                </a:cubicBezTo>
                <a:lnTo>
                  <a:pt x="1599" y="62085"/>
                </a:lnTo>
                <a:cubicBezTo>
                  <a:pt x="1581" y="62532"/>
                  <a:pt x="1530" y="62979"/>
                  <a:pt x="1513" y="63426"/>
                </a:cubicBezTo>
                <a:cubicBezTo>
                  <a:pt x="1444" y="63890"/>
                  <a:pt x="1513" y="64354"/>
                  <a:pt x="1684" y="64800"/>
                </a:cubicBezTo>
                <a:cubicBezTo>
                  <a:pt x="1908" y="65230"/>
                  <a:pt x="2303" y="65471"/>
                  <a:pt x="2527" y="65814"/>
                </a:cubicBezTo>
                <a:cubicBezTo>
                  <a:pt x="2750" y="66175"/>
                  <a:pt x="2905" y="66570"/>
                  <a:pt x="2973" y="67000"/>
                </a:cubicBezTo>
                <a:cubicBezTo>
                  <a:pt x="3025" y="67206"/>
                  <a:pt x="3076" y="67430"/>
                  <a:pt x="3128" y="67670"/>
                </a:cubicBezTo>
                <a:cubicBezTo>
                  <a:pt x="3162" y="67773"/>
                  <a:pt x="3197" y="67876"/>
                  <a:pt x="3248" y="67997"/>
                </a:cubicBezTo>
                <a:cubicBezTo>
                  <a:pt x="3283" y="68117"/>
                  <a:pt x="3334" y="68220"/>
                  <a:pt x="3386" y="68323"/>
                </a:cubicBezTo>
                <a:cubicBezTo>
                  <a:pt x="3558" y="68701"/>
                  <a:pt x="3695" y="69114"/>
                  <a:pt x="3850" y="69526"/>
                </a:cubicBezTo>
                <a:cubicBezTo>
                  <a:pt x="3936" y="69767"/>
                  <a:pt x="4021" y="70007"/>
                  <a:pt x="4107" y="70248"/>
                </a:cubicBezTo>
                <a:cubicBezTo>
                  <a:pt x="4107" y="70282"/>
                  <a:pt x="4107" y="70316"/>
                  <a:pt x="4125" y="70334"/>
                </a:cubicBezTo>
                <a:cubicBezTo>
                  <a:pt x="4296" y="71107"/>
                  <a:pt x="4709" y="71880"/>
                  <a:pt x="4949" y="72653"/>
                </a:cubicBezTo>
                <a:cubicBezTo>
                  <a:pt x="5345" y="73942"/>
                  <a:pt x="5620" y="75248"/>
                  <a:pt x="5946" y="76554"/>
                </a:cubicBezTo>
                <a:cubicBezTo>
                  <a:pt x="6049" y="76984"/>
                  <a:pt x="6187" y="77499"/>
                  <a:pt x="6341" y="78049"/>
                </a:cubicBezTo>
                <a:cubicBezTo>
                  <a:pt x="6530" y="87535"/>
                  <a:pt x="6685" y="107588"/>
                  <a:pt x="7390" y="107640"/>
                </a:cubicBezTo>
                <a:lnTo>
                  <a:pt x="15346" y="107743"/>
                </a:lnTo>
                <a:cubicBezTo>
                  <a:pt x="15157" y="104340"/>
                  <a:pt x="14968" y="100955"/>
                  <a:pt x="14779" y="97553"/>
                </a:cubicBezTo>
                <a:cubicBezTo>
                  <a:pt x="14263" y="88119"/>
                  <a:pt x="13748" y="78685"/>
                  <a:pt x="13232" y="69251"/>
                </a:cubicBezTo>
                <a:cubicBezTo>
                  <a:pt x="12991" y="64938"/>
                  <a:pt x="12682" y="60625"/>
                  <a:pt x="12442" y="56294"/>
                </a:cubicBezTo>
                <a:cubicBezTo>
                  <a:pt x="12442" y="56243"/>
                  <a:pt x="12442" y="56174"/>
                  <a:pt x="12442" y="56123"/>
                </a:cubicBezTo>
                <a:cubicBezTo>
                  <a:pt x="12648" y="54232"/>
                  <a:pt x="12854" y="52428"/>
                  <a:pt x="12991" y="50538"/>
                </a:cubicBezTo>
                <a:cubicBezTo>
                  <a:pt x="13060" y="49593"/>
                  <a:pt x="13215" y="48665"/>
                  <a:pt x="13438" y="47754"/>
                </a:cubicBezTo>
                <a:cubicBezTo>
                  <a:pt x="13593" y="47599"/>
                  <a:pt x="13748" y="47462"/>
                  <a:pt x="13919" y="47324"/>
                </a:cubicBezTo>
                <a:cubicBezTo>
                  <a:pt x="14435" y="46929"/>
                  <a:pt x="14916" y="46482"/>
                  <a:pt x="15363" y="46001"/>
                </a:cubicBezTo>
                <a:cubicBezTo>
                  <a:pt x="15775" y="45451"/>
                  <a:pt x="16085" y="44833"/>
                  <a:pt x="16239" y="44163"/>
                </a:cubicBezTo>
                <a:cubicBezTo>
                  <a:pt x="16394" y="43527"/>
                  <a:pt x="16634" y="42908"/>
                  <a:pt x="16961" y="42341"/>
                </a:cubicBezTo>
                <a:lnTo>
                  <a:pt x="16927" y="42307"/>
                </a:lnTo>
                <a:cubicBezTo>
                  <a:pt x="16549" y="42857"/>
                  <a:pt x="16256" y="43458"/>
                  <a:pt x="16033" y="44094"/>
                </a:cubicBezTo>
                <a:cubicBezTo>
                  <a:pt x="15844" y="44695"/>
                  <a:pt x="15535" y="45262"/>
                  <a:pt x="15105" y="45744"/>
                </a:cubicBezTo>
                <a:cubicBezTo>
                  <a:pt x="14675" y="46173"/>
                  <a:pt x="14108" y="46500"/>
                  <a:pt x="13627" y="46981"/>
                </a:cubicBezTo>
                <a:lnTo>
                  <a:pt x="13627" y="46981"/>
                </a:lnTo>
                <a:cubicBezTo>
                  <a:pt x="14297" y="44489"/>
                  <a:pt x="15243" y="42118"/>
                  <a:pt x="15569" y="39437"/>
                </a:cubicBezTo>
                <a:cubicBezTo>
                  <a:pt x="15638" y="38355"/>
                  <a:pt x="15827" y="37272"/>
                  <a:pt x="16085" y="36224"/>
                </a:cubicBezTo>
                <a:cubicBezTo>
                  <a:pt x="16514" y="34952"/>
                  <a:pt x="17322" y="34316"/>
                  <a:pt x="17305" y="32942"/>
                </a:cubicBezTo>
                <a:cubicBezTo>
                  <a:pt x="17236" y="31515"/>
                  <a:pt x="16772" y="30209"/>
                  <a:pt x="16841" y="28697"/>
                </a:cubicBezTo>
                <a:cubicBezTo>
                  <a:pt x="16892" y="27271"/>
                  <a:pt x="17339" y="25913"/>
                  <a:pt x="17511" y="244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3"/>
          <p:cNvSpPr/>
          <p:nvPr/>
        </p:nvSpPr>
        <p:spPr>
          <a:xfrm flipH="1">
            <a:off x="465656" y="3227288"/>
            <a:ext cx="1634550" cy="1919750"/>
          </a:xfrm>
          <a:custGeom>
            <a:rect b="b" l="l" r="r" t="t"/>
            <a:pathLst>
              <a:path extrusionOk="0" h="76790" w="65382">
                <a:moveTo>
                  <a:pt x="35175" y="6192"/>
                </a:moveTo>
                <a:cubicBezTo>
                  <a:pt x="35304" y="6192"/>
                  <a:pt x="35517" y="6570"/>
                  <a:pt x="35654" y="6874"/>
                </a:cubicBezTo>
                <a:lnTo>
                  <a:pt x="34712" y="6934"/>
                </a:lnTo>
                <a:lnTo>
                  <a:pt x="34621" y="6570"/>
                </a:lnTo>
                <a:cubicBezTo>
                  <a:pt x="34621" y="6570"/>
                  <a:pt x="34895" y="6357"/>
                  <a:pt x="35138" y="6205"/>
                </a:cubicBezTo>
                <a:cubicBezTo>
                  <a:pt x="35149" y="6196"/>
                  <a:pt x="35161" y="6192"/>
                  <a:pt x="35175" y="6192"/>
                </a:cubicBezTo>
                <a:close/>
                <a:moveTo>
                  <a:pt x="55290" y="6600"/>
                </a:moveTo>
                <a:lnTo>
                  <a:pt x="55290" y="6995"/>
                </a:lnTo>
                <a:lnTo>
                  <a:pt x="52646" y="7238"/>
                </a:lnTo>
                <a:lnTo>
                  <a:pt x="52433" y="6782"/>
                </a:lnTo>
                <a:lnTo>
                  <a:pt x="55290" y="6600"/>
                </a:lnTo>
                <a:close/>
                <a:moveTo>
                  <a:pt x="16232" y="5232"/>
                </a:moveTo>
                <a:lnTo>
                  <a:pt x="14955" y="7299"/>
                </a:lnTo>
                <a:lnTo>
                  <a:pt x="13283" y="5567"/>
                </a:lnTo>
                <a:lnTo>
                  <a:pt x="16232" y="5232"/>
                </a:lnTo>
                <a:close/>
                <a:moveTo>
                  <a:pt x="38937" y="11524"/>
                </a:moveTo>
                <a:lnTo>
                  <a:pt x="39180" y="12132"/>
                </a:lnTo>
                <a:lnTo>
                  <a:pt x="38937" y="12861"/>
                </a:lnTo>
                <a:lnTo>
                  <a:pt x="36931" y="13409"/>
                </a:lnTo>
                <a:cubicBezTo>
                  <a:pt x="36536" y="13348"/>
                  <a:pt x="36171" y="13226"/>
                  <a:pt x="35806" y="13074"/>
                </a:cubicBezTo>
                <a:lnTo>
                  <a:pt x="35806" y="12436"/>
                </a:lnTo>
                <a:lnTo>
                  <a:pt x="35806" y="11889"/>
                </a:lnTo>
                <a:lnTo>
                  <a:pt x="38177" y="11828"/>
                </a:lnTo>
                <a:lnTo>
                  <a:pt x="38268" y="11524"/>
                </a:lnTo>
                <a:close/>
                <a:moveTo>
                  <a:pt x="25596" y="1"/>
                </a:moveTo>
                <a:cubicBezTo>
                  <a:pt x="23108" y="1"/>
                  <a:pt x="21034" y="2922"/>
                  <a:pt x="21034" y="2922"/>
                </a:cubicBezTo>
                <a:cubicBezTo>
                  <a:pt x="20244" y="2588"/>
                  <a:pt x="19423" y="2405"/>
                  <a:pt x="18572" y="2405"/>
                </a:cubicBezTo>
                <a:cubicBezTo>
                  <a:pt x="17873" y="2405"/>
                  <a:pt x="17235" y="2831"/>
                  <a:pt x="16961" y="3469"/>
                </a:cubicBezTo>
                <a:lnTo>
                  <a:pt x="12554" y="4381"/>
                </a:lnTo>
                <a:lnTo>
                  <a:pt x="11307" y="3743"/>
                </a:lnTo>
                <a:lnTo>
                  <a:pt x="10213" y="4685"/>
                </a:lnTo>
                <a:cubicBezTo>
                  <a:pt x="10213" y="4685"/>
                  <a:pt x="7174" y="9427"/>
                  <a:pt x="5867" y="11615"/>
                </a:cubicBezTo>
                <a:cubicBezTo>
                  <a:pt x="4529" y="13804"/>
                  <a:pt x="3587" y="19214"/>
                  <a:pt x="3405" y="20612"/>
                </a:cubicBezTo>
                <a:cubicBezTo>
                  <a:pt x="3344" y="21372"/>
                  <a:pt x="3496" y="22102"/>
                  <a:pt x="3861" y="22740"/>
                </a:cubicBezTo>
                <a:lnTo>
                  <a:pt x="2918" y="23135"/>
                </a:lnTo>
                <a:lnTo>
                  <a:pt x="3161" y="24047"/>
                </a:lnTo>
                <a:lnTo>
                  <a:pt x="2675" y="24290"/>
                </a:lnTo>
                <a:cubicBezTo>
                  <a:pt x="1946" y="21524"/>
                  <a:pt x="912" y="17573"/>
                  <a:pt x="912" y="17573"/>
                </a:cubicBezTo>
                <a:lnTo>
                  <a:pt x="395" y="17907"/>
                </a:lnTo>
                <a:lnTo>
                  <a:pt x="1915" y="24655"/>
                </a:lnTo>
                <a:lnTo>
                  <a:pt x="608" y="25293"/>
                </a:lnTo>
                <a:lnTo>
                  <a:pt x="608" y="26661"/>
                </a:lnTo>
                <a:lnTo>
                  <a:pt x="31" y="27056"/>
                </a:lnTo>
                <a:lnTo>
                  <a:pt x="0" y="30278"/>
                </a:lnTo>
                <a:lnTo>
                  <a:pt x="547" y="30704"/>
                </a:lnTo>
                <a:cubicBezTo>
                  <a:pt x="547" y="30704"/>
                  <a:pt x="1186" y="32619"/>
                  <a:pt x="1429" y="33591"/>
                </a:cubicBezTo>
                <a:cubicBezTo>
                  <a:pt x="1672" y="34594"/>
                  <a:pt x="3465" y="35233"/>
                  <a:pt x="3465" y="35233"/>
                </a:cubicBezTo>
                <a:lnTo>
                  <a:pt x="3739" y="37117"/>
                </a:lnTo>
                <a:lnTo>
                  <a:pt x="4316" y="37117"/>
                </a:lnTo>
                <a:lnTo>
                  <a:pt x="4377" y="34898"/>
                </a:lnTo>
                <a:lnTo>
                  <a:pt x="5441" y="34138"/>
                </a:lnTo>
                <a:lnTo>
                  <a:pt x="6262" y="34047"/>
                </a:lnTo>
                <a:lnTo>
                  <a:pt x="7356" y="35111"/>
                </a:lnTo>
                <a:lnTo>
                  <a:pt x="7690" y="36388"/>
                </a:lnTo>
                <a:cubicBezTo>
                  <a:pt x="7994" y="36965"/>
                  <a:pt x="8237" y="37573"/>
                  <a:pt x="8450" y="38211"/>
                </a:cubicBezTo>
                <a:cubicBezTo>
                  <a:pt x="8724" y="38910"/>
                  <a:pt x="9058" y="39610"/>
                  <a:pt x="9453" y="40278"/>
                </a:cubicBezTo>
                <a:cubicBezTo>
                  <a:pt x="8967" y="40947"/>
                  <a:pt x="8450" y="41950"/>
                  <a:pt x="8845" y="42771"/>
                </a:cubicBezTo>
                <a:cubicBezTo>
                  <a:pt x="9514" y="44078"/>
                  <a:pt x="12280" y="49093"/>
                  <a:pt x="12280" y="49093"/>
                </a:cubicBezTo>
                <a:cubicBezTo>
                  <a:pt x="12280" y="49093"/>
                  <a:pt x="13834" y="51366"/>
                  <a:pt x="15699" y="51366"/>
                </a:cubicBezTo>
                <a:cubicBezTo>
                  <a:pt x="16197" y="51366"/>
                  <a:pt x="16716" y="51205"/>
                  <a:pt x="17235" y="50795"/>
                </a:cubicBezTo>
                <a:lnTo>
                  <a:pt x="17995" y="51281"/>
                </a:lnTo>
                <a:lnTo>
                  <a:pt x="18177" y="52163"/>
                </a:lnTo>
                <a:lnTo>
                  <a:pt x="17660" y="53136"/>
                </a:lnTo>
                <a:lnTo>
                  <a:pt x="16779" y="53531"/>
                </a:lnTo>
                <a:cubicBezTo>
                  <a:pt x="16779" y="53531"/>
                  <a:pt x="14225" y="55263"/>
                  <a:pt x="13405" y="55932"/>
                </a:cubicBezTo>
                <a:cubicBezTo>
                  <a:pt x="12554" y="56601"/>
                  <a:pt x="9605" y="60127"/>
                  <a:pt x="9605" y="60127"/>
                </a:cubicBezTo>
                <a:lnTo>
                  <a:pt x="9241" y="59883"/>
                </a:lnTo>
                <a:cubicBezTo>
                  <a:pt x="9241" y="59883"/>
                  <a:pt x="6019" y="62589"/>
                  <a:pt x="5745" y="63531"/>
                </a:cubicBezTo>
                <a:cubicBezTo>
                  <a:pt x="5471" y="64443"/>
                  <a:pt x="5806" y="65993"/>
                  <a:pt x="5806" y="65993"/>
                </a:cubicBezTo>
                <a:lnTo>
                  <a:pt x="3344" y="69093"/>
                </a:lnTo>
                <a:cubicBezTo>
                  <a:pt x="3344" y="69093"/>
                  <a:pt x="2523" y="69671"/>
                  <a:pt x="2462" y="70400"/>
                </a:cubicBezTo>
                <a:cubicBezTo>
                  <a:pt x="2402" y="71130"/>
                  <a:pt x="3587" y="72224"/>
                  <a:pt x="4316" y="73105"/>
                </a:cubicBezTo>
                <a:cubicBezTo>
                  <a:pt x="4628" y="73499"/>
                  <a:pt x="4928" y="73608"/>
                  <a:pt x="5165" y="73608"/>
                </a:cubicBezTo>
                <a:cubicBezTo>
                  <a:pt x="5458" y="73608"/>
                  <a:pt x="5654" y="73440"/>
                  <a:pt x="5654" y="73440"/>
                </a:cubicBezTo>
                <a:lnTo>
                  <a:pt x="6718" y="73713"/>
                </a:lnTo>
                <a:lnTo>
                  <a:pt x="7417" y="75720"/>
                </a:lnTo>
                <a:lnTo>
                  <a:pt x="8329" y="76419"/>
                </a:lnTo>
                <a:cubicBezTo>
                  <a:pt x="8329" y="76419"/>
                  <a:pt x="11247" y="76723"/>
                  <a:pt x="12462" y="76783"/>
                </a:cubicBezTo>
                <a:cubicBezTo>
                  <a:pt x="12518" y="76787"/>
                  <a:pt x="12573" y="76789"/>
                  <a:pt x="12629" y="76789"/>
                </a:cubicBezTo>
                <a:cubicBezTo>
                  <a:pt x="13835" y="76789"/>
                  <a:pt x="15178" y="75878"/>
                  <a:pt x="15411" y="75355"/>
                </a:cubicBezTo>
                <a:cubicBezTo>
                  <a:pt x="15684" y="74777"/>
                  <a:pt x="14925" y="74291"/>
                  <a:pt x="14681" y="73987"/>
                </a:cubicBezTo>
                <a:cubicBezTo>
                  <a:pt x="14408" y="73683"/>
                  <a:pt x="13162" y="72862"/>
                  <a:pt x="12645" y="72467"/>
                </a:cubicBezTo>
                <a:cubicBezTo>
                  <a:pt x="12128" y="72072"/>
                  <a:pt x="11338" y="69701"/>
                  <a:pt x="11307" y="69306"/>
                </a:cubicBezTo>
                <a:cubicBezTo>
                  <a:pt x="11247" y="68881"/>
                  <a:pt x="12098" y="67270"/>
                  <a:pt x="12614" y="67026"/>
                </a:cubicBezTo>
                <a:cubicBezTo>
                  <a:pt x="13131" y="66783"/>
                  <a:pt x="15684" y="64656"/>
                  <a:pt x="16323" y="63926"/>
                </a:cubicBezTo>
                <a:cubicBezTo>
                  <a:pt x="16931" y="63227"/>
                  <a:pt x="21824" y="60127"/>
                  <a:pt x="21824" y="60127"/>
                </a:cubicBezTo>
                <a:lnTo>
                  <a:pt x="22493" y="65537"/>
                </a:lnTo>
                <a:lnTo>
                  <a:pt x="22706" y="67148"/>
                </a:lnTo>
                <a:lnTo>
                  <a:pt x="22979" y="67847"/>
                </a:lnTo>
                <a:lnTo>
                  <a:pt x="21581" y="71829"/>
                </a:lnTo>
                <a:cubicBezTo>
                  <a:pt x="21581" y="71829"/>
                  <a:pt x="21642" y="72954"/>
                  <a:pt x="22220" y="73257"/>
                </a:cubicBezTo>
                <a:cubicBezTo>
                  <a:pt x="22344" y="73327"/>
                  <a:pt x="22534" y="73353"/>
                  <a:pt x="22754" y="73353"/>
                </a:cubicBezTo>
                <a:cubicBezTo>
                  <a:pt x="23501" y="73353"/>
                  <a:pt x="24590" y="73045"/>
                  <a:pt x="24590" y="73045"/>
                </a:cubicBezTo>
                <a:lnTo>
                  <a:pt x="25046" y="72528"/>
                </a:lnTo>
                <a:lnTo>
                  <a:pt x="26019" y="73075"/>
                </a:lnTo>
                <a:cubicBezTo>
                  <a:pt x="26019" y="73075"/>
                  <a:pt x="32341" y="72589"/>
                  <a:pt x="33314" y="72467"/>
                </a:cubicBezTo>
                <a:cubicBezTo>
                  <a:pt x="34287" y="72315"/>
                  <a:pt x="35198" y="71768"/>
                  <a:pt x="35411" y="70947"/>
                </a:cubicBezTo>
                <a:cubicBezTo>
                  <a:pt x="35533" y="70248"/>
                  <a:pt x="35259" y="69519"/>
                  <a:pt x="34712" y="69093"/>
                </a:cubicBezTo>
                <a:cubicBezTo>
                  <a:pt x="34539" y="68920"/>
                  <a:pt x="33984" y="68899"/>
                  <a:pt x="33391" y="68899"/>
                </a:cubicBezTo>
                <a:cubicBezTo>
                  <a:pt x="33200" y="68899"/>
                  <a:pt x="33005" y="68901"/>
                  <a:pt x="32817" y="68901"/>
                </a:cubicBezTo>
                <a:cubicBezTo>
                  <a:pt x="32261" y="68901"/>
                  <a:pt x="31770" y="68882"/>
                  <a:pt x="31642" y="68729"/>
                </a:cubicBezTo>
                <a:cubicBezTo>
                  <a:pt x="31338" y="68364"/>
                  <a:pt x="28846" y="67239"/>
                  <a:pt x="28846" y="67239"/>
                </a:cubicBezTo>
                <a:cubicBezTo>
                  <a:pt x="28846" y="67239"/>
                  <a:pt x="28785" y="66996"/>
                  <a:pt x="29211" y="66631"/>
                </a:cubicBezTo>
                <a:cubicBezTo>
                  <a:pt x="29636" y="66266"/>
                  <a:pt x="29119" y="65598"/>
                  <a:pt x="29119" y="65598"/>
                </a:cubicBezTo>
                <a:cubicBezTo>
                  <a:pt x="29119" y="65598"/>
                  <a:pt x="28633" y="60218"/>
                  <a:pt x="28937" y="59640"/>
                </a:cubicBezTo>
                <a:cubicBezTo>
                  <a:pt x="29241" y="59093"/>
                  <a:pt x="28876" y="56054"/>
                  <a:pt x="29150" y="55750"/>
                </a:cubicBezTo>
                <a:cubicBezTo>
                  <a:pt x="29393" y="55446"/>
                  <a:pt x="29150" y="54321"/>
                  <a:pt x="29302" y="53835"/>
                </a:cubicBezTo>
                <a:cubicBezTo>
                  <a:pt x="29454" y="53379"/>
                  <a:pt x="29180" y="52406"/>
                  <a:pt x="29180" y="52406"/>
                </a:cubicBezTo>
                <a:cubicBezTo>
                  <a:pt x="29636" y="51829"/>
                  <a:pt x="30031" y="51221"/>
                  <a:pt x="30366" y="50552"/>
                </a:cubicBezTo>
                <a:cubicBezTo>
                  <a:pt x="30730" y="49701"/>
                  <a:pt x="31156" y="45689"/>
                  <a:pt x="31125" y="45172"/>
                </a:cubicBezTo>
                <a:cubicBezTo>
                  <a:pt x="31108" y="44894"/>
                  <a:pt x="30912" y="44835"/>
                  <a:pt x="30747" y="44835"/>
                </a:cubicBezTo>
                <a:cubicBezTo>
                  <a:pt x="30624" y="44835"/>
                  <a:pt x="30518" y="44868"/>
                  <a:pt x="30518" y="44868"/>
                </a:cubicBezTo>
                <a:lnTo>
                  <a:pt x="30518" y="43166"/>
                </a:lnTo>
                <a:lnTo>
                  <a:pt x="29606" y="42801"/>
                </a:lnTo>
                <a:cubicBezTo>
                  <a:pt x="29577" y="42787"/>
                  <a:pt x="29541" y="42780"/>
                  <a:pt x="29499" y="42780"/>
                </a:cubicBezTo>
                <a:cubicBezTo>
                  <a:pt x="29187" y="42780"/>
                  <a:pt x="28572" y="43135"/>
                  <a:pt x="28572" y="43135"/>
                </a:cubicBezTo>
                <a:lnTo>
                  <a:pt x="26293" y="40430"/>
                </a:lnTo>
                <a:lnTo>
                  <a:pt x="26688" y="40066"/>
                </a:lnTo>
                <a:cubicBezTo>
                  <a:pt x="26688" y="40066"/>
                  <a:pt x="27265" y="39518"/>
                  <a:pt x="26657" y="38394"/>
                </a:cubicBezTo>
                <a:cubicBezTo>
                  <a:pt x="26293" y="37725"/>
                  <a:pt x="25654" y="37239"/>
                  <a:pt x="24925" y="37117"/>
                </a:cubicBezTo>
                <a:lnTo>
                  <a:pt x="25016" y="35081"/>
                </a:lnTo>
                <a:lnTo>
                  <a:pt x="23587" y="34290"/>
                </a:lnTo>
                <a:lnTo>
                  <a:pt x="23800" y="33622"/>
                </a:lnTo>
                <a:cubicBezTo>
                  <a:pt x="23800" y="33622"/>
                  <a:pt x="24111" y="33716"/>
                  <a:pt x="24354" y="33716"/>
                </a:cubicBezTo>
                <a:cubicBezTo>
                  <a:pt x="24476" y="33716"/>
                  <a:pt x="24580" y="33693"/>
                  <a:pt x="24621" y="33622"/>
                </a:cubicBezTo>
                <a:cubicBezTo>
                  <a:pt x="24712" y="33409"/>
                  <a:pt x="25837" y="29640"/>
                  <a:pt x="25745" y="29032"/>
                </a:cubicBezTo>
                <a:cubicBezTo>
                  <a:pt x="25654" y="28394"/>
                  <a:pt x="24925" y="28302"/>
                  <a:pt x="24925" y="28302"/>
                </a:cubicBezTo>
                <a:lnTo>
                  <a:pt x="25411" y="27330"/>
                </a:lnTo>
                <a:lnTo>
                  <a:pt x="26293" y="27330"/>
                </a:lnTo>
                <a:lnTo>
                  <a:pt x="26870" y="25810"/>
                </a:lnTo>
                <a:cubicBezTo>
                  <a:pt x="26870" y="25810"/>
                  <a:pt x="27144" y="24837"/>
                  <a:pt x="27448" y="24594"/>
                </a:cubicBezTo>
                <a:cubicBezTo>
                  <a:pt x="27752" y="24351"/>
                  <a:pt x="27782" y="22649"/>
                  <a:pt x="28116" y="22375"/>
                </a:cubicBezTo>
                <a:cubicBezTo>
                  <a:pt x="28420" y="22132"/>
                  <a:pt x="30457" y="19761"/>
                  <a:pt x="30457" y="19761"/>
                </a:cubicBezTo>
                <a:cubicBezTo>
                  <a:pt x="30457" y="19761"/>
                  <a:pt x="33770" y="20643"/>
                  <a:pt x="34439" y="20856"/>
                </a:cubicBezTo>
                <a:cubicBezTo>
                  <a:pt x="34634" y="20895"/>
                  <a:pt x="34831" y="20913"/>
                  <a:pt x="35027" y="20913"/>
                </a:cubicBezTo>
                <a:cubicBezTo>
                  <a:pt x="35596" y="20913"/>
                  <a:pt x="36160" y="20754"/>
                  <a:pt x="36657" y="20460"/>
                </a:cubicBezTo>
                <a:cubicBezTo>
                  <a:pt x="37053" y="20156"/>
                  <a:pt x="38360" y="19670"/>
                  <a:pt x="39059" y="18819"/>
                </a:cubicBezTo>
                <a:cubicBezTo>
                  <a:pt x="39727" y="17938"/>
                  <a:pt x="41308" y="15810"/>
                  <a:pt x="41308" y="15810"/>
                </a:cubicBezTo>
                <a:lnTo>
                  <a:pt x="43831" y="17846"/>
                </a:lnTo>
                <a:lnTo>
                  <a:pt x="44348" y="17846"/>
                </a:lnTo>
                <a:lnTo>
                  <a:pt x="45715" y="15627"/>
                </a:lnTo>
                <a:lnTo>
                  <a:pt x="44013" y="14047"/>
                </a:lnTo>
                <a:lnTo>
                  <a:pt x="44469" y="14047"/>
                </a:lnTo>
                <a:lnTo>
                  <a:pt x="44469" y="12861"/>
                </a:lnTo>
                <a:cubicBezTo>
                  <a:pt x="44439" y="12345"/>
                  <a:pt x="44317" y="11828"/>
                  <a:pt x="44135" y="11311"/>
                </a:cubicBezTo>
                <a:cubicBezTo>
                  <a:pt x="43892" y="10855"/>
                  <a:pt x="43557" y="10399"/>
                  <a:pt x="43162" y="10065"/>
                </a:cubicBezTo>
                <a:lnTo>
                  <a:pt x="43375" y="9548"/>
                </a:lnTo>
                <a:lnTo>
                  <a:pt x="44044" y="9427"/>
                </a:lnTo>
                <a:lnTo>
                  <a:pt x="44439" y="9883"/>
                </a:lnTo>
                <a:lnTo>
                  <a:pt x="45472" y="9883"/>
                </a:lnTo>
                <a:lnTo>
                  <a:pt x="45685" y="9366"/>
                </a:lnTo>
                <a:lnTo>
                  <a:pt x="46232" y="9700"/>
                </a:lnTo>
                <a:lnTo>
                  <a:pt x="52007" y="9153"/>
                </a:lnTo>
                <a:lnTo>
                  <a:pt x="52098" y="8697"/>
                </a:lnTo>
                <a:lnTo>
                  <a:pt x="59090" y="8029"/>
                </a:lnTo>
                <a:lnTo>
                  <a:pt x="59302" y="7633"/>
                </a:lnTo>
                <a:lnTo>
                  <a:pt x="62342" y="7421"/>
                </a:lnTo>
                <a:lnTo>
                  <a:pt x="63132" y="8089"/>
                </a:lnTo>
                <a:lnTo>
                  <a:pt x="65381" y="8089"/>
                </a:lnTo>
                <a:lnTo>
                  <a:pt x="65381" y="5536"/>
                </a:lnTo>
                <a:lnTo>
                  <a:pt x="62859" y="5688"/>
                </a:lnTo>
                <a:lnTo>
                  <a:pt x="62615" y="6144"/>
                </a:lnTo>
                <a:lnTo>
                  <a:pt x="59302" y="6296"/>
                </a:lnTo>
                <a:lnTo>
                  <a:pt x="58816" y="5536"/>
                </a:lnTo>
                <a:lnTo>
                  <a:pt x="58238" y="5475"/>
                </a:lnTo>
                <a:lnTo>
                  <a:pt x="58026" y="6539"/>
                </a:lnTo>
                <a:lnTo>
                  <a:pt x="56202" y="6539"/>
                </a:lnTo>
                <a:lnTo>
                  <a:pt x="56202" y="5627"/>
                </a:lnTo>
                <a:lnTo>
                  <a:pt x="51977" y="5931"/>
                </a:lnTo>
                <a:lnTo>
                  <a:pt x="51734" y="5445"/>
                </a:lnTo>
                <a:lnTo>
                  <a:pt x="51217" y="5475"/>
                </a:lnTo>
                <a:lnTo>
                  <a:pt x="50761" y="3925"/>
                </a:lnTo>
                <a:lnTo>
                  <a:pt x="50214" y="3925"/>
                </a:lnTo>
                <a:lnTo>
                  <a:pt x="50305" y="5506"/>
                </a:lnTo>
                <a:lnTo>
                  <a:pt x="43101" y="5840"/>
                </a:lnTo>
                <a:lnTo>
                  <a:pt x="42767" y="6296"/>
                </a:lnTo>
                <a:lnTo>
                  <a:pt x="36141" y="6813"/>
                </a:lnTo>
                <a:lnTo>
                  <a:pt x="35806" y="5719"/>
                </a:lnTo>
                <a:cubicBezTo>
                  <a:pt x="35594" y="5703"/>
                  <a:pt x="35381" y="5696"/>
                  <a:pt x="35172" y="5696"/>
                </a:cubicBezTo>
                <a:cubicBezTo>
                  <a:pt x="34963" y="5696"/>
                  <a:pt x="34758" y="5703"/>
                  <a:pt x="34560" y="5719"/>
                </a:cubicBezTo>
                <a:cubicBezTo>
                  <a:pt x="34256" y="5779"/>
                  <a:pt x="34226" y="6448"/>
                  <a:pt x="34256" y="6965"/>
                </a:cubicBezTo>
                <a:lnTo>
                  <a:pt x="33557" y="7026"/>
                </a:lnTo>
                <a:lnTo>
                  <a:pt x="32372" y="7937"/>
                </a:lnTo>
                <a:lnTo>
                  <a:pt x="32007" y="8758"/>
                </a:lnTo>
                <a:lnTo>
                  <a:pt x="30457" y="8971"/>
                </a:lnTo>
                <a:lnTo>
                  <a:pt x="30518" y="8636"/>
                </a:lnTo>
                <a:lnTo>
                  <a:pt x="30943" y="8485"/>
                </a:lnTo>
                <a:cubicBezTo>
                  <a:pt x="31065" y="8454"/>
                  <a:pt x="31125" y="8302"/>
                  <a:pt x="31095" y="8181"/>
                </a:cubicBezTo>
                <a:lnTo>
                  <a:pt x="30670" y="7056"/>
                </a:lnTo>
                <a:lnTo>
                  <a:pt x="31308" y="6509"/>
                </a:lnTo>
                <a:cubicBezTo>
                  <a:pt x="32098" y="6478"/>
                  <a:pt x="32919" y="6357"/>
                  <a:pt x="32949" y="6053"/>
                </a:cubicBezTo>
                <a:cubicBezTo>
                  <a:pt x="32980" y="5719"/>
                  <a:pt x="32250" y="5232"/>
                  <a:pt x="31521" y="4837"/>
                </a:cubicBezTo>
                <a:lnTo>
                  <a:pt x="31521" y="4776"/>
                </a:lnTo>
                <a:cubicBezTo>
                  <a:pt x="31521" y="4776"/>
                  <a:pt x="31034" y="3804"/>
                  <a:pt x="30487" y="2649"/>
                </a:cubicBezTo>
                <a:cubicBezTo>
                  <a:pt x="29940" y="1524"/>
                  <a:pt x="28329" y="126"/>
                  <a:pt x="25745" y="4"/>
                </a:cubicBezTo>
                <a:cubicBezTo>
                  <a:pt x="25695" y="2"/>
                  <a:pt x="25645" y="1"/>
                  <a:pt x="25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3"/>
          <p:cNvSpPr/>
          <p:nvPr/>
        </p:nvSpPr>
        <p:spPr>
          <a:xfrm>
            <a:off x="76487" y="1168305"/>
            <a:ext cx="403846" cy="3702258"/>
          </a:xfrm>
          <a:custGeom>
            <a:rect b="b" l="l" r="r" t="t"/>
            <a:pathLst>
              <a:path extrusionOk="0" h="110441" w="12047">
                <a:moveTo>
                  <a:pt x="11892" y="28027"/>
                </a:moveTo>
                <a:lnTo>
                  <a:pt x="11600" y="30244"/>
                </a:lnTo>
                <a:cubicBezTo>
                  <a:pt x="10878" y="33680"/>
                  <a:pt x="10740" y="37323"/>
                  <a:pt x="10259" y="40880"/>
                </a:cubicBezTo>
                <a:cubicBezTo>
                  <a:pt x="10191" y="41499"/>
                  <a:pt x="9881" y="42393"/>
                  <a:pt x="9520" y="43389"/>
                </a:cubicBezTo>
                <a:cubicBezTo>
                  <a:pt x="9486" y="28749"/>
                  <a:pt x="9125" y="14091"/>
                  <a:pt x="8747" y="0"/>
                </a:cubicBezTo>
                <a:lnTo>
                  <a:pt x="1942" y="653"/>
                </a:lnTo>
                <a:cubicBezTo>
                  <a:pt x="1942" y="945"/>
                  <a:pt x="2028" y="6479"/>
                  <a:pt x="2114" y="14160"/>
                </a:cubicBezTo>
                <a:cubicBezTo>
                  <a:pt x="1117" y="10637"/>
                  <a:pt x="0" y="7183"/>
                  <a:pt x="447" y="3506"/>
                </a:cubicBezTo>
                <a:lnTo>
                  <a:pt x="447" y="3145"/>
                </a:lnTo>
                <a:cubicBezTo>
                  <a:pt x="190" y="4623"/>
                  <a:pt x="138" y="7527"/>
                  <a:pt x="155" y="8884"/>
                </a:cubicBezTo>
                <a:cubicBezTo>
                  <a:pt x="155" y="9434"/>
                  <a:pt x="1444" y="14160"/>
                  <a:pt x="1822" y="15620"/>
                </a:cubicBezTo>
                <a:cubicBezTo>
                  <a:pt x="1942" y="16050"/>
                  <a:pt x="2063" y="16394"/>
                  <a:pt x="2166" y="16703"/>
                </a:cubicBezTo>
                <a:cubicBezTo>
                  <a:pt x="2372" y="33509"/>
                  <a:pt x="2681" y="58081"/>
                  <a:pt x="2801" y="62635"/>
                </a:cubicBezTo>
                <a:cubicBezTo>
                  <a:pt x="2853" y="64388"/>
                  <a:pt x="2716" y="67498"/>
                  <a:pt x="2527" y="71296"/>
                </a:cubicBezTo>
                <a:lnTo>
                  <a:pt x="2492" y="71296"/>
                </a:lnTo>
                <a:lnTo>
                  <a:pt x="2303" y="71261"/>
                </a:lnTo>
                <a:cubicBezTo>
                  <a:pt x="2303" y="71261"/>
                  <a:pt x="2355" y="71296"/>
                  <a:pt x="2475" y="71364"/>
                </a:cubicBezTo>
                <a:lnTo>
                  <a:pt x="2527" y="71382"/>
                </a:lnTo>
                <a:cubicBezTo>
                  <a:pt x="1891" y="83445"/>
                  <a:pt x="499" y="102484"/>
                  <a:pt x="1238" y="107983"/>
                </a:cubicBezTo>
                <a:cubicBezTo>
                  <a:pt x="3317" y="108241"/>
                  <a:pt x="5293" y="110440"/>
                  <a:pt x="7372" y="110389"/>
                </a:cubicBezTo>
                <a:cubicBezTo>
                  <a:pt x="8232" y="97690"/>
                  <a:pt x="9520" y="59989"/>
                  <a:pt x="9538" y="46706"/>
                </a:cubicBezTo>
                <a:cubicBezTo>
                  <a:pt x="9658" y="46139"/>
                  <a:pt x="9830" y="45589"/>
                  <a:pt x="10036" y="45039"/>
                </a:cubicBezTo>
                <a:cubicBezTo>
                  <a:pt x="10311" y="44300"/>
                  <a:pt x="10551" y="43647"/>
                  <a:pt x="10740" y="42994"/>
                </a:cubicBezTo>
                <a:cubicBezTo>
                  <a:pt x="10792" y="42994"/>
                  <a:pt x="10843" y="42960"/>
                  <a:pt x="10878" y="42943"/>
                </a:cubicBezTo>
                <a:cubicBezTo>
                  <a:pt x="10998" y="42943"/>
                  <a:pt x="10998" y="42736"/>
                  <a:pt x="10878" y="42736"/>
                </a:cubicBezTo>
                <a:cubicBezTo>
                  <a:pt x="10861" y="42736"/>
                  <a:pt x="10843" y="42719"/>
                  <a:pt x="10826" y="42719"/>
                </a:cubicBezTo>
                <a:cubicBezTo>
                  <a:pt x="11153" y="41482"/>
                  <a:pt x="11307" y="40193"/>
                  <a:pt x="11256" y="38904"/>
                </a:cubicBezTo>
                <a:cubicBezTo>
                  <a:pt x="11204" y="36842"/>
                  <a:pt x="10912" y="34900"/>
                  <a:pt x="11325" y="32804"/>
                </a:cubicBezTo>
                <a:cubicBezTo>
                  <a:pt x="11634" y="31206"/>
                  <a:pt x="12046" y="29745"/>
                  <a:pt x="11892" y="280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3"/>
          <p:cNvSpPr/>
          <p:nvPr/>
        </p:nvSpPr>
        <p:spPr>
          <a:xfrm>
            <a:off x="6693854" y="-669375"/>
            <a:ext cx="3756431" cy="1919968"/>
          </a:xfrm>
          <a:custGeom>
            <a:rect b="b" l="l" r="r" t="t"/>
            <a:pathLst>
              <a:path extrusionOk="0" h="57274" w="112057">
                <a:moveTo>
                  <a:pt x="112057" y="37117"/>
                </a:moveTo>
                <a:cubicBezTo>
                  <a:pt x="111627" y="36636"/>
                  <a:pt x="110888" y="35760"/>
                  <a:pt x="110132" y="35674"/>
                </a:cubicBezTo>
                <a:cubicBezTo>
                  <a:pt x="110080" y="35175"/>
                  <a:pt x="109754" y="34746"/>
                  <a:pt x="109393" y="34333"/>
                </a:cubicBezTo>
                <a:cubicBezTo>
                  <a:pt x="109823" y="34488"/>
                  <a:pt x="110424" y="34591"/>
                  <a:pt x="110802" y="34333"/>
                </a:cubicBezTo>
                <a:cubicBezTo>
                  <a:pt x="110183" y="33938"/>
                  <a:pt x="109926" y="33199"/>
                  <a:pt x="108998" y="33113"/>
                </a:cubicBezTo>
                <a:cubicBezTo>
                  <a:pt x="109720" y="33216"/>
                  <a:pt x="110957" y="32924"/>
                  <a:pt x="110149" y="32271"/>
                </a:cubicBezTo>
                <a:cubicBezTo>
                  <a:pt x="109530" y="31721"/>
                  <a:pt x="108551" y="31756"/>
                  <a:pt x="107881" y="32065"/>
                </a:cubicBezTo>
                <a:cubicBezTo>
                  <a:pt x="107967" y="31567"/>
                  <a:pt x="107554" y="31137"/>
                  <a:pt x="107056" y="31223"/>
                </a:cubicBezTo>
                <a:cubicBezTo>
                  <a:pt x="107864" y="31137"/>
                  <a:pt x="108207" y="30639"/>
                  <a:pt x="108723" y="30089"/>
                </a:cubicBezTo>
                <a:cubicBezTo>
                  <a:pt x="108104" y="29797"/>
                  <a:pt x="106867" y="29831"/>
                  <a:pt x="106437" y="30519"/>
                </a:cubicBezTo>
                <a:cubicBezTo>
                  <a:pt x="106197" y="30175"/>
                  <a:pt x="105905" y="29917"/>
                  <a:pt x="105509" y="30123"/>
                </a:cubicBezTo>
                <a:cubicBezTo>
                  <a:pt x="106042" y="29711"/>
                  <a:pt x="106025" y="29092"/>
                  <a:pt x="106042" y="28457"/>
                </a:cubicBezTo>
                <a:cubicBezTo>
                  <a:pt x="105303" y="28268"/>
                  <a:pt x="104496" y="28817"/>
                  <a:pt x="104272" y="29470"/>
                </a:cubicBezTo>
                <a:cubicBezTo>
                  <a:pt x="104410" y="28852"/>
                  <a:pt x="104066" y="28353"/>
                  <a:pt x="103825" y="27821"/>
                </a:cubicBezTo>
                <a:cubicBezTo>
                  <a:pt x="103361" y="28096"/>
                  <a:pt x="103482" y="28714"/>
                  <a:pt x="103654" y="29178"/>
                </a:cubicBezTo>
                <a:cubicBezTo>
                  <a:pt x="103155" y="28835"/>
                  <a:pt x="102330" y="28869"/>
                  <a:pt x="102073" y="29436"/>
                </a:cubicBezTo>
                <a:cubicBezTo>
                  <a:pt x="101781" y="28920"/>
                  <a:pt x="101214" y="28663"/>
                  <a:pt x="100646" y="28972"/>
                </a:cubicBezTo>
                <a:cubicBezTo>
                  <a:pt x="100784" y="28508"/>
                  <a:pt x="100818" y="28027"/>
                  <a:pt x="100509" y="27615"/>
                </a:cubicBezTo>
                <a:cubicBezTo>
                  <a:pt x="99959" y="27924"/>
                  <a:pt x="99839" y="28491"/>
                  <a:pt x="99615" y="28989"/>
                </a:cubicBezTo>
                <a:cubicBezTo>
                  <a:pt x="99186" y="27993"/>
                  <a:pt x="98155" y="27700"/>
                  <a:pt x="97158" y="27700"/>
                </a:cubicBezTo>
                <a:cubicBezTo>
                  <a:pt x="97210" y="28250"/>
                  <a:pt x="97571" y="28697"/>
                  <a:pt x="97880" y="29110"/>
                </a:cubicBezTo>
                <a:cubicBezTo>
                  <a:pt x="97261" y="28852"/>
                  <a:pt x="96368" y="28869"/>
                  <a:pt x="96350" y="29763"/>
                </a:cubicBezTo>
                <a:cubicBezTo>
                  <a:pt x="96161" y="29539"/>
                  <a:pt x="95921" y="29384"/>
                  <a:pt x="95646" y="29299"/>
                </a:cubicBezTo>
                <a:cubicBezTo>
                  <a:pt x="95663" y="28852"/>
                  <a:pt x="95354" y="28474"/>
                  <a:pt x="94907" y="28405"/>
                </a:cubicBezTo>
                <a:cubicBezTo>
                  <a:pt x="95697" y="28199"/>
                  <a:pt x="95371" y="27305"/>
                  <a:pt x="94735" y="27065"/>
                </a:cubicBezTo>
                <a:cubicBezTo>
                  <a:pt x="96505" y="27202"/>
                  <a:pt x="96058" y="25106"/>
                  <a:pt x="94340" y="25965"/>
                </a:cubicBezTo>
                <a:cubicBezTo>
                  <a:pt x="94684" y="25449"/>
                  <a:pt x="94495" y="24882"/>
                  <a:pt x="93996" y="24607"/>
                </a:cubicBezTo>
                <a:cubicBezTo>
                  <a:pt x="94392" y="24848"/>
                  <a:pt x="94512" y="24728"/>
                  <a:pt x="94907" y="24745"/>
                </a:cubicBezTo>
                <a:cubicBezTo>
                  <a:pt x="94632" y="24212"/>
                  <a:pt x="94237" y="23576"/>
                  <a:pt x="93550" y="23594"/>
                </a:cubicBezTo>
                <a:cubicBezTo>
                  <a:pt x="94117" y="23456"/>
                  <a:pt x="95079" y="23508"/>
                  <a:pt x="95337" y="22941"/>
                </a:cubicBezTo>
                <a:cubicBezTo>
                  <a:pt x="94632" y="22648"/>
                  <a:pt x="93842" y="22597"/>
                  <a:pt x="93103" y="22820"/>
                </a:cubicBezTo>
                <a:cubicBezTo>
                  <a:pt x="93103" y="22219"/>
                  <a:pt x="92518" y="21806"/>
                  <a:pt x="91951" y="21995"/>
                </a:cubicBezTo>
                <a:cubicBezTo>
                  <a:pt x="92570" y="21841"/>
                  <a:pt x="93034" y="21291"/>
                  <a:pt x="93086" y="20638"/>
                </a:cubicBezTo>
                <a:cubicBezTo>
                  <a:pt x="92329" y="20466"/>
                  <a:pt x="91539" y="20604"/>
                  <a:pt x="90886" y="21033"/>
                </a:cubicBezTo>
                <a:cubicBezTo>
                  <a:pt x="91213" y="20638"/>
                  <a:pt x="91298" y="20088"/>
                  <a:pt x="91144" y="19607"/>
                </a:cubicBezTo>
                <a:cubicBezTo>
                  <a:pt x="90645" y="19744"/>
                  <a:pt x="90233" y="20054"/>
                  <a:pt x="89975" y="20500"/>
                </a:cubicBezTo>
                <a:cubicBezTo>
                  <a:pt x="90078" y="19916"/>
                  <a:pt x="90371" y="19194"/>
                  <a:pt x="90130" y="18576"/>
                </a:cubicBezTo>
                <a:cubicBezTo>
                  <a:pt x="89563" y="18696"/>
                  <a:pt x="89236" y="19298"/>
                  <a:pt x="89133" y="19882"/>
                </a:cubicBezTo>
                <a:cubicBezTo>
                  <a:pt x="89271" y="19194"/>
                  <a:pt x="89047" y="18576"/>
                  <a:pt x="88686" y="18009"/>
                </a:cubicBezTo>
                <a:cubicBezTo>
                  <a:pt x="88291" y="18507"/>
                  <a:pt x="88154" y="19160"/>
                  <a:pt x="88308" y="19779"/>
                </a:cubicBezTo>
                <a:cubicBezTo>
                  <a:pt x="87965" y="19280"/>
                  <a:pt x="87432" y="19091"/>
                  <a:pt x="87071" y="19607"/>
                </a:cubicBezTo>
                <a:cubicBezTo>
                  <a:pt x="86951" y="18868"/>
                  <a:pt x="86092" y="18645"/>
                  <a:pt x="85714" y="19315"/>
                </a:cubicBezTo>
                <a:lnTo>
                  <a:pt x="85714" y="19315"/>
                </a:lnTo>
                <a:cubicBezTo>
                  <a:pt x="86521" y="17906"/>
                  <a:pt x="84391" y="17321"/>
                  <a:pt x="84236" y="18507"/>
                </a:cubicBezTo>
                <a:cubicBezTo>
                  <a:pt x="84081" y="18249"/>
                  <a:pt x="83875" y="18060"/>
                  <a:pt x="83600" y="17957"/>
                </a:cubicBezTo>
                <a:cubicBezTo>
                  <a:pt x="84356" y="17596"/>
                  <a:pt x="84459" y="16479"/>
                  <a:pt x="83583" y="16222"/>
                </a:cubicBezTo>
                <a:cubicBezTo>
                  <a:pt x="84751" y="15689"/>
                  <a:pt x="83652" y="14280"/>
                  <a:pt x="82827" y="15311"/>
                </a:cubicBezTo>
                <a:cubicBezTo>
                  <a:pt x="83325" y="14727"/>
                  <a:pt x="82861" y="14142"/>
                  <a:pt x="82191" y="14383"/>
                </a:cubicBezTo>
                <a:cubicBezTo>
                  <a:pt x="82724" y="14142"/>
                  <a:pt x="83239" y="13799"/>
                  <a:pt x="83359" y="13163"/>
                </a:cubicBezTo>
                <a:cubicBezTo>
                  <a:pt x="82655" y="12991"/>
                  <a:pt x="81693" y="12905"/>
                  <a:pt x="81280" y="13627"/>
                </a:cubicBezTo>
                <a:cubicBezTo>
                  <a:pt x="81280" y="13077"/>
                  <a:pt x="80748" y="12768"/>
                  <a:pt x="80198" y="12854"/>
                </a:cubicBezTo>
                <a:cubicBezTo>
                  <a:pt x="80696" y="12682"/>
                  <a:pt x="81212" y="12338"/>
                  <a:pt x="81315" y="11754"/>
                </a:cubicBezTo>
                <a:cubicBezTo>
                  <a:pt x="80765" y="11513"/>
                  <a:pt x="80129" y="11668"/>
                  <a:pt x="79751" y="12132"/>
                </a:cubicBezTo>
                <a:cubicBezTo>
                  <a:pt x="79596" y="11788"/>
                  <a:pt x="79201" y="11616"/>
                  <a:pt x="78857" y="11754"/>
                </a:cubicBezTo>
                <a:cubicBezTo>
                  <a:pt x="79493" y="11496"/>
                  <a:pt x="80026" y="11032"/>
                  <a:pt x="80335" y="10414"/>
                </a:cubicBezTo>
                <a:cubicBezTo>
                  <a:pt x="79613" y="10156"/>
                  <a:pt x="78548" y="10499"/>
                  <a:pt x="78222" y="11084"/>
                </a:cubicBezTo>
                <a:cubicBezTo>
                  <a:pt x="78651" y="10070"/>
                  <a:pt x="77311" y="9778"/>
                  <a:pt x="77087" y="10843"/>
                </a:cubicBezTo>
                <a:cubicBezTo>
                  <a:pt x="76778" y="10276"/>
                  <a:pt x="75936" y="9950"/>
                  <a:pt x="75506" y="10568"/>
                </a:cubicBezTo>
                <a:cubicBezTo>
                  <a:pt x="75781" y="10104"/>
                  <a:pt x="75627" y="9692"/>
                  <a:pt x="75111" y="9468"/>
                </a:cubicBezTo>
                <a:cubicBezTo>
                  <a:pt x="75558" y="9537"/>
                  <a:pt x="76005" y="9503"/>
                  <a:pt x="76434" y="9365"/>
                </a:cubicBezTo>
                <a:cubicBezTo>
                  <a:pt x="76125" y="8936"/>
                  <a:pt x="75627" y="8678"/>
                  <a:pt x="75094" y="8678"/>
                </a:cubicBezTo>
                <a:cubicBezTo>
                  <a:pt x="75558" y="8678"/>
                  <a:pt x="76005" y="8455"/>
                  <a:pt x="76297" y="8094"/>
                </a:cubicBezTo>
                <a:cubicBezTo>
                  <a:pt x="75764" y="7647"/>
                  <a:pt x="74768" y="7303"/>
                  <a:pt x="74218" y="7853"/>
                </a:cubicBezTo>
                <a:cubicBezTo>
                  <a:pt x="74647" y="7389"/>
                  <a:pt x="74424" y="6788"/>
                  <a:pt x="73719" y="6788"/>
                </a:cubicBezTo>
                <a:cubicBezTo>
                  <a:pt x="74338" y="6272"/>
                  <a:pt x="73771" y="5465"/>
                  <a:pt x="73049" y="5602"/>
                </a:cubicBezTo>
                <a:cubicBezTo>
                  <a:pt x="73582" y="4915"/>
                  <a:pt x="72791" y="4554"/>
                  <a:pt x="72190" y="4348"/>
                </a:cubicBezTo>
                <a:cubicBezTo>
                  <a:pt x="72602" y="4485"/>
                  <a:pt x="73066" y="4399"/>
                  <a:pt x="73410" y="4159"/>
                </a:cubicBezTo>
                <a:cubicBezTo>
                  <a:pt x="72809" y="3574"/>
                  <a:pt x="72070" y="3471"/>
                  <a:pt x="71279" y="3334"/>
                </a:cubicBezTo>
                <a:cubicBezTo>
                  <a:pt x="71898" y="3368"/>
                  <a:pt x="72671" y="3248"/>
                  <a:pt x="73066" y="2853"/>
                </a:cubicBezTo>
                <a:cubicBezTo>
                  <a:pt x="72327" y="2337"/>
                  <a:pt x="71193" y="2097"/>
                  <a:pt x="70575" y="2921"/>
                </a:cubicBezTo>
                <a:cubicBezTo>
                  <a:pt x="70764" y="2372"/>
                  <a:pt x="70283" y="2028"/>
                  <a:pt x="69801" y="1976"/>
                </a:cubicBezTo>
                <a:cubicBezTo>
                  <a:pt x="70265" y="1770"/>
                  <a:pt x="70695" y="1478"/>
                  <a:pt x="71073" y="1134"/>
                </a:cubicBezTo>
                <a:cubicBezTo>
                  <a:pt x="70317" y="602"/>
                  <a:pt x="69355" y="997"/>
                  <a:pt x="68667" y="1444"/>
                </a:cubicBezTo>
                <a:cubicBezTo>
                  <a:pt x="69028" y="1014"/>
                  <a:pt x="69303" y="533"/>
                  <a:pt x="69080" y="0"/>
                </a:cubicBezTo>
                <a:cubicBezTo>
                  <a:pt x="68341" y="206"/>
                  <a:pt x="67808" y="739"/>
                  <a:pt x="67413" y="1255"/>
                </a:cubicBezTo>
                <a:cubicBezTo>
                  <a:pt x="67035" y="86"/>
                  <a:pt x="66004" y="17"/>
                  <a:pt x="65574" y="1151"/>
                </a:cubicBezTo>
                <a:cubicBezTo>
                  <a:pt x="64990" y="499"/>
                  <a:pt x="64389" y="1203"/>
                  <a:pt x="64079" y="1753"/>
                </a:cubicBezTo>
                <a:cubicBezTo>
                  <a:pt x="63942" y="1255"/>
                  <a:pt x="63753" y="636"/>
                  <a:pt x="63323" y="275"/>
                </a:cubicBezTo>
                <a:cubicBezTo>
                  <a:pt x="62842" y="739"/>
                  <a:pt x="62447" y="1461"/>
                  <a:pt x="62687" y="2131"/>
                </a:cubicBezTo>
                <a:cubicBezTo>
                  <a:pt x="62223" y="1444"/>
                  <a:pt x="61553" y="1701"/>
                  <a:pt x="61313" y="2509"/>
                </a:cubicBezTo>
                <a:cubicBezTo>
                  <a:pt x="60574" y="2286"/>
                  <a:pt x="60350" y="2904"/>
                  <a:pt x="60471" y="3609"/>
                </a:cubicBezTo>
                <a:cubicBezTo>
                  <a:pt x="60179" y="3007"/>
                  <a:pt x="59749" y="2457"/>
                  <a:pt x="59147" y="2217"/>
                </a:cubicBezTo>
                <a:cubicBezTo>
                  <a:pt x="58804" y="2887"/>
                  <a:pt x="58941" y="3695"/>
                  <a:pt x="59491" y="4210"/>
                </a:cubicBezTo>
                <a:cubicBezTo>
                  <a:pt x="59096" y="3849"/>
                  <a:pt x="58512" y="3763"/>
                  <a:pt x="58031" y="3987"/>
                </a:cubicBezTo>
                <a:cubicBezTo>
                  <a:pt x="58391" y="2612"/>
                  <a:pt x="57120" y="2629"/>
                  <a:pt x="56501" y="3540"/>
                </a:cubicBezTo>
                <a:cubicBezTo>
                  <a:pt x="56261" y="2664"/>
                  <a:pt x="55522" y="2664"/>
                  <a:pt x="54955" y="3282"/>
                </a:cubicBezTo>
                <a:cubicBezTo>
                  <a:pt x="55195" y="2681"/>
                  <a:pt x="55315" y="1908"/>
                  <a:pt x="55023" y="1323"/>
                </a:cubicBezTo>
                <a:cubicBezTo>
                  <a:pt x="54181" y="1684"/>
                  <a:pt x="53305" y="2853"/>
                  <a:pt x="53288" y="3798"/>
                </a:cubicBezTo>
                <a:cubicBezTo>
                  <a:pt x="53305" y="2870"/>
                  <a:pt x="52721" y="2217"/>
                  <a:pt x="51999" y="1804"/>
                </a:cubicBezTo>
                <a:cubicBezTo>
                  <a:pt x="51638" y="2457"/>
                  <a:pt x="51965" y="3162"/>
                  <a:pt x="52222" y="3832"/>
                </a:cubicBezTo>
                <a:cubicBezTo>
                  <a:pt x="51673" y="3299"/>
                  <a:pt x="51020" y="3351"/>
                  <a:pt x="50882" y="4124"/>
                </a:cubicBezTo>
                <a:cubicBezTo>
                  <a:pt x="49971" y="3695"/>
                  <a:pt x="49387" y="4726"/>
                  <a:pt x="49336" y="5551"/>
                </a:cubicBezTo>
                <a:cubicBezTo>
                  <a:pt x="49078" y="4863"/>
                  <a:pt x="48408" y="4399"/>
                  <a:pt x="47686" y="4382"/>
                </a:cubicBezTo>
                <a:cubicBezTo>
                  <a:pt x="47651" y="5001"/>
                  <a:pt x="48115" y="5671"/>
                  <a:pt x="48476" y="6100"/>
                </a:cubicBezTo>
                <a:cubicBezTo>
                  <a:pt x="47480" y="5843"/>
                  <a:pt x="46053" y="5568"/>
                  <a:pt x="45658" y="6805"/>
                </a:cubicBezTo>
                <a:cubicBezTo>
                  <a:pt x="46139" y="7166"/>
                  <a:pt x="46775" y="7235"/>
                  <a:pt x="47325" y="7028"/>
                </a:cubicBezTo>
                <a:cubicBezTo>
                  <a:pt x="46380" y="7441"/>
                  <a:pt x="45160" y="8644"/>
                  <a:pt x="46380" y="9434"/>
                </a:cubicBezTo>
                <a:cubicBezTo>
                  <a:pt x="45314" y="8919"/>
                  <a:pt x="45332" y="9984"/>
                  <a:pt x="45658" y="10706"/>
                </a:cubicBezTo>
                <a:cubicBezTo>
                  <a:pt x="45675" y="10774"/>
                  <a:pt x="45710" y="10826"/>
                  <a:pt x="45744" y="10895"/>
                </a:cubicBezTo>
                <a:cubicBezTo>
                  <a:pt x="45486" y="10895"/>
                  <a:pt x="45229" y="10981"/>
                  <a:pt x="45005" y="11101"/>
                </a:cubicBezTo>
                <a:cubicBezTo>
                  <a:pt x="44919" y="11067"/>
                  <a:pt x="44833" y="11032"/>
                  <a:pt x="44730" y="11015"/>
                </a:cubicBezTo>
                <a:cubicBezTo>
                  <a:pt x="44919" y="10448"/>
                  <a:pt x="44885" y="9829"/>
                  <a:pt x="44163" y="10104"/>
                </a:cubicBezTo>
                <a:cubicBezTo>
                  <a:pt x="44112" y="10121"/>
                  <a:pt x="44077" y="10156"/>
                  <a:pt x="44026" y="10173"/>
                </a:cubicBezTo>
                <a:cubicBezTo>
                  <a:pt x="44077" y="10053"/>
                  <a:pt x="44112" y="9932"/>
                  <a:pt x="44129" y="9812"/>
                </a:cubicBezTo>
                <a:cubicBezTo>
                  <a:pt x="43252" y="9623"/>
                  <a:pt x="41946" y="9881"/>
                  <a:pt x="41672" y="10826"/>
                </a:cubicBezTo>
                <a:cubicBezTo>
                  <a:pt x="41861" y="10053"/>
                  <a:pt x="41242" y="9520"/>
                  <a:pt x="40451" y="9950"/>
                </a:cubicBezTo>
                <a:cubicBezTo>
                  <a:pt x="40812" y="8987"/>
                  <a:pt x="39678" y="8455"/>
                  <a:pt x="38974" y="9056"/>
                </a:cubicBezTo>
                <a:cubicBezTo>
                  <a:pt x="39145" y="7973"/>
                  <a:pt x="38029" y="8059"/>
                  <a:pt x="37238" y="8197"/>
                </a:cubicBezTo>
                <a:cubicBezTo>
                  <a:pt x="37771" y="8077"/>
                  <a:pt x="38235" y="7716"/>
                  <a:pt x="38475" y="7217"/>
                </a:cubicBezTo>
                <a:cubicBezTo>
                  <a:pt x="37427" y="6942"/>
                  <a:pt x="36551" y="7286"/>
                  <a:pt x="35588" y="7630"/>
                </a:cubicBezTo>
                <a:cubicBezTo>
                  <a:pt x="36293" y="7286"/>
                  <a:pt x="37083" y="6685"/>
                  <a:pt x="37255" y="5980"/>
                </a:cubicBezTo>
                <a:cubicBezTo>
                  <a:pt x="36121" y="5894"/>
                  <a:pt x="34729" y="6307"/>
                  <a:pt x="34540" y="7630"/>
                </a:cubicBezTo>
                <a:cubicBezTo>
                  <a:pt x="34403" y="6891"/>
                  <a:pt x="33681" y="6805"/>
                  <a:pt x="33097" y="7046"/>
                </a:cubicBezTo>
                <a:cubicBezTo>
                  <a:pt x="33492" y="6530"/>
                  <a:pt x="33784" y="5946"/>
                  <a:pt x="33973" y="5327"/>
                </a:cubicBezTo>
                <a:cubicBezTo>
                  <a:pt x="32805" y="5190"/>
                  <a:pt x="31980" y="6238"/>
                  <a:pt x="31516" y="7166"/>
                </a:cubicBezTo>
                <a:cubicBezTo>
                  <a:pt x="31636" y="6461"/>
                  <a:pt x="31636" y="5774"/>
                  <a:pt x="31069" y="5293"/>
                </a:cubicBezTo>
                <a:cubicBezTo>
                  <a:pt x="30365" y="5997"/>
                  <a:pt x="30124" y="6925"/>
                  <a:pt x="29987" y="7733"/>
                </a:cubicBezTo>
                <a:cubicBezTo>
                  <a:pt x="28835" y="6667"/>
                  <a:pt x="27667" y="7252"/>
                  <a:pt x="27890" y="8764"/>
                </a:cubicBezTo>
                <a:cubicBezTo>
                  <a:pt x="26842" y="8403"/>
                  <a:pt x="26601" y="9572"/>
                  <a:pt x="26601" y="10379"/>
                </a:cubicBezTo>
                <a:cubicBezTo>
                  <a:pt x="26137" y="9915"/>
                  <a:pt x="25553" y="9331"/>
                  <a:pt x="24866" y="9211"/>
                </a:cubicBezTo>
                <a:cubicBezTo>
                  <a:pt x="24608" y="10018"/>
                  <a:pt x="24608" y="11067"/>
                  <a:pt x="25295" y="11651"/>
                </a:cubicBezTo>
                <a:cubicBezTo>
                  <a:pt x="24367" y="11187"/>
                  <a:pt x="23783" y="11874"/>
                  <a:pt x="24007" y="12922"/>
                </a:cubicBezTo>
                <a:cubicBezTo>
                  <a:pt x="23079" y="13129"/>
                  <a:pt x="23182" y="13971"/>
                  <a:pt x="23766" y="14675"/>
                </a:cubicBezTo>
                <a:cubicBezTo>
                  <a:pt x="23079" y="14194"/>
                  <a:pt x="22254" y="13833"/>
                  <a:pt x="21446" y="13953"/>
                </a:cubicBezTo>
                <a:cubicBezTo>
                  <a:pt x="21463" y="14899"/>
                  <a:pt x="22133" y="15723"/>
                  <a:pt x="23061" y="15947"/>
                </a:cubicBezTo>
                <a:cubicBezTo>
                  <a:pt x="22391" y="15809"/>
                  <a:pt x="21704" y="16067"/>
                  <a:pt x="21309" y="16617"/>
                </a:cubicBezTo>
                <a:cubicBezTo>
                  <a:pt x="20845" y="14881"/>
                  <a:pt x="19453" y="15672"/>
                  <a:pt x="19315" y="17081"/>
                </a:cubicBezTo>
                <a:cubicBezTo>
                  <a:pt x="18508" y="16256"/>
                  <a:pt x="17683" y="16703"/>
                  <a:pt x="17442" y="17751"/>
                </a:cubicBezTo>
                <a:cubicBezTo>
                  <a:pt x="17339" y="16943"/>
                  <a:pt x="16996" y="15998"/>
                  <a:pt x="16308" y="15534"/>
                </a:cubicBezTo>
                <a:cubicBezTo>
                  <a:pt x="15604" y="16462"/>
                  <a:pt x="15346" y="18318"/>
                  <a:pt x="15913" y="19366"/>
                </a:cubicBezTo>
                <a:cubicBezTo>
                  <a:pt x="15346" y="18318"/>
                  <a:pt x="14298" y="17957"/>
                  <a:pt x="13249" y="17957"/>
                </a:cubicBezTo>
                <a:cubicBezTo>
                  <a:pt x="13249" y="18885"/>
                  <a:pt x="14057" y="19469"/>
                  <a:pt x="14762" y="20054"/>
                </a:cubicBezTo>
                <a:cubicBezTo>
                  <a:pt x="13834" y="19813"/>
                  <a:pt x="13129" y="20277"/>
                  <a:pt x="13473" y="21222"/>
                </a:cubicBezTo>
                <a:cubicBezTo>
                  <a:pt x="12184" y="21325"/>
                  <a:pt x="12184" y="22837"/>
                  <a:pt x="12631" y="23765"/>
                </a:cubicBezTo>
                <a:cubicBezTo>
                  <a:pt x="11909" y="23164"/>
                  <a:pt x="10895" y="23061"/>
                  <a:pt x="10070" y="23508"/>
                </a:cubicBezTo>
                <a:cubicBezTo>
                  <a:pt x="10414" y="24212"/>
                  <a:pt x="11342" y="24693"/>
                  <a:pt x="12047" y="24934"/>
                </a:cubicBezTo>
                <a:cubicBezTo>
                  <a:pt x="10758" y="25278"/>
                  <a:pt x="9005" y="25827"/>
                  <a:pt x="9332" y="27477"/>
                </a:cubicBezTo>
                <a:cubicBezTo>
                  <a:pt x="10088" y="27563"/>
                  <a:pt x="10844" y="27254"/>
                  <a:pt x="11325" y="26669"/>
                </a:cubicBezTo>
                <a:cubicBezTo>
                  <a:pt x="10500" y="27718"/>
                  <a:pt x="9899" y="29797"/>
                  <a:pt x="11754" y="29934"/>
                </a:cubicBezTo>
                <a:cubicBezTo>
                  <a:pt x="10242" y="30037"/>
                  <a:pt x="10930" y="31206"/>
                  <a:pt x="11737" y="31807"/>
                </a:cubicBezTo>
                <a:cubicBezTo>
                  <a:pt x="11806" y="31859"/>
                  <a:pt x="11875" y="31910"/>
                  <a:pt x="11961" y="31945"/>
                </a:cubicBezTo>
                <a:cubicBezTo>
                  <a:pt x="11497" y="32220"/>
                  <a:pt x="11170" y="32667"/>
                  <a:pt x="11033" y="33199"/>
                </a:cubicBezTo>
                <a:lnTo>
                  <a:pt x="10981" y="33199"/>
                </a:lnTo>
                <a:cubicBezTo>
                  <a:pt x="10930" y="32323"/>
                  <a:pt x="10466" y="31154"/>
                  <a:pt x="9710" y="32082"/>
                </a:cubicBezTo>
                <a:cubicBezTo>
                  <a:pt x="9108" y="32770"/>
                  <a:pt x="9108" y="33990"/>
                  <a:pt x="9383" y="34815"/>
                </a:cubicBezTo>
                <a:cubicBezTo>
                  <a:pt x="8696" y="34316"/>
                  <a:pt x="7751" y="34815"/>
                  <a:pt x="7751" y="35674"/>
                </a:cubicBezTo>
                <a:cubicBezTo>
                  <a:pt x="7063" y="35193"/>
                  <a:pt x="5826" y="35588"/>
                  <a:pt x="5998" y="36584"/>
                </a:cubicBezTo>
                <a:cubicBezTo>
                  <a:pt x="5654" y="36052"/>
                  <a:pt x="5362" y="35416"/>
                  <a:pt x="4675" y="35175"/>
                </a:cubicBezTo>
                <a:cubicBezTo>
                  <a:pt x="4314" y="36035"/>
                  <a:pt x="4589" y="36928"/>
                  <a:pt x="5001" y="37684"/>
                </a:cubicBezTo>
                <a:cubicBezTo>
                  <a:pt x="4297" y="37152"/>
                  <a:pt x="3437" y="37083"/>
                  <a:pt x="2561" y="37306"/>
                </a:cubicBezTo>
                <a:cubicBezTo>
                  <a:pt x="2664" y="38062"/>
                  <a:pt x="3592" y="38836"/>
                  <a:pt x="4176" y="39196"/>
                </a:cubicBezTo>
                <a:cubicBezTo>
                  <a:pt x="3523" y="39128"/>
                  <a:pt x="3352" y="39763"/>
                  <a:pt x="3352" y="40296"/>
                </a:cubicBezTo>
                <a:cubicBezTo>
                  <a:pt x="2424" y="39935"/>
                  <a:pt x="1479" y="40038"/>
                  <a:pt x="774" y="40726"/>
                </a:cubicBezTo>
                <a:cubicBezTo>
                  <a:pt x="1255" y="41138"/>
                  <a:pt x="1874" y="41362"/>
                  <a:pt x="2510" y="41327"/>
                </a:cubicBezTo>
                <a:cubicBezTo>
                  <a:pt x="1685" y="41551"/>
                  <a:pt x="808" y="42358"/>
                  <a:pt x="2028" y="42839"/>
                </a:cubicBezTo>
                <a:cubicBezTo>
                  <a:pt x="740" y="43235"/>
                  <a:pt x="1186" y="44695"/>
                  <a:pt x="2063" y="45228"/>
                </a:cubicBezTo>
                <a:cubicBezTo>
                  <a:pt x="1066" y="45503"/>
                  <a:pt x="430" y="45795"/>
                  <a:pt x="1" y="46843"/>
                </a:cubicBezTo>
                <a:cubicBezTo>
                  <a:pt x="654" y="47427"/>
                  <a:pt x="1685" y="47668"/>
                  <a:pt x="2441" y="47376"/>
                </a:cubicBezTo>
                <a:cubicBezTo>
                  <a:pt x="877" y="47771"/>
                  <a:pt x="155" y="48991"/>
                  <a:pt x="35" y="50572"/>
                </a:cubicBezTo>
                <a:cubicBezTo>
                  <a:pt x="1032" y="50349"/>
                  <a:pt x="2132" y="50005"/>
                  <a:pt x="2956" y="49421"/>
                </a:cubicBezTo>
                <a:cubicBezTo>
                  <a:pt x="2080" y="50057"/>
                  <a:pt x="2114" y="51517"/>
                  <a:pt x="2578" y="52342"/>
                </a:cubicBezTo>
                <a:cubicBezTo>
                  <a:pt x="3042" y="51981"/>
                  <a:pt x="3283" y="51122"/>
                  <a:pt x="3472" y="50589"/>
                </a:cubicBezTo>
                <a:cubicBezTo>
                  <a:pt x="3352" y="51414"/>
                  <a:pt x="4279" y="51775"/>
                  <a:pt x="4915" y="51947"/>
                </a:cubicBezTo>
                <a:cubicBezTo>
                  <a:pt x="4486" y="53631"/>
                  <a:pt x="6342" y="53820"/>
                  <a:pt x="7184" y="52789"/>
                </a:cubicBezTo>
                <a:cubicBezTo>
                  <a:pt x="7201" y="52737"/>
                  <a:pt x="7218" y="52703"/>
                  <a:pt x="7235" y="52668"/>
                </a:cubicBezTo>
                <a:cubicBezTo>
                  <a:pt x="7476" y="53614"/>
                  <a:pt x="8575" y="54404"/>
                  <a:pt x="9211" y="53390"/>
                </a:cubicBezTo>
                <a:cubicBezTo>
                  <a:pt x="9074" y="54318"/>
                  <a:pt x="9538" y="55658"/>
                  <a:pt x="10706" y="55727"/>
                </a:cubicBezTo>
                <a:cubicBezTo>
                  <a:pt x="10775" y="55280"/>
                  <a:pt x="10723" y="54816"/>
                  <a:pt x="10552" y="54387"/>
                </a:cubicBezTo>
                <a:cubicBezTo>
                  <a:pt x="11239" y="54851"/>
                  <a:pt x="11995" y="54507"/>
                  <a:pt x="12236" y="53768"/>
                </a:cubicBezTo>
                <a:cubicBezTo>
                  <a:pt x="12579" y="54456"/>
                  <a:pt x="13524" y="54129"/>
                  <a:pt x="14040" y="53785"/>
                </a:cubicBezTo>
                <a:cubicBezTo>
                  <a:pt x="13696" y="54129"/>
                  <a:pt x="13404" y="54645"/>
                  <a:pt x="13456" y="55109"/>
                </a:cubicBezTo>
                <a:cubicBezTo>
                  <a:pt x="14418" y="55091"/>
                  <a:pt x="15312" y="54559"/>
                  <a:pt x="15793" y="53734"/>
                </a:cubicBezTo>
                <a:cubicBezTo>
                  <a:pt x="15604" y="54129"/>
                  <a:pt x="15501" y="54576"/>
                  <a:pt x="15501" y="55023"/>
                </a:cubicBezTo>
                <a:cubicBezTo>
                  <a:pt x="16188" y="54971"/>
                  <a:pt x="16789" y="54043"/>
                  <a:pt x="17081" y="53459"/>
                </a:cubicBezTo>
                <a:cubicBezTo>
                  <a:pt x="17597" y="54163"/>
                  <a:pt x="18422" y="53528"/>
                  <a:pt x="18834" y="53012"/>
                </a:cubicBezTo>
                <a:cubicBezTo>
                  <a:pt x="18405" y="54301"/>
                  <a:pt x="20157" y="54249"/>
                  <a:pt x="20467" y="53201"/>
                </a:cubicBezTo>
                <a:cubicBezTo>
                  <a:pt x="21206" y="53614"/>
                  <a:pt x="21687" y="52926"/>
                  <a:pt x="21566" y="52222"/>
                </a:cubicBezTo>
                <a:cubicBezTo>
                  <a:pt x="22151" y="52411"/>
                  <a:pt x="22615" y="52170"/>
                  <a:pt x="23147" y="52067"/>
                </a:cubicBezTo>
                <a:cubicBezTo>
                  <a:pt x="22323" y="52995"/>
                  <a:pt x="23010" y="53803"/>
                  <a:pt x="24075" y="53184"/>
                </a:cubicBezTo>
                <a:cubicBezTo>
                  <a:pt x="23869" y="53631"/>
                  <a:pt x="23783" y="54129"/>
                  <a:pt x="23818" y="54627"/>
                </a:cubicBezTo>
                <a:cubicBezTo>
                  <a:pt x="24694" y="54748"/>
                  <a:pt x="25295" y="53940"/>
                  <a:pt x="25587" y="53304"/>
                </a:cubicBezTo>
                <a:cubicBezTo>
                  <a:pt x="25639" y="53768"/>
                  <a:pt x="26687" y="54009"/>
                  <a:pt x="27151" y="53906"/>
                </a:cubicBezTo>
                <a:cubicBezTo>
                  <a:pt x="27289" y="53871"/>
                  <a:pt x="27409" y="53803"/>
                  <a:pt x="27512" y="53717"/>
                </a:cubicBezTo>
                <a:cubicBezTo>
                  <a:pt x="27546" y="53906"/>
                  <a:pt x="27615" y="54095"/>
                  <a:pt x="27735" y="54249"/>
                </a:cubicBezTo>
                <a:cubicBezTo>
                  <a:pt x="28526" y="55435"/>
                  <a:pt x="29815" y="54851"/>
                  <a:pt x="29248" y="53511"/>
                </a:cubicBezTo>
                <a:cubicBezTo>
                  <a:pt x="29540" y="53923"/>
                  <a:pt x="30691" y="54284"/>
                  <a:pt x="31052" y="53648"/>
                </a:cubicBezTo>
                <a:cubicBezTo>
                  <a:pt x="31103" y="54748"/>
                  <a:pt x="32444" y="54885"/>
                  <a:pt x="33251" y="55005"/>
                </a:cubicBezTo>
                <a:cubicBezTo>
                  <a:pt x="33320" y="54490"/>
                  <a:pt x="33200" y="53957"/>
                  <a:pt x="32736" y="53665"/>
                </a:cubicBezTo>
                <a:cubicBezTo>
                  <a:pt x="33595" y="54301"/>
                  <a:pt x="34661" y="53974"/>
                  <a:pt x="34557" y="52806"/>
                </a:cubicBezTo>
                <a:cubicBezTo>
                  <a:pt x="35313" y="53150"/>
                  <a:pt x="36001" y="52926"/>
                  <a:pt x="36602" y="52359"/>
                </a:cubicBezTo>
                <a:cubicBezTo>
                  <a:pt x="36276" y="52978"/>
                  <a:pt x="36087" y="53682"/>
                  <a:pt x="36052" y="54387"/>
                </a:cubicBezTo>
                <a:cubicBezTo>
                  <a:pt x="37221" y="54748"/>
                  <a:pt x="38286" y="53184"/>
                  <a:pt x="38166" y="52136"/>
                </a:cubicBezTo>
                <a:cubicBezTo>
                  <a:pt x="39025" y="52668"/>
                  <a:pt x="39798" y="51861"/>
                  <a:pt x="39695" y="50984"/>
                </a:cubicBezTo>
                <a:cubicBezTo>
                  <a:pt x="39833" y="51122"/>
                  <a:pt x="40039" y="51191"/>
                  <a:pt x="40228" y="51174"/>
                </a:cubicBezTo>
                <a:cubicBezTo>
                  <a:pt x="39936" y="51689"/>
                  <a:pt x="39953" y="52428"/>
                  <a:pt x="40091" y="53029"/>
                </a:cubicBezTo>
                <a:cubicBezTo>
                  <a:pt x="40640" y="52634"/>
                  <a:pt x="41156" y="52170"/>
                  <a:pt x="41586" y="51637"/>
                </a:cubicBezTo>
                <a:cubicBezTo>
                  <a:pt x="41586" y="52686"/>
                  <a:pt x="43063" y="53047"/>
                  <a:pt x="43682" y="52359"/>
                </a:cubicBezTo>
                <a:cubicBezTo>
                  <a:pt x="44198" y="52892"/>
                  <a:pt x="45074" y="53253"/>
                  <a:pt x="45778" y="52634"/>
                </a:cubicBezTo>
                <a:cubicBezTo>
                  <a:pt x="45160" y="53047"/>
                  <a:pt x="44799" y="53734"/>
                  <a:pt x="44799" y="54473"/>
                </a:cubicBezTo>
                <a:cubicBezTo>
                  <a:pt x="45675" y="54301"/>
                  <a:pt x="46638" y="53957"/>
                  <a:pt x="47084" y="53184"/>
                </a:cubicBezTo>
                <a:lnTo>
                  <a:pt x="47084" y="53528"/>
                </a:lnTo>
                <a:cubicBezTo>
                  <a:pt x="47600" y="53700"/>
                  <a:pt x="48219" y="53717"/>
                  <a:pt x="48648" y="53373"/>
                </a:cubicBezTo>
                <a:cubicBezTo>
                  <a:pt x="47841" y="55487"/>
                  <a:pt x="50487" y="55212"/>
                  <a:pt x="51655" y="54249"/>
                </a:cubicBezTo>
                <a:cubicBezTo>
                  <a:pt x="52085" y="54954"/>
                  <a:pt x="52789" y="55573"/>
                  <a:pt x="53597" y="55710"/>
                </a:cubicBezTo>
                <a:cubicBezTo>
                  <a:pt x="53752" y="55126"/>
                  <a:pt x="53803" y="54438"/>
                  <a:pt x="53563" y="53889"/>
                </a:cubicBezTo>
                <a:cubicBezTo>
                  <a:pt x="54061" y="54576"/>
                  <a:pt x="54834" y="54593"/>
                  <a:pt x="55247" y="53682"/>
                </a:cubicBezTo>
                <a:cubicBezTo>
                  <a:pt x="55350" y="54559"/>
                  <a:pt x="56518" y="55212"/>
                  <a:pt x="57395" y="55109"/>
                </a:cubicBezTo>
                <a:cubicBezTo>
                  <a:pt x="57515" y="54524"/>
                  <a:pt x="57171" y="53992"/>
                  <a:pt x="56707" y="53700"/>
                </a:cubicBezTo>
                <a:cubicBezTo>
                  <a:pt x="57343" y="53803"/>
                  <a:pt x="58116" y="53768"/>
                  <a:pt x="58134" y="53081"/>
                </a:cubicBezTo>
                <a:lnTo>
                  <a:pt x="58202" y="53132"/>
                </a:lnTo>
                <a:cubicBezTo>
                  <a:pt x="58237" y="53081"/>
                  <a:pt x="58271" y="53012"/>
                  <a:pt x="58305" y="52961"/>
                </a:cubicBezTo>
                <a:cubicBezTo>
                  <a:pt x="59044" y="53321"/>
                  <a:pt x="59732" y="52445"/>
                  <a:pt x="59629" y="51792"/>
                </a:cubicBezTo>
                <a:cubicBezTo>
                  <a:pt x="59800" y="52273"/>
                  <a:pt x="60436" y="52273"/>
                  <a:pt x="60746" y="51930"/>
                </a:cubicBezTo>
                <a:cubicBezTo>
                  <a:pt x="60264" y="52565"/>
                  <a:pt x="59972" y="53253"/>
                  <a:pt x="60196" y="54078"/>
                </a:cubicBezTo>
                <a:cubicBezTo>
                  <a:pt x="61003" y="54146"/>
                  <a:pt x="61536" y="53150"/>
                  <a:pt x="61725" y="52514"/>
                </a:cubicBezTo>
                <a:cubicBezTo>
                  <a:pt x="61605" y="53390"/>
                  <a:pt x="62344" y="54095"/>
                  <a:pt x="62928" y="54627"/>
                </a:cubicBezTo>
                <a:cubicBezTo>
                  <a:pt x="63581" y="53974"/>
                  <a:pt x="63409" y="52875"/>
                  <a:pt x="63014" y="52170"/>
                </a:cubicBezTo>
                <a:cubicBezTo>
                  <a:pt x="63358" y="52754"/>
                  <a:pt x="63925" y="53167"/>
                  <a:pt x="64457" y="53528"/>
                </a:cubicBezTo>
                <a:cubicBezTo>
                  <a:pt x="64612" y="54868"/>
                  <a:pt x="66073" y="53889"/>
                  <a:pt x="66502" y="52909"/>
                </a:cubicBezTo>
                <a:cubicBezTo>
                  <a:pt x="66897" y="53665"/>
                  <a:pt x="68856" y="55023"/>
                  <a:pt x="68702" y="53218"/>
                </a:cubicBezTo>
                <a:cubicBezTo>
                  <a:pt x="68977" y="53476"/>
                  <a:pt x="69389" y="53562"/>
                  <a:pt x="69733" y="53407"/>
                </a:cubicBezTo>
                <a:cubicBezTo>
                  <a:pt x="70025" y="53528"/>
                  <a:pt x="70351" y="53528"/>
                  <a:pt x="70643" y="53407"/>
                </a:cubicBezTo>
                <a:cubicBezTo>
                  <a:pt x="70094" y="53768"/>
                  <a:pt x="69080" y="54112"/>
                  <a:pt x="69028" y="54816"/>
                </a:cubicBezTo>
                <a:cubicBezTo>
                  <a:pt x="69956" y="54868"/>
                  <a:pt x="70747" y="54524"/>
                  <a:pt x="71417" y="54043"/>
                </a:cubicBezTo>
                <a:cubicBezTo>
                  <a:pt x="71726" y="54645"/>
                  <a:pt x="72362" y="54851"/>
                  <a:pt x="72963" y="54438"/>
                </a:cubicBezTo>
                <a:cubicBezTo>
                  <a:pt x="72379" y="54851"/>
                  <a:pt x="72121" y="55607"/>
                  <a:pt x="72327" y="56311"/>
                </a:cubicBezTo>
                <a:cubicBezTo>
                  <a:pt x="73187" y="56174"/>
                  <a:pt x="73943" y="55710"/>
                  <a:pt x="74458" y="55005"/>
                </a:cubicBezTo>
                <a:cubicBezTo>
                  <a:pt x="74286" y="55555"/>
                  <a:pt x="74390" y="56157"/>
                  <a:pt x="74750" y="56604"/>
                </a:cubicBezTo>
                <a:cubicBezTo>
                  <a:pt x="75214" y="56260"/>
                  <a:pt x="75524" y="55762"/>
                  <a:pt x="75610" y="55195"/>
                </a:cubicBezTo>
                <a:cubicBezTo>
                  <a:pt x="75747" y="55847"/>
                  <a:pt x="75747" y="56724"/>
                  <a:pt x="76228" y="57274"/>
                </a:cubicBezTo>
                <a:cubicBezTo>
                  <a:pt x="76778" y="56913"/>
                  <a:pt x="76898" y="56157"/>
                  <a:pt x="76761" y="55504"/>
                </a:cubicBezTo>
                <a:cubicBezTo>
                  <a:pt x="76881" y="56277"/>
                  <a:pt x="77380" y="56827"/>
                  <a:pt x="77981" y="57274"/>
                </a:cubicBezTo>
                <a:cubicBezTo>
                  <a:pt x="78187" y="56604"/>
                  <a:pt x="78067" y="55847"/>
                  <a:pt x="77654" y="55280"/>
                </a:cubicBezTo>
                <a:cubicBezTo>
                  <a:pt x="78204" y="55658"/>
                  <a:pt x="78857" y="55641"/>
                  <a:pt x="79012" y="54954"/>
                </a:cubicBezTo>
                <a:cubicBezTo>
                  <a:pt x="79424" y="55693"/>
                  <a:pt x="80438" y="55573"/>
                  <a:pt x="80541" y="54713"/>
                </a:cubicBezTo>
                <a:cubicBezTo>
                  <a:pt x="80232" y="56724"/>
                  <a:pt x="83359" y="56191"/>
                  <a:pt x="82191" y="54473"/>
                </a:cubicBezTo>
                <a:cubicBezTo>
                  <a:pt x="82672" y="55143"/>
                  <a:pt x="83978" y="55005"/>
                  <a:pt x="84030" y="54181"/>
                </a:cubicBezTo>
                <a:cubicBezTo>
                  <a:pt x="84700" y="54473"/>
                  <a:pt x="85576" y="54576"/>
                  <a:pt x="86126" y="54095"/>
                </a:cubicBezTo>
                <a:cubicBezTo>
                  <a:pt x="85645" y="53700"/>
                  <a:pt x="85044" y="53493"/>
                  <a:pt x="84408" y="53511"/>
                </a:cubicBezTo>
                <a:cubicBezTo>
                  <a:pt x="85250" y="53218"/>
                  <a:pt x="85989" y="52565"/>
                  <a:pt x="85422" y="51655"/>
                </a:cubicBezTo>
                <a:cubicBezTo>
                  <a:pt x="86315" y="51603"/>
                  <a:pt x="86470" y="50692"/>
                  <a:pt x="86092" y="49971"/>
                </a:cubicBezTo>
                <a:lnTo>
                  <a:pt x="86109" y="49936"/>
                </a:lnTo>
                <a:cubicBezTo>
                  <a:pt x="86178" y="50005"/>
                  <a:pt x="86281" y="50074"/>
                  <a:pt x="86384" y="50108"/>
                </a:cubicBezTo>
                <a:cubicBezTo>
                  <a:pt x="86745" y="50521"/>
                  <a:pt x="87191" y="50967"/>
                  <a:pt x="87501" y="50314"/>
                </a:cubicBezTo>
                <a:cubicBezTo>
                  <a:pt x="87295" y="50813"/>
                  <a:pt x="87295" y="51380"/>
                  <a:pt x="87501" y="51878"/>
                </a:cubicBezTo>
                <a:cubicBezTo>
                  <a:pt x="88154" y="51792"/>
                  <a:pt x="88240" y="51191"/>
                  <a:pt x="88308" y="50641"/>
                </a:cubicBezTo>
                <a:cubicBezTo>
                  <a:pt x="88291" y="51174"/>
                  <a:pt x="88824" y="51758"/>
                  <a:pt x="89374" y="51569"/>
                </a:cubicBezTo>
                <a:cubicBezTo>
                  <a:pt x="90113" y="51294"/>
                  <a:pt x="89614" y="50641"/>
                  <a:pt x="89443" y="50125"/>
                </a:cubicBezTo>
                <a:cubicBezTo>
                  <a:pt x="89786" y="50675"/>
                  <a:pt x="90371" y="51105"/>
                  <a:pt x="91058" y="50847"/>
                </a:cubicBezTo>
                <a:cubicBezTo>
                  <a:pt x="91075" y="51311"/>
                  <a:pt x="91213" y="51878"/>
                  <a:pt x="91745" y="51895"/>
                </a:cubicBezTo>
                <a:cubicBezTo>
                  <a:pt x="91986" y="52737"/>
                  <a:pt x="93240" y="52514"/>
                  <a:pt x="93171" y="51637"/>
                </a:cubicBezTo>
                <a:cubicBezTo>
                  <a:pt x="93343" y="51878"/>
                  <a:pt x="93550" y="52101"/>
                  <a:pt x="93773" y="52308"/>
                </a:cubicBezTo>
                <a:cubicBezTo>
                  <a:pt x="94340" y="51998"/>
                  <a:pt x="93893" y="51328"/>
                  <a:pt x="94392" y="50984"/>
                </a:cubicBezTo>
                <a:cubicBezTo>
                  <a:pt x="94254" y="51448"/>
                  <a:pt x="94546" y="52119"/>
                  <a:pt x="94907" y="52411"/>
                </a:cubicBezTo>
                <a:cubicBezTo>
                  <a:pt x="95165" y="51947"/>
                  <a:pt x="94855" y="51380"/>
                  <a:pt x="95027" y="50847"/>
                </a:cubicBezTo>
                <a:cubicBezTo>
                  <a:pt x="94959" y="51242"/>
                  <a:pt x="95474" y="52256"/>
                  <a:pt x="95887" y="51947"/>
                </a:cubicBezTo>
                <a:cubicBezTo>
                  <a:pt x="96247" y="51655"/>
                  <a:pt x="95887" y="50641"/>
                  <a:pt x="95852" y="50297"/>
                </a:cubicBezTo>
                <a:cubicBezTo>
                  <a:pt x="96574" y="52016"/>
                  <a:pt x="97467" y="50744"/>
                  <a:pt x="96677" y="49404"/>
                </a:cubicBezTo>
                <a:cubicBezTo>
                  <a:pt x="97364" y="49885"/>
                  <a:pt x="97639" y="49060"/>
                  <a:pt x="97828" y="48579"/>
                </a:cubicBezTo>
                <a:cubicBezTo>
                  <a:pt x="98017" y="48922"/>
                  <a:pt x="98653" y="50263"/>
                  <a:pt x="99066" y="49953"/>
                </a:cubicBezTo>
                <a:cubicBezTo>
                  <a:pt x="99512" y="49627"/>
                  <a:pt x="98842" y="48355"/>
                  <a:pt x="98550" y="48098"/>
                </a:cubicBezTo>
                <a:cubicBezTo>
                  <a:pt x="98997" y="48355"/>
                  <a:pt x="100406" y="48355"/>
                  <a:pt x="99890" y="47513"/>
                </a:cubicBezTo>
                <a:cubicBezTo>
                  <a:pt x="100131" y="47891"/>
                  <a:pt x="100715" y="48613"/>
                  <a:pt x="101179" y="48029"/>
                </a:cubicBezTo>
                <a:cubicBezTo>
                  <a:pt x="101420" y="48682"/>
                  <a:pt x="101918" y="48991"/>
                  <a:pt x="102313" y="48665"/>
                </a:cubicBezTo>
                <a:cubicBezTo>
                  <a:pt x="102313" y="48716"/>
                  <a:pt x="102348" y="48751"/>
                  <a:pt x="102348" y="48802"/>
                </a:cubicBezTo>
                <a:cubicBezTo>
                  <a:pt x="102434" y="49180"/>
                  <a:pt x="102708" y="50074"/>
                  <a:pt x="103224" y="49782"/>
                </a:cubicBezTo>
                <a:cubicBezTo>
                  <a:pt x="103619" y="49541"/>
                  <a:pt x="103413" y="48562"/>
                  <a:pt x="103293" y="48235"/>
                </a:cubicBezTo>
                <a:cubicBezTo>
                  <a:pt x="104788" y="49318"/>
                  <a:pt x="105561" y="47152"/>
                  <a:pt x="104272" y="46895"/>
                </a:cubicBezTo>
                <a:cubicBezTo>
                  <a:pt x="105320" y="47187"/>
                  <a:pt x="105320" y="46087"/>
                  <a:pt x="104805" y="45503"/>
                </a:cubicBezTo>
                <a:cubicBezTo>
                  <a:pt x="105269" y="45640"/>
                  <a:pt x="106523" y="45915"/>
                  <a:pt x="106300" y="45056"/>
                </a:cubicBezTo>
                <a:cubicBezTo>
                  <a:pt x="106936" y="45761"/>
                  <a:pt x="108585" y="45468"/>
                  <a:pt x="107812" y="44712"/>
                </a:cubicBezTo>
                <a:cubicBezTo>
                  <a:pt x="108603" y="45314"/>
                  <a:pt x="109187" y="44472"/>
                  <a:pt x="108912" y="43750"/>
                </a:cubicBezTo>
                <a:cubicBezTo>
                  <a:pt x="109067" y="44163"/>
                  <a:pt x="109238" y="44919"/>
                  <a:pt x="109754" y="45211"/>
                </a:cubicBezTo>
                <a:cubicBezTo>
                  <a:pt x="110080" y="44661"/>
                  <a:pt x="109926" y="43802"/>
                  <a:pt x="109565" y="43303"/>
                </a:cubicBezTo>
                <a:cubicBezTo>
                  <a:pt x="109840" y="43630"/>
                  <a:pt x="110218" y="43888"/>
                  <a:pt x="110630" y="44042"/>
                </a:cubicBezTo>
                <a:cubicBezTo>
                  <a:pt x="110699" y="43235"/>
                  <a:pt x="110149" y="42135"/>
                  <a:pt x="109410" y="41843"/>
                </a:cubicBezTo>
                <a:cubicBezTo>
                  <a:pt x="109977" y="42100"/>
                  <a:pt x="110527" y="41173"/>
                  <a:pt x="109840" y="40846"/>
                </a:cubicBezTo>
                <a:cubicBezTo>
                  <a:pt x="110819" y="40691"/>
                  <a:pt x="110355" y="39557"/>
                  <a:pt x="110201" y="38990"/>
                </a:cubicBezTo>
                <a:cubicBezTo>
                  <a:pt x="110493" y="39351"/>
                  <a:pt x="110596" y="39798"/>
                  <a:pt x="110974" y="40124"/>
                </a:cubicBezTo>
                <a:cubicBezTo>
                  <a:pt x="111060" y="39351"/>
                  <a:pt x="110871" y="38389"/>
                  <a:pt x="110218" y="37890"/>
                </a:cubicBezTo>
                <a:cubicBezTo>
                  <a:pt x="111438" y="38389"/>
                  <a:pt x="111077" y="37530"/>
                  <a:pt x="110424" y="36877"/>
                </a:cubicBezTo>
                <a:cubicBezTo>
                  <a:pt x="110940" y="37134"/>
                  <a:pt x="111507" y="37220"/>
                  <a:pt x="112057" y="371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 name="Google Shape;1399;p73"/>
          <p:cNvGrpSpPr/>
          <p:nvPr/>
        </p:nvGrpSpPr>
        <p:grpSpPr>
          <a:xfrm>
            <a:off x="-304790" y="4261128"/>
            <a:ext cx="1835857" cy="958569"/>
            <a:chOff x="-304790" y="4261128"/>
            <a:chExt cx="1835857" cy="958569"/>
          </a:xfrm>
        </p:grpSpPr>
        <p:sp>
          <p:nvSpPr>
            <p:cNvPr id="1400" name="Google Shape;1400;p73"/>
            <p:cNvSpPr/>
            <p:nvPr/>
          </p:nvSpPr>
          <p:spPr>
            <a:xfrm>
              <a:off x="-58843" y="4261128"/>
              <a:ext cx="1242009" cy="944765"/>
            </a:xfrm>
            <a:custGeom>
              <a:rect b="b" l="l" r="r" t="t"/>
              <a:pathLst>
                <a:path extrusionOk="0" h="28183" w="37050">
                  <a:moveTo>
                    <a:pt x="843" y="9246"/>
                  </a:moveTo>
                  <a:cubicBezTo>
                    <a:pt x="1" y="8782"/>
                    <a:pt x="688" y="7390"/>
                    <a:pt x="1599" y="7905"/>
                  </a:cubicBezTo>
                  <a:cubicBezTo>
                    <a:pt x="1633" y="7458"/>
                    <a:pt x="2114" y="7441"/>
                    <a:pt x="2510" y="7527"/>
                  </a:cubicBezTo>
                  <a:cubicBezTo>
                    <a:pt x="2218" y="7338"/>
                    <a:pt x="2011" y="7029"/>
                    <a:pt x="1960" y="6668"/>
                  </a:cubicBezTo>
                  <a:lnTo>
                    <a:pt x="1960" y="6616"/>
                  </a:lnTo>
                  <a:cubicBezTo>
                    <a:pt x="2338" y="6548"/>
                    <a:pt x="2733" y="6651"/>
                    <a:pt x="3042" y="6926"/>
                  </a:cubicBezTo>
                  <a:cubicBezTo>
                    <a:pt x="3197" y="6599"/>
                    <a:pt x="3558" y="6427"/>
                    <a:pt x="3902" y="6462"/>
                  </a:cubicBezTo>
                  <a:cubicBezTo>
                    <a:pt x="3558" y="5981"/>
                    <a:pt x="3884" y="5242"/>
                    <a:pt x="4520" y="5379"/>
                  </a:cubicBezTo>
                  <a:cubicBezTo>
                    <a:pt x="3953" y="4658"/>
                    <a:pt x="5122" y="4125"/>
                    <a:pt x="5293" y="5053"/>
                  </a:cubicBezTo>
                  <a:cubicBezTo>
                    <a:pt x="5190" y="4520"/>
                    <a:pt x="5671" y="4314"/>
                    <a:pt x="6032" y="4692"/>
                  </a:cubicBezTo>
                  <a:cubicBezTo>
                    <a:pt x="5775" y="4365"/>
                    <a:pt x="5568" y="3970"/>
                    <a:pt x="5689" y="3523"/>
                  </a:cubicBezTo>
                  <a:cubicBezTo>
                    <a:pt x="6187" y="3661"/>
                    <a:pt x="6840" y="3936"/>
                    <a:pt x="6857" y="4520"/>
                  </a:cubicBezTo>
                  <a:cubicBezTo>
                    <a:pt x="7046" y="4176"/>
                    <a:pt x="7476" y="4159"/>
                    <a:pt x="7785" y="4400"/>
                  </a:cubicBezTo>
                  <a:cubicBezTo>
                    <a:pt x="7527" y="4125"/>
                    <a:pt x="7321" y="3730"/>
                    <a:pt x="7459" y="3334"/>
                  </a:cubicBezTo>
                  <a:cubicBezTo>
                    <a:pt x="7888" y="3369"/>
                    <a:pt x="8232" y="3678"/>
                    <a:pt x="8318" y="4090"/>
                  </a:cubicBezTo>
                  <a:cubicBezTo>
                    <a:pt x="8524" y="3919"/>
                    <a:pt x="8833" y="3953"/>
                    <a:pt x="9022" y="4159"/>
                  </a:cubicBezTo>
                  <a:cubicBezTo>
                    <a:pt x="8696" y="3781"/>
                    <a:pt x="8524" y="3300"/>
                    <a:pt x="8524" y="2819"/>
                  </a:cubicBezTo>
                  <a:cubicBezTo>
                    <a:pt x="9074" y="2905"/>
                    <a:pt x="9624" y="3472"/>
                    <a:pt x="9641" y="3953"/>
                  </a:cubicBezTo>
                  <a:cubicBezTo>
                    <a:pt x="9710" y="3180"/>
                    <a:pt x="10655" y="3437"/>
                    <a:pt x="10431" y="4176"/>
                  </a:cubicBezTo>
                  <a:cubicBezTo>
                    <a:pt x="10809" y="3919"/>
                    <a:pt x="11462" y="4005"/>
                    <a:pt x="11514" y="4537"/>
                  </a:cubicBezTo>
                  <a:cubicBezTo>
                    <a:pt x="11514" y="4142"/>
                    <a:pt x="11755" y="3936"/>
                    <a:pt x="12150" y="3987"/>
                  </a:cubicBezTo>
                  <a:cubicBezTo>
                    <a:pt x="11840" y="3867"/>
                    <a:pt x="11566" y="3695"/>
                    <a:pt x="11342" y="3472"/>
                  </a:cubicBezTo>
                  <a:cubicBezTo>
                    <a:pt x="11686" y="3300"/>
                    <a:pt x="12081" y="3300"/>
                    <a:pt x="12425" y="3489"/>
                  </a:cubicBezTo>
                  <a:cubicBezTo>
                    <a:pt x="12133" y="3317"/>
                    <a:pt x="11926" y="3042"/>
                    <a:pt x="11858" y="2716"/>
                  </a:cubicBezTo>
                  <a:cubicBezTo>
                    <a:pt x="12339" y="2595"/>
                    <a:pt x="13095" y="2733"/>
                    <a:pt x="13250" y="3266"/>
                  </a:cubicBezTo>
                  <a:cubicBezTo>
                    <a:pt x="13146" y="2836"/>
                    <a:pt x="13473" y="2527"/>
                    <a:pt x="13920" y="2750"/>
                  </a:cubicBezTo>
                  <a:cubicBezTo>
                    <a:pt x="13714" y="2217"/>
                    <a:pt x="14349" y="1908"/>
                    <a:pt x="14745" y="2252"/>
                  </a:cubicBezTo>
                  <a:cubicBezTo>
                    <a:pt x="14641" y="1633"/>
                    <a:pt x="15260" y="1668"/>
                    <a:pt x="15707" y="1753"/>
                  </a:cubicBezTo>
                  <a:cubicBezTo>
                    <a:pt x="15415" y="1685"/>
                    <a:pt x="15140" y="1479"/>
                    <a:pt x="15002" y="1204"/>
                  </a:cubicBezTo>
                  <a:cubicBezTo>
                    <a:pt x="15604" y="1049"/>
                    <a:pt x="16085" y="1221"/>
                    <a:pt x="16635" y="1410"/>
                  </a:cubicBezTo>
                  <a:cubicBezTo>
                    <a:pt x="16240" y="1221"/>
                    <a:pt x="15776" y="894"/>
                    <a:pt x="15672" y="499"/>
                  </a:cubicBezTo>
                  <a:cubicBezTo>
                    <a:pt x="16325" y="430"/>
                    <a:pt x="17099" y="654"/>
                    <a:pt x="17219" y="1393"/>
                  </a:cubicBezTo>
                  <a:cubicBezTo>
                    <a:pt x="17288" y="980"/>
                    <a:pt x="17700" y="929"/>
                    <a:pt x="18027" y="1049"/>
                  </a:cubicBezTo>
                  <a:cubicBezTo>
                    <a:pt x="17803" y="774"/>
                    <a:pt x="17631" y="448"/>
                    <a:pt x="17511" y="87"/>
                  </a:cubicBezTo>
                  <a:cubicBezTo>
                    <a:pt x="18164" y="1"/>
                    <a:pt x="18645" y="585"/>
                    <a:pt x="18920" y="1100"/>
                  </a:cubicBezTo>
                  <a:cubicBezTo>
                    <a:pt x="18851" y="705"/>
                    <a:pt x="18834" y="310"/>
                    <a:pt x="19161" y="52"/>
                  </a:cubicBezTo>
                  <a:cubicBezTo>
                    <a:pt x="19504" y="413"/>
                    <a:pt x="19728" y="894"/>
                    <a:pt x="19779" y="1410"/>
                  </a:cubicBezTo>
                  <a:cubicBezTo>
                    <a:pt x="20415" y="791"/>
                    <a:pt x="21085" y="1100"/>
                    <a:pt x="20965" y="1960"/>
                  </a:cubicBezTo>
                  <a:cubicBezTo>
                    <a:pt x="21549" y="1753"/>
                    <a:pt x="21704" y="2389"/>
                    <a:pt x="21721" y="2853"/>
                  </a:cubicBezTo>
                  <a:cubicBezTo>
                    <a:pt x="21979" y="2595"/>
                    <a:pt x="22288" y="2252"/>
                    <a:pt x="22683" y="2183"/>
                  </a:cubicBezTo>
                  <a:cubicBezTo>
                    <a:pt x="22821" y="2630"/>
                    <a:pt x="22838" y="3214"/>
                    <a:pt x="22460" y="3558"/>
                  </a:cubicBezTo>
                  <a:cubicBezTo>
                    <a:pt x="22976" y="3283"/>
                    <a:pt x="23319" y="3661"/>
                    <a:pt x="23199" y="4262"/>
                  </a:cubicBezTo>
                  <a:cubicBezTo>
                    <a:pt x="23732" y="4365"/>
                    <a:pt x="23680" y="4829"/>
                    <a:pt x="23354" y="5242"/>
                  </a:cubicBezTo>
                  <a:cubicBezTo>
                    <a:pt x="23732" y="4932"/>
                    <a:pt x="24178" y="4795"/>
                    <a:pt x="24642" y="4812"/>
                  </a:cubicBezTo>
                  <a:cubicBezTo>
                    <a:pt x="24642" y="5345"/>
                    <a:pt x="24282" y="5809"/>
                    <a:pt x="23766" y="5946"/>
                  </a:cubicBezTo>
                  <a:cubicBezTo>
                    <a:pt x="24144" y="5860"/>
                    <a:pt x="24522" y="5998"/>
                    <a:pt x="24763" y="6307"/>
                  </a:cubicBezTo>
                  <a:cubicBezTo>
                    <a:pt x="24986" y="5311"/>
                    <a:pt x="25794" y="5757"/>
                    <a:pt x="25880" y="6531"/>
                  </a:cubicBezTo>
                  <a:cubicBezTo>
                    <a:pt x="26326" y="6067"/>
                    <a:pt x="26790" y="6324"/>
                    <a:pt x="26928" y="6909"/>
                  </a:cubicBezTo>
                  <a:cubicBezTo>
                    <a:pt x="26979" y="6445"/>
                    <a:pt x="27168" y="5912"/>
                    <a:pt x="27547" y="5637"/>
                  </a:cubicBezTo>
                  <a:cubicBezTo>
                    <a:pt x="27959" y="6153"/>
                    <a:pt x="28114" y="7201"/>
                    <a:pt x="27804" y="7785"/>
                  </a:cubicBezTo>
                  <a:cubicBezTo>
                    <a:pt x="28114" y="7201"/>
                    <a:pt x="28698" y="6977"/>
                    <a:pt x="29299" y="6960"/>
                  </a:cubicBezTo>
                  <a:cubicBezTo>
                    <a:pt x="29299" y="7493"/>
                    <a:pt x="28870" y="7819"/>
                    <a:pt x="28474" y="8163"/>
                  </a:cubicBezTo>
                  <a:cubicBezTo>
                    <a:pt x="28990" y="8026"/>
                    <a:pt x="29385" y="8266"/>
                    <a:pt x="29213" y="8816"/>
                  </a:cubicBezTo>
                  <a:cubicBezTo>
                    <a:pt x="29935" y="8850"/>
                    <a:pt x="29952" y="9710"/>
                    <a:pt x="29712" y="10242"/>
                  </a:cubicBezTo>
                  <a:cubicBezTo>
                    <a:pt x="30107" y="9899"/>
                    <a:pt x="30674" y="9830"/>
                    <a:pt x="31138" y="10070"/>
                  </a:cubicBezTo>
                  <a:cubicBezTo>
                    <a:pt x="30949" y="10466"/>
                    <a:pt x="30433" y="10741"/>
                    <a:pt x="30055" y="10878"/>
                  </a:cubicBezTo>
                  <a:cubicBezTo>
                    <a:pt x="30777" y="11067"/>
                    <a:pt x="31774" y="11359"/>
                    <a:pt x="31602" y="12287"/>
                  </a:cubicBezTo>
                  <a:cubicBezTo>
                    <a:pt x="31172" y="12339"/>
                    <a:pt x="30743" y="12184"/>
                    <a:pt x="30468" y="11858"/>
                  </a:cubicBezTo>
                  <a:cubicBezTo>
                    <a:pt x="30949" y="12425"/>
                    <a:pt x="31310" y="13593"/>
                    <a:pt x="30262" y="13696"/>
                  </a:cubicBezTo>
                  <a:cubicBezTo>
                    <a:pt x="31121" y="13731"/>
                    <a:pt x="30726" y="14401"/>
                    <a:pt x="30279" y="14744"/>
                  </a:cubicBezTo>
                  <a:cubicBezTo>
                    <a:pt x="30244" y="14762"/>
                    <a:pt x="30210" y="14796"/>
                    <a:pt x="30158" y="14813"/>
                  </a:cubicBezTo>
                  <a:cubicBezTo>
                    <a:pt x="30433" y="14968"/>
                    <a:pt x="30622" y="15226"/>
                    <a:pt x="30691" y="15518"/>
                  </a:cubicBezTo>
                  <a:lnTo>
                    <a:pt x="30726" y="15518"/>
                  </a:lnTo>
                  <a:cubicBezTo>
                    <a:pt x="30743" y="15019"/>
                    <a:pt x="30983" y="14349"/>
                    <a:pt x="31430" y="14865"/>
                  </a:cubicBezTo>
                  <a:cubicBezTo>
                    <a:pt x="31774" y="15243"/>
                    <a:pt x="31791" y="15947"/>
                    <a:pt x="31653" y="16394"/>
                  </a:cubicBezTo>
                  <a:cubicBezTo>
                    <a:pt x="32031" y="16119"/>
                    <a:pt x="32581" y="16394"/>
                    <a:pt x="32581" y="16858"/>
                  </a:cubicBezTo>
                  <a:cubicBezTo>
                    <a:pt x="32959" y="16583"/>
                    <a:pt x="33647" y="16806"/>
                    <a:pt x="33578" y="17356"/>
                  </a:cubicBezTo>
                  <a:cubicBezTo>
                    <a:pt x="33767" y="17064"/>
                    <a:pt x="33905" y="16703"/>
                    <a:pt x="34300" y="16549"/>
                  </a:cubicBezTo>
                  <a:cubicBezTo>
                    <a:pt x="34523" y="17047"/>
                    <a:pt x="34369" y="17528"/>
                    <a:pt x="34145" y="17958"/>
                  </a:cubicBezTo>
                  <a:cubicBezTo>
                    <a:pt x="34540" y="17683"/>
                    <a:pt x="35039" y="17597"/>
                    <a:pt x="35520" y="17734"/>
                  </a:cubicBezTo>
                  <a:cubicBezTo>
                    <a:pt x="35451" y="18164"/>
                    <a:pt x="34953" y="18594"/>
                    <a:pt x="34626" y="18800"/>
                  </a:cubicBezTo>
                  <a:cubicBezTo>
                    <a:pt x="34987" y="18765"/>
                    <a:pt x="35090" y="19126"/>
                    <a:pt x="35107" y="19418"/>
                  </a:cubicBezTo>
                  <a:cubicBezTo>
                    <a:pt x="35571" y="19178"/>
                    <a:pt x="36156" y="19264"/>
                    <a:pt x="36551" y="19625"/>
                  </a:cubicBezTo>
                  <a:cubicBezTo>
                    <a:pt x="36276" y="19865"/>
                    <a:pt x="35932" y="20003"/>
                    <a:pt x="35571" y="19985"/>
                  </a:cubicBezTo>
                  <a:cubicBezTo>
                    <a:pt x="36035" y="20106"/>
                    <a:pt x="36534" y="20553"/>
                    <a:pt x="35863" y="20827"/>
                  </a:cubicBezTo>
                  <a:cubicBezTo>
                    <a:pt x="36585" y="21034"/>
                    <a:pt x="36345" y="21858"/>
                    <a:pt x="35863" y="22168"/>
                  </a:cubicBezTo>
                  <a:cubicBezTo>
                    <a:pt x="36413" y="22322"/>
                    <a:pt x="36791" y="22477"/>
                    <a:pt x="37032" y="23061"/>
                  </a:cubicBezTo>
                  <a:cubicBezTo>
                    <a:pt x="36654" y="23388"/>
                    <a:pt x="36138" y="23525"/>
                    <a:pt x="35657" y="23388"/>
                  </a:cubicBezTo>
                  <a:cubicBezTo>
                    <a:pt x="36551" y="23594"/>
                    <a:pt x="36963" y="24264"/>
                    <a:pt x="37049" y="25141"/>
                  </a:cubicBezTo>
                  <a:cubicBezTo>
                    <a:pt x="36465" y="25055"/>
                    <a:pt x="35915" y="24848"/>
                    <a:pt x="35400" y="24539"/>
                  </a:cubicBezTo>
                  <a:cubicBezTo>
                    <a:pt x="35898" y="24883"/>
                    <a:pt x="35898" y="25708"/>
                    <a:pt x="35640" y="26172"/>
                  </a:cubicBezTo>
                  <a:cubicBezTo>
                    <a:pt x="35382" y="25983"/>
                    <a:pt x="35228" y="25484"/>
                    <a:pt x="35125" y="25192"/>
                  </a:cubicBezTo>
                  <a:cubicBezTo>
                    <a:pt x="35193" y="25656"/>
                    <a:pt x="34695" y="25862"/>
                    <a:pt x="34334" y="25983"/>
                  </a:cubicBezTo>
                  <a:cubicBezTo>
                    <a:pt x="34575" y="26911"/>
                    <a:pt x="33544" y="27048"/>
                    <a:pt x="33063" y="26464"/>
                  </a:cubicBezTo>
                  <a:cubicBezTo>
                    <a:pt x="33045" y="26447"/>
                    <a:pt x="33028" y="26429"/>
                    <a:pt x="33028" y="26395"/>
                  </a:cubicBezTo>
                  <a:cubicBezTo>
                    <a:pt x="32891" y="26928"/>
                    <a:pt x="32289" y="27392"/>
                    <a:pt x="31928" y="26825"/>
                  </a:cubicBezTo>
                  <a:cubicBezTo>
                    <a:pt x="32014" y="27340"/>
                    <a:pt x="31757" y="28113"/>
                    <a:pt x="31121" y="28165"/>
                  </a:cubicBezTo>
                  <a:cubicBezTo>
                    <a:pt x="31069" y="27907"/>
                    <a:pt x="31104" y="27649"/>
                    <a:pt x="31189" y="27409"/>
                  </a:cubicBezTo>
                  <a:cubicBezTo>
                    <a:pt x="30846" y="27667"/>
                    <a:pt x="30330" y="27495"/>
                    <a:pt x="30227" y="27065"/>
                  </a:cubicBezTo>
                  <a:cubicBezTo>
                    <a:pt x="30038" y="27478"/>
                    <a:pt x="29523" y="27289"/>
                    <a:pt x="29213" y="27100"/>
                  </a:cubicBezTo>
                  <a:cubicBezTo>
                    <a:pt x="29437" y="27289"/>
                    <a:pt x="29557" y="27564"/>
                    <a:pt x="29557" y="27838"/>
                  </a:cubicBezTo>
                  <a:cubicBezTo>
                    <a:pt x="29024" y="27838"/>
                    <a:pt x="28526" y="27564"/>
                    <a:pt x="28234" y="27100"/>
                  </a:cubicBezTo>
                  <a:cubicBezTo>
                    <a:pt x="28337" y="27323"/>
                    <a:pt x="28406" y="27564"/>
                    <a:pt x="28423" y="27804"/>
                  </a:cubicBezTo>
                  <a:cubicBezTo>
                    <a:pt x="28028" y="27787"/>
                    <a:pt x="27684" y="27271"/>
                    <a:pt x="27512" y="26945"/>
                  </a:cubicBezTo>
                  <a:cubicBezTo>
                    <a:pt x="27220" y="27357"/>
                    <a:pt x="26756" y="26996"/>
                    <a:pt x="26515" y="26722"/>
                  </a:cubicBezTo>
                  <a:cubicBezTo>
                    <a:pt x="26773" y="27426"/>
                    <a:pt x="25794" y="27426"/>
                    <a:pt x="25605" y="26842"/>
                  </a:cubicBezTo>
                  <a:cubicBezTo>
                    <a:pt x="25175" y="27082"/>
                    <a:pt x="24917" y="26687"/>
                    <a:pt x="24969" y="26292"/>
                  </a:cubicBezTo>
                  <a:cubicBezTo>
                    <a:pt x="24642" y="26412"/>
                    <a:pt x="24385" y="26275"/>
                    <a:pt x="24075" y="26223"/>
                  </a:cubicBezTo>
                  <a:cubicBezTo>
                    <a:pt x="24557" y="26739"/>
                    <a:pt x="24178" y="27203"/>
                    <a:pt x="23577" y="26876"/>
                  </a:cubicBezTo>
                  <a:cubicBezTo>
                    <a:pt x="23697" y="27117"/>
                    <a:pt x="23749" y="27409"/>
                    <a:pt x="23732" y="27684"/>
                  </a:cubicBezTo>
                  <a:cubicBezTo>
                    <a:pt x="23233" y="27770"/>
                    <a:pt x="22907" y="27323"/>
                    <a:pt x="22735" y="26962"/>
                  </a:cubicBezTo>
                  <a:cubicBezTo>
                    <a:pt x="22701" y="27220"/>
                    <a:pt x="22116" y="27374"/>
                    <a:pt x="21859" y="27306"/>
                  </a:cubicBezTo>
                  <a:cubicBezTo>
                    <a:pt x="21773" y="27289"/>
                    <a:pt x="21704" y="27254"/>
                    <a:pt x="21635" y="27203"/>
                  </a:cubicBezTo>
                  <a:cubicBezTo>
                    <a:pt x="21618" y="27323"/>
                    <a:pt x="21584" y="27426"/>
                    <a:pt x="21515" y="27512"/>
                  </a:cubicBezTo>
                  <a:cubicBezTo>
                    <a:pt x="21085" y="28182"/>
                    <a:pt x="20346" y="27873"/>
                    <a:pt x="20656" y="27117"/>
                  </a:cubicBezTo>
                  <a:cubicBezTo>
                    <a:pt x="20501" y="27340"/>
                    <a:pt x="19865" y="27564"/>
                    <a:pt x="19659" y="27203"/>
                  </a:cubicBezTo>
                  <a:cubicBezTo>
                    <a:pt x="19642" y="27821"/>
                    <a:pt x="18886" y="27907"/>
                    <a:pt x="18422" y="27993"/>
                  </a:cubicBezTo>
                  <a:cubicBezTo>
                    <a:pt x="18353" y="27701"/>
                    <a:pt x="18473" y="27409"/>
                    <a:pt x="18697" y="27237"/>
                  </a:cubicBezTo>
                  <a:cubicBezTo>
                    <a:pt x="18216" y="27598"/>
                    <a:pt x="17631" y="27426"/>
                    <a:pt x="17683" y="26773"/>
                  </a:cubicBezTo>
                  <a:cubicBezTo>
                    <a:pt x="17253" y="26979"/>
                    <a:pt x="16858" y="26859"/>
                    <a:pt x="16532" y="26532"/>
                  </a:cubicBezTo>
                  <a:cubicBezTo>
                    <a:pt x="16721" y="26893"/>
                    <a:pt x="16824" y="27271"/>
                    <a:pt x="16858" y="27667"/>
                  </a:cubicBezTo>
                  <a:cubicBezTo>
                    <a:pt x="16205" y="27890"/>
                    <a:pt x="15587" y="27031"/>
                    <a:pt x="15638" y="26429"/>
                  </a:cubicBezTo>
                  <a:cubicBezTo>
                    <a:pt x="15157" y="26739"/>
                    <a:pt x="14710" y="26292"/>
                    <a:pt x="14779" y="25794"/>
                  </a:cubicBezTo>
                  <a:cubicBezTo>
                    <a:pt x="14332" y="26275"/>
                    <a:pt x="13387" y="25158"/>
                    <a:pt x="13834" y="24814"/>
                  </a:cubicBezTo>
                  <a:cubicBezTo>
                    <a:pt x="13387" y="24728"/>
                    <a:pt x="13009" y="24419"/>
                    <a:pt x="12854" y="23989"/>
                  </a:cubicBezTo>
                  <a:lnTo>
                    <a:pt x="12442" y="24058"/>
                  </a:lnTo>
                  <a:cubicBezTo>
                    <a:pt x="10878" y="24247"/>
                    <a:pt x="9624" y="23302"/>
                    <a:pt x="8335" y="22563"/>
                  </a:cubicBezTo>
                  <a:cubicBezTo>
                    <a:pt x="6634" y="21566"/>
                    <a:pt x="5036" y="20484"/>
                    <a:pt x="3764" y="18903"/>
                  </a:cubicBezTo>
                  <a:cubicBezTo>
                    <a:pt x="2544" y="17425"/>
                    <a:pt x="2183" y="15311"/>
                    <a:pt x="1358" y="13627"/>
                  </a:cubicBezTo>
                  <a:cubicBezTo>
                    <a:pt x="946" y="12751"/>
                    <a:pt x="448" y="11084"/>
                    <a:pt x="1066" y="10294"/>
                  </a:cubicBezTo>
                  <a:cubicBezTo>
                    <a:pt x="482" y="10191"/>
                    <a:pt x="207" y="9452"/>
                    <a:pt x="843" y="92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3"/>
            <p:cNvSpPr/>
            <p:nvPr/>
          </p:nvSpPr>
          <p:spPr>
            <a:xfrm>
              <a:off x="-304790" y="4468491"/>
              <a:ext cx="847382" cy="751206"/>
            </a:xfrm>
            <a:custGeom>
              <a:rect b="b" l="l" r="r" t="t"/>
              <a:pathLst>
                <a:path extrusionOk="0" h="22409" w="25278">
                  <a:moveTo>
                    <a:pt x="86" y="8971"/>
                  </a:moveTo>
                  <a:cubicBezTo>
                    <a:pt x="155" y="8679"/>
                    <a:pt x="808" y="8558"/>
                    <a:pt x="1031" y="8558"/>
                  </a:cubicBezTo>
                  <a:cubicBezTo>
                    <a:pt x="0" y="7888"/>
                    <a:pt x="1152" y="6874"/>
                    <a:pt x="1633" y="7630"/>
                  </a:cubicBezTo>
                  <a:cubicBezTo>
                    <a:pt x="1186" y="7046"/>
                    <a:pt x="1873" y="6771"/>
                    <a:pt x="2355" y="6943"/>
                  </a:cubicBezTo>
                  <a:cubicBezTo>
                    <a:pt x="2148" y="6685"/>
                    <a:pt x="1684" y="5981"/>
                    <a:pt x="2269" y="5895"/>
                  </a:cubicBezTo>
                  <a:cubicBezTo>
                    <a:pt x="1667" y="5689"/>
                    <a:pt x="1444" y="4589"/>
                    <a:pt x="2114" y="4898"/>
                  </a:cubicBezTo>
                  <a:cubicBezTo>
                    <a:pt x="1547" y="4537"/>
                    <a:pt x="1925" y="3988"/>
                    <a:pt x="2440" y="3970"/>
                  </a:cubicBezTo>
                  <a:cubicBezTo>
                    <a:pt x="2148" y="3970"/>
                    <a:pt x="1633" y="4056"/>
                    <a:pt x="1323" y="3799"/>
                  </a:cubicBezTo>
                  <a:cubicBezTo>
                    <a:pt x="1581" y="3472"/>
                    <a:pt x="2165" y="3352"/>
                    <a:pt x="2561" y="3455"/>
                  </a:cubicBezTo>
                  <a:cubicBezTo>
                    <a:pt x="2269" y="3369"/>
                    <a:pt x="2028" y="3197"/>
                    <a:pt x="1822" y="2974"/>
                  </a:cubicBezTo>
                  <a:cubicBezTo>
                    <a:pt x="2303" y="2733"/>
                    <a:pt x="3128" y="2802"/>
                    <a:pt x="3506" y="3180"/>
                  </a:cubicBezTo>
                  <a:cubicBezTo>
                    <a:pt x="3197" y="2905"/>
                    <a:pt x="3643" y="2321"/>
                    <a:pt x="4004" y="2682"/>
                  </a:cubicBezTo>
                  <a:cubicBezTo>
                    <a:pt x="3867" y="2029"/>
                    <a:pt x="4674" y="2029"/>
                    <a:pt x="5070" y="1994"/>
                  </a:cubicBezTo>
                  <a:cubicBezTo>
                    <a:pt x="4777" y="1908"/>
                    <a:pt x="4485" y="1943"/>
                    <a:pt x="4176" y="1788"/>
                  </a:cubicBezTo>
                  <a:cubicBezTo>
                    <a:pt x="4623" y="1547"/>
                    <a:pt x="5276" y="1427"/>
                    <a:pt x="5740" y="1702"/>
                  </a:cubicBezTo>
                  <a:cubicBezTo>
                    <a:pt x="5138" y="1066"/>
                    <a:pt x="5757" y="1083"/>
                    <a:pt x="6324" y="1324"/>
                  </a:cubicBezTo>
                  <a:cubicBezTo>
                    <a:pt x="6032" y="1066"/>
                    <a:pt x="5843" y="723"/>
                    <a:pt x="5774" y="327"/>
                  </a:cubicBezTo>
                  <a:cubicBezTo>
                    <a:pt x="6187" y="482"/>
                    <a:pt x="6908" y="723"/>
                    <a:pt x="7149" y="1187"/>
                  </a:cubicBezTo>
                  <a:cubicBezTo>
                    <a:pt x="7492" y="1135"/>
                    <a:pt x="7836" y="1169"/>
                    <a:pt x="8163" y="1324"/>
                  </a:cubicBezTo>
                  <a:cubicBezTo>
                    <a:pt x="7956" y="1101"/>
                    <a:pt x="7750" y="740"/>
                    <a:pt x="7802" y="448"/>
                  </a:cubicBezTo>
                  <a:cubicBezTo>
                    <a:pt x="8214" y="723"/>
                    <a:pt x="8730" y="723"/>
                    <a:pt x="9005" y="1255"/>
                  </a:cubicBezTo>
                  <a:cubicBezTo>
                    <a:pt x="8764" y="826"/>
                    <a:pt x="8644" y="1"/>
                    <a:pt x="9245" y="345"/>
                  </a:cubicBezTo>
                  <a:cubicBezTo>
                    <a:pt x="9744" y="585"/>
                    <a:pt x="9950" y="1204"/>
                    <a:pt x="9933" y="1702"/>
                  </a:cubicBezTo>
                  <a:cubicBezTo>
                    <a:pt x="10225" y="1513"/>
                    <a:pt x="10586" y="1685"/>
                    <a:pt x="10671" y="1994"/>
                  </a:cubicBezTo>
                  <a:cubicBezTo>
                    <a:pt x="10517" y="1479"/>
                    <a:pt x="10740" y="1135"/>
                    <a:pt x="10964" y="688"/>
                  </a:cubicBezTo>
                  <a:cubicBezTo>
                    <a:pt x="11290" y="998"/>
                    <a:pt x="11582" y="1788"/>
                    <a:pt x="11256" y="2218"/>
                  </a:cubicBezTo>
                  <a:cubicBezTo>
                    <a:pt x="11531" y="2269"/>
                    <a:pt x="11754" y="2389"/>
                    <a:pt x="11737" y="2699"/>
                  </a:cubicBezTo>
                  <a:cubicBezTo>
                    <a:pt x="11857" y="2269"/>
                    <a:pt x="12235" y="2114"/>
                    <a:pt x="12630" y="1943"/>
                  </a:cubicBezTo>
                  <a:cubicBezTo>
                    <a:pt x="12905" y="2389"/>
                    <a:pt x="12819" y="2956"/>
                    <a:pt x="12441" y="3300"/>
                  </a:cubicBezTo>
                  <a:cubicBezTo>
                    <a:pt x="12785" y="3060"/>
                    <a:pt x="13180" y="3146"/>
                    <a:pt x="13576" y="3163"/>
                  </a:cubicBezTo>
                  <a:cubicBezTo>
                    <a:pt x="13524" y="3524"/>
                    <a:pt x="13094" y="3592"/>
                    <a:pt x="12768" y="3609"/>
                  </a:cubicBezTo>
                  <a:cubicBezTo>
                    <a:pt x="13112" y="3833"/>
                    <a:pt x="13283" y="4348"/>
                    <a:pt x="12991" y="4658"/>
                  </a:cubicBezTo>
                  <a:cubicBezTo>
                    <a:pt x="13387" y="4675"/>
                    <a:pt x="13679" y="5036"/>
                    <a:pt x="13627" y="5431"/>
                  </a:cubicBezTo>
                  <a:cubicBezTo>
                    <a:pt x="13868" y="5208"/>
                    <a:pt x="14194" y="5104"/>
                    <a:pt x="14503" y="5173"/>
                  </a:cubicBezTo>
                  <a:cubicBezTo>
                    <a:pt x="14452" y="5603"/>
                    <a:pt x="14125" y="5809"/>
                    <a:pt x="13885" y="6067"/>
                  </a:cubicBezTo>
                  <a:cubicBezTo>
                    <a:pt x="14607" y="6084"/>
                    <a:pt x="15036" y="6668"/>
                    <a:pt x="15277" y="7270"/>
                  </a:cubicBezTo>
                  <a:cubicBezTo>
                    <a:pt x="14933" y="7390"/>
                    <a:pt x="14572" y="7270"/>
                    <a:pt x="14229" y="7167"/>
                  </a:cubicBezTo>
                  <a:cubicBezTo>
                    <a:pt x="14538" y="7493"/>
                    <a:pt x="14744" y="8043"/>
                    <a:pt x="14194" y="8283"/>
                  </a:cubicBezTo>
                  <a:cubicBezTo>
                    <a:pt x="14383" y="8352"/>
                    <a:pt x="14538" y="8455"/>
                    <a:pt x="14658" y="8610"/>
                  </a:cubicBezTo>
                  <a:cubicBezTo>
                    <a:pt x="14933" y="8490"/>
                    <a:pt x="15242" y="8593"/>
                    <a:pt x="15397" y="8851"/>
                  </a:cubicBezTo>
                  <a:cubicBezTo>
                    <a:pt x="15328" y="8301"/>
                    <a:pt x="15964" y="8283"/>
                    <a:pt x="16273" y="8627"/>
                  </a:cubicBezTo>
                  <a:cubicBezTo>
                    <a:pt x="15758" y="7562"/>
                    <a:pt x="17167" y="7338"/>
                    <a:pt x="17047" y="8610"/>
                  </a:cubicBezTo>
                  <a:cubicBezTo>
                    <a:pt x="17253" y="8283"/>
                    <a:pt x="17700" y="8215"/>
                    <a:pt x="17992" y="8490"/>
                  </a:cubicBezTo>
                  <a:cubicBezTo>
                    <a:pt x="17734" y="8301"/>
                    <a:pt x="17768" y="8198"/>
                    <a:pt x="17682" y="7957"/>
                  </a:cubicBezTo>
                  <a:cubicBezTo>
                    <a:pt x="18061" y="7991"/>
                    <a:pt x="18559" y="8077"/>
                    <a:pt x="18714" y="8507"/>
                  </a:cubicBezTo>
                  <a:cubicBezTo>
                    <a:pt x="18662" y="8129"/>
                    <a:pt x="18404" y="7545"/>
                    <a:pt x="18679" y="7235"/>
                  </a:cubicBezTo>
                  <a:cubicBezTo>
                    <a:pt x="19040" y="7596"/>
                    <a:pt x="19263" y="8077"/>
                    <a:pt x="19315" y="8593"/>
                  </a:cubicBezTo>
                  <a:cubicBezTo>
                    <a:pt x="19676" y="8455"/>
                    <a:pt x="20088" y="8713"/>
                    <a:pt x="20105" y="9108"/>
                  </a:cubicBezTo>
                  <a:cubicBezTo>
                    <a:pt x="20054" y="8679"/>
                    <a:pt x="20277" y="8266"/>
                    <a:pt x="20672" y="8077"/>
                  </a:cubicBezTo>
                  <a:cubicBezTo>
                    <a:pt x="20947" y="8507"/>
                    <a:pt x="21051" y="9022"/>
                    <a:pt x="20965" y="9538"/>
                  </a:cubicBezTo>
                  <a:cubicBezTo>
                    <a:pt x="21119" y="9229"/>
                    <a:pt x="21429" y="9040"/>
                    <a:pt x="21772" y="9022"/>
                  </a:cubicBezTo>
                  <a:cubicBezTo>
                    <a:pt x="21824" y="9349"/>
                    <a:pt x="21721" y="9693"/>
                    <a:pt x="21514" y="9967"/>
                  </a:cubicBezTo>
                  <a:cubicBezTo>
                    <a:pt x="21841" y="9744"/>
                    <a:pt x="22236" y="9400"/>
                    <a:pt x="22666" y="9383"/>
                  </a:cubicBezTo>
                  <a:cubicBezTo>
                    <a:pt x="22735" y="9778"/>
                    <a:pt x="22442" y="10139"/>
                    <a:pt x="22099" y="10346"/>
                  </a:cubicBezTo>
                  <a:cubicBezTo>
                    <a:pt x="22494" y="10105"/>
                    <a:pt x="22941" y="10036"/>
                    <a:pt x="23370" y="10157"/>
                  </a:cubicBezTo>
                  <a:cubicBezTo>
                    <a:pt x="23164" y="10517"/>
                    <a:pt x="22786" y="10775"/>
                    <a:pt x="22374" y="10827"/>
                  </a:cubicBezTo>
                  <a:cubicBezTo>
                    <a:pt x="22769" y="10913"/>
                    <a:pt x="23009" y="11205"/>
                    <a:pt x="22786" y="11548"/>
                  </a:cubicBezTo>
                  <a:cubicBezTo>
                    <a:pt x="23267" y="11445"/>
                    <a:pt x="23628" y="11926"/>
                    <a:pt x="23284" y="12322"/>
                  </a:cubicBezTo>
                  <a:cubicBezTo>
                    <a:pt x="24058" y="11359"/>
                    <a:pt x="25072" y="12957"/>
                    <a:pt x="23851" y="13146"/>
                  </a:cubicBezTo>
                  <a:cubicBezTo>
                    <a:pt x="24350" y="13078"/>
                    <a:pt x="24797" y="13696"/>
                    <a:pt x="24470" y="14057"/>
                  </a:cubicBezTo>
                  <a:cubicBezTo>
                    <a:pt x="24865" y="14246"/>
                    <a:pt x="25261" y="14573"/>
                    <a:pt x="25278" y="15020"/>
                  </a:cubicBezTo>
                  <a:cubicBezTo>
                    <a:pt x="24917" y="14968"/>
                    <a:pt x="24573" y="14779"/>
                    <a:pt x="24333" y="14504"/>
                  </a:cubicBezTo>
                  <a:cubicBezTo>
                    <a:pt x="24539" y="14985"/>
                    <a:pt x="24556" y="15569"/>
                    <a:pt x="23920" y="15690"/>
                  </a:cubicBezTo>
                  <a:cubicBezTo>
                    <a:pt x="24281" y="16119"/>
                    <a:pt x="23903" y="16583"/>
                    <a:pt x="23405" y="16686"/>
                  </a:cubicBezTo>
                  <a:cubicBezTo>
                    <a:pt x="23851" y="16669"/>
                    <a:pt x="24058" y="17219"/>
                    <a:pt x="24075" y="17597"/>
                  </a:cubicBezTo>
                  <a:cubicBezTo>
                    <a:pt x="23834" y="17580"/>
                    <a:pt x="23611" y="17546"/>
                    <a:pt x="23388" y="17477"/>
                  </a:cubicBezTo>
                  <a:cubicBezTo>
                    <a:pt x="23731" y="17906"/>
                    <a:pt x="23267" y="18405"/>
                    <a:pt x="22769" y="18422"/>
                  </a:cubicBezTo>
                  <a:cubicBezTo>
                    <a:pt x="23336" y="18714"/>
                    <a:pt x="23680" y="19298"/>
                    <a:pt x="23645" y="19934"/>
                  </a:cubicBezTo>
                  <a:cubicBezTo>
                    <a:pt x="23250" y="19934"/>
                    <a:pt x="22855" y="19608"/>
                    <a:pt x="22649" y="19212"/>
                  </a:cubicBezTo>
                  <a:cubicBezTo>
                    <a:pt x="22408" y="19470"/>
                    <a:pt x="21961" y="19487"/>
                    <a:pt x="21566" y="19487"/>
                  </a:cubicBezTo>
                  <a:cubicBezTo>
                    <a:pt x="21961" y="19728"/>
                    <a:pt x="21978" y="20312"/>
                    <a:pt x="21893" y="20759"/>
                  </a:cubicBezTo>
                  <a:cubicBezTo>
                    <a:pt x="21583" y="20553"/>
                    <a:pt x="21291" y="20295"/>
                    <a:pt x="21033" y="20003"/>
                  </a:cubicBezTo>
                  <a:cubicBezTo>
                    <a:pt x="21051" y="20587"/>
                    <a:pt x="20226" y="20810"/>
                    <a:pt x="19865" y="20432"/>
                  </a:cubicBezTo>
                  <a:cubicBezTo>
                    <a:pt x="19590" y="20725"/>
                    <a:pt x="19092" y="20948"/>
                    <a:pt x="18696" y="20604"/>
                  </a:cubicBezTo>
                  <a:cubicBezTo>
                    <a:pt x="19040" y="20828"/>
                    <a:pt x="19263" y="21206"/>
                    <a:pt x="19263" y="21618"/>
                  </a:cubicBezTo>
                  <a:cubicBezTo>
                    <a:pt x="18765" y="21532"/>
                    <a:pt x="18232" y="21360"/>
                    <a:pt x="17975" y="20914"/>
                  </a:cubicBezTo>
                  <a:lnTo>
                    <a:pt x="17975" y="21120"/>
                  </a:lnTo>
                  <a:cubicBezTo>
                    <a:pt x="17682" y="21240"/>
                    <a:pt x="17356" y="21206"/>
                    <a:pt x="17098" y="21034"/>
                  </a:cubicBezTo>
                  <a:cubicBezTo>
                    <a:pt x="17562" y="22220"/>
                    <a:pt x="16084" y="22099"/>
                    <a:pt x="15414" y="21567"/>
                  </a:cubicBezTo>
                  <a:cubicBezTo>
                    <a:pt x="15191" y="21979"/>
                    <a:pt x="14796" y="22288"/>
                    <a:pt x="14349" y="22409"/>
                  </a:cubicBezTo>
                  <a:cubicBezTo>
                    <a:pt x="14229" y="22065"/>
                    <a:pt x="14229" y="21721"/>
                    <a:pt x="14349" y="21378"/>
                  </a:cubicBezTo>
                  <a:cubicBezTo>
                    <a:pt x="14074" y="21773"/>
                    <a:pt x="13644" y="21790"/>
                    <a:pt x="13404" y="21292"/>
                  </a:cubicBezTo>
                  <a:cubicBezTo>
                    <a:pt x="13352" y="21773"/>
                    <a:pt x="12699" y="22151"/>
                    <a:pt x="12218" y="22099"/>
                  </a:cubicBezTo>
                  <a:cubicBezTo>
                    <a:pt x="12149" y="21790"/>
                    <a:pt x="12304" y="21463"/>
                    <a:pt x="12579" y="21309"/>
                  </a:cubicBezTo>
                  <a:cubicBezTo>
                    <a:pt x="12201" y="21395"/>
                    <a:pt x="11703" y="21360"/>
                    <a:pt x="11788" y="20845"/>
                  </a:cubicBezTo>
                  <a:cubicBezTo>
                    <a:pt x="11342" y="21206"/>
                    <a:pt x="10861" y="20673"/>
                    <a:pt x="10929" y="20278"/>
                  </a:cubicBezTo>
                  <a:cubicBezTo>
                    <a:pt x="10809" y="20518"/>
                    <a:pt x="10482" y="20570"/>
                    <a:pt x="10311" y="20364"/>
                  </a:cubicBezTo>
                  <a:cubicBezTo>
                    <a:pt x="10603" y="20673"/>
                    <a:pt x="10723" y="21137"/>
                    <a:pt x="10637" y="21567"/>
                  </a:cubicBezTo>
                  <a:cubicBezTo>
                    <a:pt x="10173" y="21601"/>
                    <a:pt x="9864" y="21051"/>
                    <a:pt x="9761" y="20707"/>
                  </a:cubicBezTo>
                  <a:cubicBezTo>
                    <a:pt x="9829" y="21188"/>
                    <a:pt x="9417" y="21601"/>
                    <a:pt x="9108" y="21893"/>
                  </a:cubicBezTo>
                  <a:cubicBezTo>
                    <a:pt x="8747" y="21549"/>
                    <a:pt x="8833" y="20931"/>
                    <a:pt x="9039" y="20518"/>
                  </a:cubicBezTo>
                  <a:cubicBezTo>
                    <a:pt x="8833" y="20845"/>
                    <a:pt x="8558" y="21103"/>
                    <a:pt x="8249" y="21292"/>
                  </a:cubicBezTo>
                  <a:cubicBezTo>
                    <a:pt x="8163" y="22048"/>
                    <a:pt x="7338" y="21515"/>
                    <a:pt x="7097" y="20965"/>
                  </a:cubicBezTo>
                  <a:cubicBezTo>
                    <a:pt x="6874" y="21395"/>
                    <a:pt x="5774" y="22185"/>
                    <a:pt x="5860" y="21171"/>
                  </a:cubicBezTo>
                  <a:cubicBezTo>
                    <a:pt x="5413" y="21601"/>
                    <a:pt x="4674" y="21034"/>
                    <a:pt x="4915" y="20501"/>
                  </a:cubicBezTo>
                  <a:cubicBezTo>
                    <a:pt x="4348" y="21085"/>
                    <a:pt x="3695" y="20106"/>
                    <a:pt x="4245" y="19608"/>
                  </a:cubicBezTo>
                  <a:cubicBezTo>
                    <a:pt x="3901" y="19453"/>
                    <a:pt x="3214" y="19315"/>
                    <a:pt x="3626" y="18869"/>
                  </a:cubicBezTo>
                  <a:cubicBezTo>
                    <a:pt x="3368" y="19126"/>
                    <a:pt x="3025" y="19264"/>
                    <a:pt x="2664" y="19264"/>
                  </a:cubicBezTo>
                  <a:cubicBezTo>
                    <a:pt x="2544" y="18834"/>
                    <a:pt x="2904" y="18628"/>
                    <a:pt x="3231" y="18456"/>
                  </a:cubicBezTo>
                  <a:cubicBezTo>
                    <a:pt x="2904" y="18594"/>
                    <a:pt x="2406" y="18422"/>
                    <a:pt x="2389" y="18027"/>
                  </a:cubicBezTo>
                  <a:cubicBezTo>
                    <a:pt x="2389" y="17511"/>
                    <a:pt x="2904" y="17649"/>
                    <a:pt x="3265" y="17649"/>
                  </a:cubicBezTo>
                  <a:cubicBezTo>
                    <a:pt x="2836" y="17563"/>
                    <a:pt x="2440" y="17305"/>
                    <a:pt x="2423" y="16807"/>
                  </a:cubicBezTo>
                  <a:cubicBezTo>
                    <a:pt x="2131" y="16927"/>
                    <a:pt x="1753" y="16961"/>
                    <a:pt x="1598" y="16635"/>
                  </a:cubicBezTo>
                  <a:cubicBezTo>
                    <a:pt x="1031" y="16704"/>
                    <a:pt x="860" y="15862"/>
                    <a:pt x="1409" y="15690"/>
                  </a:cubicBezTo>
                  <a:cubicBezTo>
                    <a:pt x="1220" y="15638"/>
                    <a:pt x="1031" y="15569"/>
                    <a:pt x="860" y="15483"/>
                  </a:cubicBezTo>
                  <a:cubicBezTo>
                    <a:pt x="911" y="15054"/>
                    <a:pt x="1427" y="15174"/>
                    <a:pt x="1530" y="14779"/>
                  </a:cubicBezTo>
                  <a:cubicBezTo>
                    <a:pt x="1220" y="14968"/>
                    <a:pt x="825" y="14968"/>
                    <a:pt x="516" y="14796"/>
                  </a:cubicBezTo>
                  <a:cubicBezTo>
                    <a:pt x="722" y="14538"/>
                    <a:pt x="1152" y="14590"/>
                    <a:pt x="1444" y="14349"/>
                  </a:cubicBezTo>
                  <a:cubicBezTo>
                    <a:pt x="1238" y="14487"/>
                    <a:pt x="464" y="14418"/>
                    <a:pt x="550" y="14074"/>
                  </a:cubicBezTo>
                  <a:cubicBezTo>
                    <a:pt x="636" y="13782"/>
                    <a:pt x="1358" y="13765"/>
                    <a:pt x="1598" y="13696"/>
                  </a:cubicBezTo>
                  <a:cubicBezTo>
                    <a:pt x="344" y="13662"/>
                    <a:pt x="911" y="12803"/>
                    <a:pt x="1925" y="12957"/>
                  </a:cubicBezTo>
                  <a:cubicBezTo>
                    <a:pt x="1461" y="12648"/>
                    <a:pt x="1908" y="12270"/>
                    <a:pt x="2165" y="12047"/>
                  </a:cubicBezTo>
                  <a:cubicBezTo>
                    <a:pt x="1908" y="12012"/>
                    <a:pt x="928" y="11944"/>
                    <a:pt x="1014" y="11617"/>
                  </a:cubicBezTo>
                  <a:cubicBezTo>
                    <a:pt x="1100" y="11256"/>
                    <a:pt x="2045" y="11359"/>
                    <a:pt x="2286" y="11480"/>
                  </a:cubicBezTo>
                  <a:cubicBezTo>
                    <a:pt x="2011" y="11256"/>
                    <a:pt x="1667" y="10380"/>
                    <a:pt x="2320" y="10500"/>
                  </a:cubicBezTo>
                  <a:cubicBezTo>
                    <a:pt x="2028" y="10431"/>
                    <a:pt x="1427" y="10260"/>
                    <a:pt x="1684" y="9830"/>
                  </a:cubicBezTo>
                  <a:cubicBezTo>
                    <a:pt x="1203" y="9830"/>
                    <a:pt x="911" y="9607"/>
                    <a:pt x="997" y="9280"/>
                  </a:cubicBezTo>
                  <a:lnTo>
                    <a:pt x="911" y="9280"/>
                  </a:lnTo>
                  <a:cubicBezTo>
                    <a:pt x="653" y="9314"/>
                    <a:pt x="35" y="9366"/>
                    <a:pt x="86" y="89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3"/>
            <p:cNvSpPr/>
            <p:nvPr/>
          </p:nvSpPr>
          <p:spPr>
            <a:xfrm>
              <a:off x="768330" y="4588330"/>
              <a:ext cx="762737" cy="578364"/>
            </a:xfrm>
            <a:custGeom>
              <a:rect b="b" l="l" r="r" t="t"/>
              <a:pathLst>
                <a:path extrusionOk="0" h="17253" w="22753">
                  <a:moveTo>
                    <a:pt x="534" y="5671"/>
                  </a:moveTo>
                  <a:cubicBezTo>
                    <a:pt x="1" y="5379"/>
                    <a:pt x="430" y="4519"/>
                    <a:pt x="980" y="4846"/>
                  </a:cubicBezTo>
                  <a:cubicBezTo>
                    <a:pt x="1015" y="4571"/>
                    <a:pt x="1307" y="4571"/>
                    <a:pt x="1547" y="4623"/>
                  </a:cubicBezTo>
                  <a:cubicBezTo>
                    <a:pt x="1358" y="4502"/>
                    <a:pt x="1238" y="4296"/>
                    <a:pt x="1204" y="4090"/>
                  </a:cubicBezTo>
                  <a:lnTo>
                    <a:pt x="1204" y="4055"/>
                  </a:lnTo>
                  <a:cubicBezTo>
                    <a:pt x="1444" y="4004"/>
                    <a:pt x="1685" y="4073"/>
                    <a:pt x="1874" y="4245"/>
                  </a:cubicBezTo>
                  <a:cubicBezTo>
                    <a:pt x="1977" y="4038"/>
                    <a:pt x="2183" y="3935"/>
                    <a:pt x="2407" y="3952"/>
                  </a:cubicBezTo>
                  <a:cubicBezTo>
                    <a:pt x="2166" y="3677"/>
                    <a:pt x="2407" y="3231"/>
                    <a:pt x="2785" y="3282"/>
                  </a:cubicBezTo>
                  <a:cubicBezTo>
                    <a:pt x="2441" y="2853"/>
                    <a:pt x="3145" y="2526"/>
                    <a:pt x="3266" y="3093"/>
                  </a:cubicBezTo>
                  <a:cubicBezTo>
                    <a:pt x="3197" y="2767"/>
                    <a:pt x="3489" y="2646"/>
                    <a:pt x="3713" y="2887"/>
                  </a:cubicBezTo>
                  <a:cubicBezTo>
                    <a:pt x="3524" y="2698"/>
                    <a:pt x="3455" y="2423"/>
                    <a:pt x="3506" y="2165"/>
                  </a:cubicBezTo>
                  <a:cubicBezTo>
                    <a:pt x="3816" y="2251"/>
                    <a:pt x="4211" y="2423"/>
                    <a:pt x="4211" y="2784"/>
                  </a:cubicBezTo>
                  <a:cubicBezTo>
                    <a:pt x="4348" y="2578"/>
                    <a:pt x="4623" y="2543"/>
                    <a:pt x="4795" y="2698"/>
                  </a:cubicBezTo>
                  <a:cubicBezTo>
                    <a:pt x="4606" y="2543"/>
                    <a:pt x="4537" y="2286"/>
                    <a:pt x="4589" y="2045"/>
                  </a:cubicBezTo>
                  <a:cubicBezTo>
                    <a:pt x="4847" y="2062"/>
                    <a:pt x="5070" y="2251"/>
                    <a:pt x="5122" y="2509"/>
                  </a:cubicBezTo>
                  <a:cubicBezTo>
                    <a:pt x="5242" y="2406"/>
                    <a:pt x="5431" y="2423"/>
                    <a:pt x="5551" y="2560"/>
                  </a:cubicBezTo>
                  <a:cubicBezTo>
                    <a:pt x="5345" y="2320"/>
                    <a:pt x="5242" y="2028"/>
                    <a:pt x="5242" y="1718"/>
                  </a:cubicBezTo>
                  <a:cubicBezTo>
                    <a:pt x="5603" y="1787"/>
                    <a:pt x="5878" y="2079"/>
                    <a:pt x="5929" y="2423"/>
                  </a:cubicBezTo>
                  <a:cubicBezTo>
                    <a:pt x="5981" y="1942"/>
                    <a:pt x="6565" y="2114"/>
                    <a:pt x="6410" y="2560"/>
                  </a:cubicBezTo>
                  <a:cubicBezTo>
                    <a:pt x="6651" y="2406"/>
                    <a:pt x="7046" y="2457"/>
                    <a:pt x="7081" y="2784"/>
                  </a:cubicBezTo>
                  <a:cubicBezTo>
                    <a:pt x="7063" y="2560"/>
                    <a:pt x="7252" y="2389"/>
                    <a:pt x="7476" y="2440"/>
                  </a:cubicBezTo>
                  <a:cubicBezTo>
                    <a:pt x="7287" y="2371"/>
                    <a:pt x="7115" y="2268"/>
                    <a:pt x="6977" y="2114"/>
                  </a:cubicBezTo>
                  <a:cubicBezTo>
                    <a:pt x="7184" y="2028"/>
                    <a:pt x="7441" y="2028"/>
                    <a:pt x="7648" y="2131"/>
                  </a:cubicBezTo>
                  <a:cubicBezTo>
                    <a:pt x="7459" y="2028"/>
                    <a:pt x="7338" y="1856"/>
                    <a:pt x="7287" y="1667"/>
                  </a:cubicBezTo>
                  <a:cubicBezTo>
                    <a:pt x="7596" y="1598"/>
                    <a:pt x="8043" y="1667"/>
                    <a:pt x="8146" y="1993"/>
                  </a:cubicBezTo>
                  <a:cubicBezTo>
                    <a:pt x="8094" y="1736"/>
                    <a:pt x="8283" y="1547"/>
                    <a:pt x="8558" y="1684"/>
                  </a:cubicBezTo>
                  <a:cubicBezTo>
                    <a:pt x="8438" y="1358"/>
                    <a:pt x="8816" y="1169"/>
                    <a:pt x="9074" y="1375"/>
                  </a:cubicBezTo>
                  <a:cubicBezTo>
                    <a:pt x="9005" y="997"/>
                    <a:pt x="9383" y="1014"/>
                    <a:pt x="9658" y="1066"/>
                  </a:cubicBezTo>
                  <a:cubicBezTo>
                    <a:pt x="9486" y="1031"/>
                    <a:pt x="9314" y="911"/>
                    <a:pt x="9229" y="739"/>
                  </a:cubicBezTo>
                  <a:cubicBezTo>
                    <a:pt x="9589" y="636"/>
                    <a:pt x="9899" y="739"/>
                    <a:pt x="10242" y="859"/>
                  </a:cubicBezTo>
                  <a:cubicBezTo>
                    <a:pt x="9967" y="756"/>
                    <a:pt x="9761" y="550"/>
                    <a:pt x="9641" y="309"/>
                  </a:cubicBezTo>
                  <a:cubicBezTo>
                    <a:pt x="10036" y="258"/>
                    <a:pt x="10517" y="395"/>
                    <a:pt x="10603" y="842"/>
                  </a:cubicBezTo>
                  <a:cubicBezTo>
                    <a:pt x="10638" y="602"/>
                    <a:pt x="10895" y="567"/>
                    <a:pt x="11084" y="636"/>
                  </a:cubicBezTo>
                  <a:cubicBezTo>
                    <a:pt x="10947" y="464"/>
                    <a:pt x="10844" y="258"/>
                    <a:pt x="10775" y="52"/>
                  </a:cubicBezTo>
                  <a:cubicBezTo>
                    <a:pt x="11170" y="0"/>
                    <a:pt x="11462" y="344"/>
                    <a:pt x="11634" y="670"/>
                  </a:cubicBezTo>
                  <a:cubicBezTo>
                    <a:pt x="11566" y="447"/>
                    <a:pt x="11617" y="189"/>
                    <a:pt x="11772" y="17"/>
                  </a:cubicBezTo>
                  <a:cubicBezTo>
                    <a:pt x="11995" y="258"/>
                    <a:pt x="12133" y="550"/>
                    <a:pt x="12167" y="859"/>
                  </a:cubicBezTo>
                  <a:cubicBezTo>
                    <a:pt x="12562" y="481"/>
                    <a:pt x="12957" y="670"/>
                    <a:pt x="12906" y="1203"/>
                  </a:cubicBezTo>
                  <a:cubicBezTo>
                    <a:pt x="13250" y="1066"/>
                    <a:pt x="13353" y="1461"/>
                    <a:pt x="13353" y="1753"/>
                  </a:cubicBezTo>
                  <a:cubicBezTo>
                    <a:pt x="13507" y="1547"/>
                    <a:pt x="13714" y="1409"/>
                    <a:pt x="13954" y="1323"/>
                  </a:cubicBezTo>
                  <a:cubicBezTo>
                    <a:pt x="14040" y="1598"/>
                    <a:pt x="14040" y="1976"/>
                    <a:pt x="13817" y="2182"/>
                  </a:cubicBezTo>
                  <a:cubicBezTo>
                    <a:pt x="14126" y="2011"/>
                    <a:pt x="14332" y="2234"/>
                    <a:pt x="14263" y="2612"/>
                  </a:cubicBezTo>
                  <a:cubicBezTo>
                    <a:pt x="14590" y="2681"/>
                    <a:pt x="14556" y="2956"/>
                    <a:pt x="14367" y="3196"/>
                  </a:cubicBezTo>
                  <a:cubicBezTo>
                    <a:pt x="14590" y="3024"/>
                    <a:pt x="14865" y="2939"/>
                    <a:pt x="15157" y="2939"/>
                  </a:cubicBezTo>
                  <a:cubicBezTo>
                    <a:pt x="15157" y="3265"/>
                    <a:pt x="14934" y="3557"/>
                    <a:pt x="14607" y="3643"/>
                  </a:cubicBezTo>
                  <a:cubicBezTo>
                    <a:pt x="14830" y="3592"/>
                    <a:pt x="15071" y="3677"/>
                    <a:pt x="15226" y="3849"/>
                  </a:cubicBezTo>
                  <a:cubicBezTo>
                    <a:pt x="15363" y="3248"/>
                    <a:pt x="15861" y="3523"/>
                    <a:pt x="15913" y="4004"/>
                  </a:cubicBezTo>
                  <a:cubicBezTo>
                    <a:pt x="16188" y="3712"/>
                    <a:pt x="16463" y="3866"/>
                    <a:pt x="16549" y="4210"/>
                  </a:cubicBezTo>
                  <a:cubicBezTo>
                    <a:pt x="16566" y="3918"/>
                    <a:pt x="16704" y="3626"/>
                    <a:pt x="16927" y="3437"/>
                  </a:cubicBezTo>
                  <a:cubicBezTo>
                    <a:pt x="17202" y="3832"/>
                    <a:pt x="17271" y="4330"/>
                    <a:pt x="17099" y="4760"/>
                  </a:cubicBezTo>
                  <a:cubicBezTo>
                    <a:pt x="17271" y="4434"/>
                    <a:pt x="17631" y="4245"/>
                    <a:pt x="18009" y="4262"/>
                  </a:cubicBezTo>
                  <a:cubicBezTo>
                    <a:pt x="18009" y="4571"/>
                    <a:pt x="17735" y="4777"/>
                    <a:pt x="17494" y="4983"/>
                  </a:cubicBezTo>
                  <a:cubicBezTo>
                    <a:pt x="17820" y="4897"/>
                    <a:pt x="18061" y="5052"/>
                    <a:pt x="17958" y="5379"/>
                  </a:cubicBezTo>
                  <a:cubicBezTo>
                    <a:pt x="18388" y="5413"/>
                    <a:pt x="18405" y="5929"/>
                    <a:pt x="18250" y="6255"/>
                  </a:cubicBezTo>
                  <a:cubicBezTo>
                    <a:pt x="18508" y="6049"/>
                    <a:pt x="18851" y="5997"/>
                    <a:pt x="19144" y="6152"/>
                  </a:cubicBezTo>
                  <a:cubicBezTo>
                    <a:pt x="18989" y="6392"/>
                    <a:pt x="18748" y="6564"/>
                    <a:pt x="18473" y="6650"/>
                  </a:cubicBezTo>
                  <a:cubicBezTo>
                    <a:pt x="18920" y="6753"/>
                    <a:pt x="19522" y="6942"/>
                    <a:pt x="19419" y="7509"/>
                  </a:cubicBezTo>
                  <a:cubicBezTo>
                    <a:pt x="19161" y="7544"/>
                    <a:pt x="18903" y="7441"/>
                    <a:pt x="18731" y="7252"/>
                  </a:cubicBezTo>
                  <a:cubicBezTo>
                    <a:pt x="19023" y="7595"/>
                    <a:pt x="19230" y="8317"/>
                    <a:pt x="18594" y="8386"/>
                  </a:cubicBezTo>
                  <a:cubicBezTo>
                    <a:pt x="19126" y="8403"/>
                    <a:pt x="18886" y="8815"/>
                    <a:pt x="18611" y="9022"/>
                  </a:cubicBezTo>
                  <a:cubicBezTo>
                    <a:pt x="18594" y="9039"/>
                    <a:pt x="18559" y="9056"/>
                    <a:pt x="18542" y="9073"/>
                  </a:cubicBezTo>
                  <a:cubicBezTo>
                    <a:pt x="18697" y="9176"/>
                    <a:pt x="18817" y="9331"/>
                    <a:pt x="18869" y="9503"/>
                  </a:cubicBezTo>
                  <a:lnTo>
                    <a:pt x="18886" y="9503"/>
                  </a:lnTo>
                  <a:cubicBezTo>
                    <a:pt x="18903" y="9193"/>
                    <a:pt x="19041" y="8798"/>
                    <a:pt x="19315" y="9108"/>
                  </a:cubicBezTo>
                  <a:cubicBezTo>
                    <a:pt x="19504" y="9382"/>
                    <a:pt x="19539" y="9743"/>
                    <a:pt x="19436" y="10053"/>
                  </a:cubicBezTo>
                  <a:cubicBezTo>
                    <a:pt x="19659" y="9881"/>
                    <a:pt x="20003" y="10053"/>
                    <a:pt x="20003" y="10345"/>
                  </a:cubicBezTo>
                  <a:cubicBezTo>
                    <a:pt x="20243" y="10173"/>
                    <a:pt x="20656" y="10293"/>
                    <a:pt x="20604" y="10637"/>
                  </a:cubicBezTo>
                  <a:cubicBezTo>
                    <a:pt x="20725" y="10465"/>
                    <a:pt x="20828" y="10242"/>
                    <a:pt x="21068" y="10156"/>
                  </a:cubicBezTo>
                  <a:cubicBezTo>
                    <a:pt x="21154" y="10431"/>
                    <a:pt x="21120" y="10757"/>
                    <a:pt x="20965" y="11015"/>
                  </a:cubicBezTo>
                  <a:cubicBezTo>
                    <a:pt x="21206" y="10826"/>
                    <a:pt x="21515" y="10774"/>
                    <a:pt x="21807" y="10860"/>
                  </a:cubicBezTo>
                  <a:cubicBezTo>
                    <a:pt x="21773" y="11135"/>
                    <a:pt x="21463" y="11393"/>
                    <a:pt x="21257" y="11530"/>
                  </a:cubicBezTo>
                  <a:cubicBezTo>
                    <a:pt x="21481" y="11496"/>
                    <a:pt x="21549" y="11719"/>
                    <a:pt x="21549" y="11891"/>
                  </a:cubicBezTo>
                  <a:cubicBezTo>
                    <a:pt x="21841" y="11754"/>
                    <a:pt x="22202" y="11805"/>
                    <a:pt x="22443" y="12029"/>
                  </a:cubicBezTo>
                  <a:cubicBezTo>
                    <a:pt x="22271" y="12183"/>
                    <a:pt x="22065" y="12252"/>
                    <a:pt x="21841" y="12252"/>
                  </a:cubicBezTo>
                  <a:cubicBezTo>
                    <a:pt x="22116" y="12321"/>
                    <a:pt x="22426" y="12596"/>
                    <a:pt x="22013" y="12768"/>
                  </a:cubicBezTo>
                  <a:cubicBezTo>
                    <a:pt x="22460" y="12888"/>
                    <a:pt x="22305" y="13403"/>
                    <a:pt x="22013" y="13592"/>
                  </a:cubicBezTo>
                  <a:cubicBezTo>
                    <a:pt x="22357" y="13678"/>
                    <a:pt x="22580" y="13782"/>
                    <a:pt x="22735" y="14125"/>
                  </a:cubicBezTo>
                  <a:cubicBezTo>
                    <a:pt x="22512" y="14349"/>
                    <a:pt x="22185" y="14417"/>
                    <a:pt x="21893" y="14331"/>
                  </a:cubicBezTo>
                  <a:cubicBezTo>
                    <a:pt x="22443" y="14469"/>
                    <a:pt x="22683" y="14881"/>
                    <a:pt x="22752" y="15414"/>
                  </a:cubicBezTo>
                  <a:cubicBezTo>
                    <a:pt x="22391" y="15345"/>
                    <a:pt x="22048" y="15225"/>
                    <a:pt x="21738" y="15036"/>
                  </a:cubicBezTo>
                  <a:cubicBezTo>
                    <a:pt x="22048" y="15259"/>
                    <a:pt x="22030" y="15758"/>
                    <a:pt x="21876" y="16033"/>
                  </a:cubicBezTo>
                  <a:cubicBezTo>
                    <a:pt x="21721" y="15929"/>
                    <a:pt x="21635" y="15620"/>
                    <a:pt x="21567" y="15448"/>
                  </a:cubicBezTo>
                  <a:cubicBezTo>
                    <a:pt x="21618" y="15723"/>
                    <a:pt x="21292" y="15861"/>
                    <a:pt x="21068" y="15912"/>
                  </a:cubicBezTo>
                  <a:cubicBezTo>
                    <a:pt x="21240" y="16497"/>
                    <a:pt x="20587" y="16582"/>
                    <a:pt x="20295" y="16222"/>
                  </a:cubicBezTo>
                  <a:cubicBezTo>
                    <a:pt x="20295" y="16204"/>
                    <a:pt x="20278" y="16187"/>
                    <a:pt x="20278" y="16187"/>
                  </a:cubicBezTo>
                  <a:cubicBezTo>
                    <a:pt x="20192" y="16514"/>
                    <a:pt x="19831" y="16789"/>
                    <a:pt x="19608" y="16445"/>
                  </a:cubicBezTo>
                  <a:cubicBezTo>
                    <a:pt x="19659" y="16754"/>
                    <a:pt x="19504" y="17235"/>
                    <a:pt x="19109" y="17253"/>
                  </a:cubicBezTo>
                  <a:cubicBezTo>
                    <a:pt x="19075" y="17098"/>
                    <a:pt x="19092" y="16943"/>
                    <a:pt x="19144" y="16789"/>
                  </a:cubicBezTo>
                  <a:cubicBezTo>
                    <a:pt x="18937" y="16961"/>
                    <a:pt x="18611" y="16840"/>
                    <a:pt x="18559" y="16582"/>
                  </a:cubicBezTo>
                  <a:cubicBezTo>
                    <a:pt x="18439" y="16823"/>
                    <a:pt x="18130" y="16720"/>
                    <a:pt x="17941" y="16600"/>
                  </a:cubicBezTo>
                  <a:cubicBezTo>
                    <a:pt x="18078" y="16720"/>
                    <a:pt x="18147" y="16875"/>
                    <a:pt x="18147" y="17046"/>
                  </a:cubicBezTo>
                  <a:cubicBezTo>
                    <a:pt x="17820" y="17046"/>
                    <a:pt x="17511" y="16875"/>
                    <a:pt x="17339" y="16600"/>
                  </a:cubicBezTo>
                  <a:cubicBezTo>
                    <a:pt x="17408" y="16720"/>
                    <a:pt x="17442" y="16875"/>
                    <a:pt x="17442" y="17029"/>
                  </a:cubicBezTo>
                  <a:cubicBezTo>
                    <a:pt x="17202" y="17012"/>
                    <a:pt x="16996" y="16686"/>
                    <a:pt x="16893" y="16497"/>
                  </a:cubicBezTo>
                  <a:cubicBezTo>
                    <a:pt x="16721" y="16737"/>
                    <a:pt x="16429" y="16531"/>
                    <a:pt x="16291" y="16359"/>
                  </a:cubicBezTo>
                  <a:cubicBezTo>
                    <a:pt x="16429" y="16789"/>
                    <a:pt x="15827" y="16789"/>
                    <a:pt x="15724" y="16428"/>
                  </a:cubicBezTo>
                  <a:cubicBezTo>
                    <a:pt x="15466" y="16582"/>
                    <a:pt x="15294" y="16342"/>
                    <a:pt x="15329" y="16101"/>
                  </a:cubicBezTo>
                  <a:cubicBezTo>
                    <a:pt x="15157" y="16136"/>
                    <a:pt x="14968" y="16119"/>
                    <a:pt x="14796" y="16050"/>
                  </a:cubicBezTo>
                  <a:cubicBezTo>
                    <a:pt x="15071" y="16359"/>
                    <a:pt x="14848" y="16651"/>
                    <a:pt x="14470" y="16445"/>
                  </a:cubicBezTo>
                  <a:cubicBezTo>
                    <a:pt x="14556" y="16600"/>
                    <a:pt x="14573" y="16771"/>
                    <a:pt x="14573" y="16943"/>
                  </a:cubicBezTo>
                  <a:cubicBezTo>
                    <a:pt x="14263" y="16995"/>
                    <a:pt x="14057" y="16720"/>
                    <a:pt x="13954" y="16497"/>
                  </a:cubicBezTo>
                  <a:cubicBezTo>
                    <a:pt x="13937" y="16651"/>
                    <a:pt x="13576" y="16754"/>
                    <a:pt x="13421" y="16720"/>
                  </a:cubicBezTo>
                  <a:cubicBezTo>
                    <a:pt x="13370" y="16703"/>
                    <a:pt x="13335" y="16686"/>
                    <a:pt x="13301" y="16651"/>
                  </a:cubicBezTo>
                  <a:cubicBezTo>
                    <a:pt x="13284" y="16720"/>
                    <a:pt x="13250" y="16789"/>
                    <a:pt x="13215" y="16840"/>
                  </a:cubicBezTo>
                  <a:cubicBezTo>
                    <a:pt x="12957" y="17253"/>
                    <a:pt x="12511" y="17046"/>
                    <a:pt x="12700" y="16600"/>
                  </a:cubicBezTo>
                  <a:cubicBezTo>
                    <a:pt x="12597" y="16737"/>
                    <a:pt x="12201" y="16875"/>
                    <a:pt x="12081" y="16651"/>
                  </a:cubicBezTo>
                  <a:cubicBezTo>
                    <a:pt x="12081" y="17029"/>
                    <a:pt x="11600" y="17081"/>
                    <a:pt x="11325" y="17132"/>
                  </a:cubicBezTo>
                  <a:cubicBezTo>
                    <a:pt x="11273" y="16961"/>
                    <a:pt x="11342" y="16771"/>
                    <a:pt x="11497" y="16668"/>
                  </a:cubicBezTo>
                  <a:cubicBezTo>
                    <a:pt x="11187" y="16892"/>
                    <a:pt x="10827" y="16789"/>
                    <a:pt x="10861" y="16376"/>
                  </a:cubicBezTo>
                  <a:cubicBezTo>
                    <a:pt x="10620" y="16497"/>
                    <a:pt x="10328" y="16445"/>
                    <a:pt x="10156" y="16239"/>
                  </a:cubicBezTo>
                  <a:cubicBezTo>
                    <a:pt x="10260" y="16462"/>
                    <a:pt x="10328" y="16703"/>
                    <a:pt x="10345" y="16943"/>
                  </a:cubicBezTo>
                  <a:cubicBezTo>
                    <a:pt x="9950" y="17064"/>
                    <a:pt x="9572" y="16531"/>
                    <a:pt x="9607" y="16170"/>
                  </a:cubicBezTo>
                  <a:cubicBezTo>
                    <a:pt x="9314" y="16359"/>
                    <a:pt x="9040" y="16084"/>
                    <a:pt x="9074" y="15792"/>
                  </a:cubicBezTo>
                  <a:cubicBezTo>
                    <a:pt x="8799" y="16084"/>
                    <a:pt x="8215" y="15397"/>
                    <a:pt x="8490" y="15191"/>
                  </a:cubicBezTo>
                  <a:cubicBezTo>
                    <a:pt x="8215" y="15139"/>
                    <a:pt x="7991" y="14950"/>
                    <a:pt x="7888" y="14692"/>
                  </a:cubicBezTo>
                  <a:lnTo>
                    <a:pt x="7630" y="14727"/>
                  </a:lnTo>
                  <a:cubicBezTo>
                    <a:pt x="6668" y="14847"/>
                    <a:pt x="5912" y="14263"/>
                    <a:pt x="5104" y="13799"/>
                  </a:cubicBezTo>
                  <a:cubicBezTo>
                    <a:pt x="4073" y="13197"/>
                    <a:pt x="3094" y="12527"/>
                    <a:pt x="2303" y="11548"/>
                  </a:cubicBezTo>
                  <a:cubicBezTo>
                    <a:pt x="1565" y="10637"/>
                    <a:pt x="1341" y="9348"/>
                    <a:pt x="826" y="8300"/>
                  </a:cubicBezTo>
                  <a:cubicBezTo>
                    <a:pt x="568" y="7767"/>
                    <a:pt x="276" y="6753"/>
                    <a:pt x="654" y="6255"/>
                  </a:cubicBezTo>
                  <a:cubicBezTo>
                    <a:pt x="293" y="6255"/>
                    <a:pt x="138" y="5808"/>
                    <a:pt x="534" y="567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3"/>
            <p:cNvSpPr/>
            <p:nvPr/>
          </p:nvSpPr>
          <p:spPr>
            <a:xfrm>
              <a:off x="616847" y="4715041"/>
              <a:ext cx="521945" cy="461437"/>
            </a:xfrm>
            <a:custGeom>
              <a:rect b="b" l="l" r="r" t="t"/>
              <a:pathLst>
                <a:path extrusionOk="0" h="13765" w="15570">
                  <a:moveTo>
                    <a:pt x="69" y="5517"/>
                  </a:moveTo>
                  <a:cubicBezTo>
                    <a:pt x="104" y="5345"/>
                    <a:pt x="499" y="5276"/>
                    <a:pt x="653" y="5259"/>
                  </a:cubicBezTo>
                  <a:cubicBezTo>
                    <a:pt x="0" y="4864"/>
                    <a:pt x="722" y="4245"/>
                    <a:pt x="1014" y="4692"/>
                  </a:cubicBezTo>
                  <a:cubicBezTo>
                    <a:pt x="739" y="4331"/>
                    <a:pt x="1169" y="4159"/>
                    <a:pt x="1461" y="4279"/>
                  </a:cubicBezTo>
                  <a:cubicBezTo>
                    <a:pt x="1341" y="4125"/>
                    <a:pt x="1049" y="3678"/>
                    <a:pt x="1410" y="3626"/>
                  </a:cubicBezTo>
                  <a:cubicBezTo>
                    <a:pt x="1049" y="3506"/>
                    <a:pt x="911" y="2819"/>
                    <a:pt x="1306" y="3008"/>
                  </a:cubicBezTo>
                  <a:cubicBezTo>
                    <a:pt x="963" y="2802"/>
                    <a:pt x="1203" y="2458"/>
                    <a:pt x="1530" y="2441"/>
                  </a:cubicBezTo>
                  <a:cubicBezTo>
                    <a:pt x="1341" y="2441"/>
                    <a:pt x="1031" y="2492"/>
                    <a:pt x="842" y="2338"/>
                  </a:cubicBezTo>
                  <a:cubicBezTo>
                    <a:pt x="1031" y="2131"/>
                    <a:pt x="1324" y="2045"/>
                    <a:pt x="1599" y="2131"/>
                  </a:cubicBezTo>
                  <a:cubicBezTo>
                    <a:pt x="1427" y="2063"/>
                    <a:pt x="1272" y="1959"/>
                    <a:pt x="1152" y="1822"/>
                  </a:cubicBezTo>
                  <a:cubicBezTo>
                    <a:pt x="1495" y="1667"/>
                    <a:pt x="1891" y="1719"/>
                    <a:pt x="2183" y="1959"/>
                  </a:cubicBezTo>
                  <a:cubicBezTo>
                    <a:pt x="1994" y="1788"/>
                    <a:pt x="2269" y="1427"/>
                    <a:pt x="2492" y="1650"/>
                  </a:cubicBezTo>
                  <a:cubicBezTo>
                    <a:pt x="2406" y="1255"/>
                    <a:pt x="2905" y="1255"/>
                    <a:pt x="3128" y="1221"/>
                  </a:cubicBezTo>
                  <a:cubicBezTo>
                    <a:pt x="2956" y="1203"/>
                    <a:pt x="2767" y="1152"/>
                    <a:pt x="2595" y="1100"/>
                  </a:cubicBezTo>
                  <a:cubicBezTo>
                    <a:pt x="2887" y="911"/>
                    <a:pt x="3248" y="894"/>
                    <a:pt x="3558" y="1049"/>
                  </a:cubicBezTo>
                  <a:cubicBezTo>
                    <a:pt x="3179" y="654"/>
                    <a:pt x="3558" y="671"/>
                    <a:pt x="3901" y="808"/>
                  </a:cubicBezTo>
                  <a:cubicBezTo>
                    <a:pt x="3729" y="654"/>
                    <a:pt x="3609" y="430"/>
                    <a:pt x="3575" y="207"/>
                  </a:cubicBezTo>
                  <a:cubicBezTo>
                    <a:pt x="3815" y="293"/>
                    <a:pt x="4262" y="447"/>
                    <a:pt x="4417" y="722"/>
                  </a:cubicBezTo>
                  <a:cubicBezTo>
                    <a:pt x="4623" y="688"/>
                    <a:pt x="4846" y="722"/>
                    <a:pt x="5035" y="808"/>
                  </a:cubicBezTo>
                  <a:cubicBezTo>
                    <a:pt x="4881" y="671"/>
                    <a:pt x="4812" y="465"/>
                    <a:pt x="4812" y="275"/>
                  </a:cubicBezTo>
                  <a:cubicBezTo>
                    <a:pt x="5070" y="447"/>
                    <a:pt x="5379" y="430"/>
                    <a:pt x="5551" y="774"/>
                  </a:cubicBezTo>
                  <a:cubicBezTo>
                    <a:pt x="5413" y="516"/>
                    <a:pt x="5345" y="1"/>
                    <a:pt x="5706" y="207"/>
                  </a:cubicBezTo>
                  <a:cubicBezTo>
                    <a:pt x="5998" y="379"/>
                    <a:pt x="6152" y="705"/>
                    <a:pt x="6135" y="1032"/>
                  </a:cubicBezTo>
                  <a:cubicBezTo>
                    <a:pt x="6307" y="928"/>
                    <a:pt x="6530" y="1032"/>
                    <a:pt x="6582" y="1221"/>
                  </a:cubicBezTo>
                  <a:cubicBezTo>
                    <a:pt x="6496" y="911"/>
                    <a:pt x="6633" y="705"/>
                    <a:pt x="6754" y="413"/>
                  </a:cubicBezTo>
                  <a:cubicBezTo>
                    <a:pt x="6977" y="619"/>
                    <a:pt x="7132" y="1083"/>
                    <a:pt x="6943" y="1358"/>
                  </a:cubicBezTo>
                  <a:cubicBezTo>
                    <a:pt x="7115" y="1392"/>
                    <a:pt x="7252" y="1461"/>
                    <a:pt x="7235" y="1650"/>
                  </a:cubicBezTo>
                  <a:cubicBezTo>
                    <a:pt x="7304" y="1392"/>
                    <a:pt x="7544" y="1307"/>
                    <a:pt x="7785" y="1186"/>
                  </a:cubicBezTo>
                  <a:cubicBezTo>
                    <a:pt x="7957" y="1461"/>
                    <a:pt x="7905" y="1805"/>
                    <a:pt x="7664" y="2028"/>
                  </a:cubicBezTo>
                  <a:cubicBezTo>
                    <a:pt x="7888" y="1874"/>
                    <a:pt x="8128" y="1925"/>
                    <a:pt x="8369" y="1942"/>
                  </a:cubicBezTo>
                  <a:cubicBezTo>
                    <a:pt x="8335" y="2149"/>
                    <a:pt x="8077" y="2217"/>
                    <a:pt x="7871" y="2217"/>
                  </a:cubicBezTo>
                  <a:cubicBezTo>
                    <a:pt x="8094" y="2355"/>
                    <a:pt x="8180" y="2664"/>
                    <a:pt x="8008" y="2853"/>
                  </a:cubicBezTo>
                  <a:cubicBezTo>
                    <a:pt x="8249" y="2870"/>
                    <a:pt x="8438" y="3094"/>
                    <a:pt x="8403" y="3334"/>
                  </a:cubicBezTo>
                  <a:cubicBezTo>
                    <a:pt x="8541" y="3197"/>
                    <a:pt x="8747" y="3128"/>
                    <a:pt x="8953" y="3180"/>
                  </a:cubicBezTo>
                  <a:cubicBezTo>
                    <a:pt x="8919" y="3437"/>
                    <a:pt x="8713" y="3575"/>
                    <a:pt x="8558" y="3729"/>
                  </a:cubicBezTo>
                  <a:cubicBezTo>
                    <a:pt x="9005" y="3729"/>
                    <a:pt x="9263" y="4090"/>
                    <a:pt x="9417" y="4468"/>
                  </a:cubicBezTo>
                  <a:cubicBezTo>
                    <a:pt x="9194" y="4503"/>
                    <a:pt x="8970" y="4486"/>
                    <a:pt x="8781" y="4417"/>
                  </a:cubicBezTo>
                  <a:cubicBezTo>
                    <a:pt x="8953" y="4606"/>
                    <a:pt x="9091" y="4949"/>
                    <a:pt x="8747" y="5087"/>
                  </a:cubicBezTo>
                  <a:cubicBezTo>
                    <a:pt x="8867" y="5121"/>
                    <a:pt x="8970" y="5190"/>
                    <a:pt x="9039" y="5293"/>
                  </a:cubicBezTo>
                  <a:cubicBezTo>
                    <a:pt x="9211" y="5207"/>
                    <a:pt x="9400" y="5276"/>
                    <a:pt x="9486" y="5431"/>
                  </a:cubicBezTo>
                  <a:cubicBezTo>
                    <a:pt x="9452" y="5104"/>
                    <a:pt x="9847" y="5087"/>
                    <a:pt x="10019" y="5293"/>
                  </a:cubicBezTo>
                  <a:cubicBezTo>
                    <a:pt x="9709" y="4657"/>
                    <a:pt x="10586" y="4503"/>
                    <a:pt x="10500" y="5293"/>
                  </a:cubicBezTo>
                  <a:cubicBezTo>
                    <a:pt x="10637" y="5087"/>
                    <a:pt x="10912" y="5053"/>
                    <a:pt x="11084" y="5207"/>
                  </a:cubicBezTo>
                  <a:cubicBezTo>
                    <a:pt x="10929" y="5087"/>
                    <a:pt x="10947" y="5035"/>
                    <a:pt x="10895" y="4881"/>
                  </a:cubicBezTo>
                  <a:cubicBezTo>
                    <a:pt x="11136" y="4915"/>
                    <a:pt x="11428" y="4967"/>
                    <a:pt x="11531" y="5224"/>
                  </a:cubicBezTo>
                  <a:cubicBezTo>
                    <a:pt x="11496" y="4984"/>
                    <a:pt x="11342" y="4623"/>
                    <a:pt x="11514" y="4451"/>
                  </a:cubicBezTo>
                  <a:cubicBezTo>
                    <a:pt x="11737" y="4675"/>
                    <a:pt x="11874" y="4967"/>
                    <a:pt x="11892" y="5276"/>
                  </a:cubicBezTo>
                  <a:cubicBezTo>
                    <a:pt x="12132" y="5190"/>
                    <a:pt x="12373" y="5345"/>
                    <a:pt x="12390" y="5602"/>
                  </a:cubicBezTo>
                  <a:cubicBezTo>
                    <a:pt x="12356" y="5328"/>
                    <a:pt x="12493" y="5070"/>
                    <a:pt x="12734" y="4949"/>
                  </a:cubicBezTo>
                  <a:cubicBezTo>
                    <a:pt x="12906" y="5207"/>
                    <a:pt x="12974" y="5534"/>
                    <a:pt x="12906" y="5843"/>
                  </a:cubicBezTo>
                  <a:cubicBezTo>
                    <a:pt x="13009" y="5671"/>
                    <a:pt x="13198" y="5551"/>
                    <a:pt x="13421" y="5534"/>
                  </a:cubicBezTo>
                  <a:cubicBezTo>
                    <a:pt x="13438" y="5740"/>
                    <a:pt x="13369" y="5946"/>
                    <a:pt x="13249" y="6118"/>
                  </a:cubicBezTo>
                  <a:cubicBezTo>
                    <a:pt x="13455" y="5981"/>
                    <a:pt x="13696" y="5774"/>
                    <a:pt x="13954" y="5757"/>
                  </a:cubicBezTo>
                  <a:cubicBezTo>
                    <a:pt x="13971" y="6015"/>
                    <a:pt x="13833" y="6238"/>
                    <a:pt x="13610" y="6341"/>
                  </a:cubicBezTo>
                  <a:cubicBezTo>
                    <a:pt x="13851" y="6204"/>
                    <a:pt x="14126" y="6170"/>
                    <a:pt x="14401" y="6238"/>
                  </a:cubicBezTo>
                  <a:cubicBezTo>
                    <a:pt x="14263" y="6462"/>
                    <a:pt x="14040" y="6616"/>
                    <a:pt x="13782" y="6633"/>
                  </a:cubicBezTo>
                  <a:cubicBezTo>
                    <a:pt x="14022" y="6702"/>
                    <a:pt x="14177" y="6874"/>
                    <a:pt x="14022" y="7080"/>
                  </a:cubicBezTo>
                  <a:cubicBezTo>
                    <a:pt x="14315" y="6977"/>
                    <a:pt x="14555" y="7338"/>
                    <a:pt x="14349" y="7561"/>
                  </a:cubicBezTo>
                  <a:cubicBezTo>
                    <a:pt x="14813" y="6977"/>
                    <a:pt x="15432" y="7957"/>
                    <a:pt x="14693" y="8060"/>
                  </a:cubicBezTo>
                  <a:cubicBezTo>
                    <a:pt x="14985" y="8025"/>
                    <a:pt x="15277" y="8403"/>
                    <a:pt x="15071" y="8627"/>
                  </a:cubicBezTo>
                  <a:cubicBezTo>
                    <a:pt x="15311" y="8747"/>
                    <a:pt x="15552" y="8936"/>
                    <a:pt x="15569" y="9211"/>
                  </a:cubicBezTo>
                  <a:cubicBezTo>
                    <a:pt x="15328" y="9177"/>
                    <a:pt x="15122" y="9074"/>
                    <a:pt x="14985" y="8902"/>
                  </a:cubicBezTo>
                  <a:cubicBezTo>
                    <a:pt x="15105" y="9194"/>
                    <a:pt x="15122" y="9555"/>
                    <a:pt x="14727" y="9623"/>
                  </a:cubicBezTo>
                  <a:cubicBezTo>
                    <a:pt x="14950" y="9898"/>
                    <a:pt x="14710" y="10173"/>
                    <a:pt x="14418" y="10242"/>
                  </a:cubicBezTo>
                  <a:cubicBezTo>
                    <a:pt x="14693" y="10242"/>
                    <a:pt x="14813" y="10569"/>
                    <a:pt x="14830" y="10809"/>
                  </a:cubicBezTo>
                  <a:cubicBezTo>
                    <a:pt x="14675" y="10792"/>
                    <a:pt x="14538" y="10758"/>
                    <a:pt x="14401" y="10723"/>
                  </a:cubicBezTo>
                  <a:cubicBezTo>
                    <a:pt x="14607" y="10998"/>
                    <a:pt x="14315" y="11307"/>
                    <a:pt x="14022" y="11307"/>
                  </a:cubicBezTo>
                  <a:cubicBezTo>
                    <a:pt x="14366" y="11479"/>
                    <a:pt x="14572" y="11840"/>
                    <a:pt x="14555" y="12218"/>
                  </a:cubicBezTo>
                  <a:cubicBezTo>
                    <a:pt x="14280" y="12201"/>
                    <a:pt x="14057" y="12029"/>
                    <a:pt x="13937" y="11789"/>
                  </a:cubicBezTo>
                  <a:cubicBezTo>
                    <a:pt x="13799" y="11943"/>
                    <a:pt x="13524" y="11960"/>
                    <a:pt x="13284" y="11960"/>
                  </a:cubicBezTo>
                  <a:cubicBezTo>
                    <a:pt x="13524" y="12115"/>
                    <a:pt x="13541" y="12476"/>
                    <a:pt x="13490" y="12751"/>
                  </a:cubicBezTo>
                  <a:cubicBezTo>
                    <a:pt x="13284" y="12613"/>
                    <a:pt x="13112" y="12459"/>
                    <a:pt x="12957" y="12287"/>
                  </a:cubicBezTo>
                  <a:cubicBezTo>
                    <a:pt x="12957" y="12648"/>
                    <a:pt x="12459" y="12785"/>
                    <a:pt x="12235" y="12545"/>
                  </a:cubicBezTo>
                  <a:cubicBezTo>
                    <a:pt x="12064" y="12768"/>
                    <a:pt x="11737" y="12820"/>
                    <a:pt x="11514" y="12665"/>
                  </a:cubicBezTo>
                  <a:cubicBezTo>
                    <a:pt x="11720" y="12785"/>
                    <a:pt x="11857" y="13026"/>
                    <a:pt x="11857" y="13284"/>
                  </a:cubicBezTo>
                  <a:cubicBezTo>
                    <a:pt x="11548" y="13249"/>
                    <a:pt x="11256" y="13095"/>
                    <a:pt x="11067" y="12854"/>
                  </a:cubicBezTo>
                  <a:lnTo>
                    <a:pt x="11067" y="12974"/>
                  </a:lnTo>
                  <a:cubicBezTo>
                    <a:pt x="10895" y="13043"/>
                    <a:pt x="10689" y="13026"/>
                    <a:pt x="10517" y="12923"/>
                  </a:cubicBezTo>
                  <a:cubicBezTo>
                    <a:pt x="10809" y="13644"/>
                    <a:pt x="9898" y="13576"/>
                    <a:pt x="9486" y="13249"/>
                  </a:cubicBezTo>
                  <a:cubicBezTo>
                    <a:pt x="9348" y="13507"/>
                    <a:pt x="9108" y="13696"/>
                    <a:pt x="8833" y="13765"/>
                  </a:cubicBezTo>
                  <a:cubicBezTo>
                    <a:pt x="8764" y="13559"/>
                    <a:pt x="8764" y="13335"/>
                    <a:pt x="8833" y="13129"/>
                  </a:cubicBezTo>
                  <a:cubicBezTo>
                    <a:pt x="8678" y="13370"/>
                    <a:pt x="8403" y="13387"/>
                    <a:pt x="8266" y="13077"/>
                  </a:cubicBezTo>
                  <a:cubicBezTo>
                    <a:pt x="8232" y="13370"/>
                    <a:pt x="7836" y="13610"/>
                    <a:pt x="7527" y="13576"/>
                  </a:cubicBezTo>
                  <a:cubicBezTo>
                    <a:pt x="7493" y="13387"/>
                    <a:pt x="7579" y="13198"/>
                    <a:pt x="7750" y="13095"/>
                  </a:cubicBezTo>
                  <a:cubicBezTo>
                    <a:pt x="7510" y="13129"/>
                    <a:pt x="7218" y="13129"/>
                    <a:pt x="7269" y="12802"/>
                  </a:cubicBezTo>
                  <a:cubicBezTo>
                    <a:pt x="6994" y="13026"/>
                    <a:pt x="6702" y="12699"/>
                    <a:pt x="6737" y="12459"/>
                  </a:cubicBezTo>
                  <a:cubicBezTo>
                    <a:pt x="6668" y="12613"/>
                    <a:pt x="6462" y="12631"/>
                    <a:pt x="6358" y="12510"/>
                  </a:cubicBezTo>
                  <a:cubicBezTo>
                    <a:pt x="6530" y="12699"/>
                    <a:pt x="6616" y="12974"/>
                    <a:pt x="6548" y="13249"/>
                  </a:cubicBezTo>
                  <a:cubicBezTo>
                    <a:pt x="6273" y="13266"/>
                    <a:pt x="6084" y="12940"/>
                    <a:pt x="6015" y="12717"/>
                  </a:cubicBezTo>
                  <a:cubicBezTo>
                    <a:pt x="6066" y="13009"/>
                    <a:pt x="5809" y="13266"/>
                    <a:pt x="5620" y="13455"/>
                  </a:cubicBezTo>
                  <a:cubicBezTo>
                    <a:pt x="5396" y="13232"/>
                    <a:pt x="5431" y="12854"/>
                    <a:pt x="5568" y="12613"/>
                  </a:cubicBezTo>
                  <a:cubicBezTo>
                    <a:pt x="5448" y="12802"/>
                    <a:pt x="5276" y="12957"/>
                    <a:pt x="5087" y="13077"/>
                  </a:cubicBezTo>
                  <a:cubicBezTo>
                    <a:pt x="5035" y="13541"/>
                    <a:pt x="4520" y="13215"/>
                    <a:pt x="4382" y="12888"/>
                  </a:cubicBezTo>
                  <a:cubicBezTo>
                    <a:pt x="4245" y="13146"/>
                    <a:pt x="3575" y="13627"/>
                    <a:pt x="3609" y="13009"/>
                  </a:cubicBezTo>
                  <a:cubicBezTo>
                    <a:pt x="3334" y="13249"/>
                    <a:pt x="2905" y="12940"/>
                    <a:pt x="3042" y="12596"/>
                  </a:cubicBezTo>
                  <a:cubicBezTo>
                    <a:pt x="2681" y="12940"/>
                    <a:pt x="2286" y="12356"/>
                    <a:pt x="2630" y="12046"/>
                  </a:cubicBezTo>
                  <a:cubicBezTo>
                    <a:pt x="2406" y="11943"/>
                    <a:pt x="1994" y="11857"/>
                    <a:pt x="2252" y="11582"/>
                  </a:cubicBezTo>
                  <a:cubicBezTo>
                    <a:pt x="2097" y="11754"/>
                    <a:pt x="1874" y="11823"/>
                    <a:pt x="1650" y="11823"/>
                  </a:cubicBezTo>
                  <a:cubicBezTo>
                    <a:pt x="1581" y="11565"/>
                    <a:pt x="1805" y="11445"/>
                    <a:pt x="1994" y="11342"/>
                  </a:cubicBezTo>
                  <a:cubicBezTo>
                    <a:pt x="1805" y="11428"/>
                    <a:pt x="1495" y="11307"/>
                    <a:pt x="1495" y="11067"/>
                  </a:cubicBezTo>
                  <a:cubicBezTo>
                    <a:pt x="1495" y="10740"/>
                    <a:pt x="1805" y="10844"/>
                    <a:pt x="2028" y="10826"/>
                  </a:cubicBezTo>
                  <a:cubicBezTo>
                    <a:pt x="1770" y="10775"/>
                    <a:pt x="1513" y="10620"/>
                    <a:pt x="1513" y="10328"/>
                  </a:cubicBezTo>
                  <a:cubicBezTo>
                    <a:pt x="1341" y="10380"/>
                    <a:pt x="1083" y="10414"/>
                    <a:pt x="1014" y="10208"/>
                  </a:cubicBezTo>
                  <a:cubicBezTo>
                    <a:pt x="636" y="10259"/>
                    <a:pt x="533" y="9727"/>
                    <a:pt x="894" y="9641"/>
                  </a:cubicBezTo>
                  <a:cubicBezTo>
                    <a:pt x="774" y="9606"/>
                    <a:pt x="653" y="9555"/>
                    <a:pt x="550" y="9503"/>
                  </a:cubicBezTo>
                  <a:cubicBezTo>
                    <a:pt x="585" y="9245"/>
                    <a:pt x="894" y="9314"/>
                    <a:pt x="963" y="9074"/>
                  </a:cubicBezTo>
                  <a:cubicBezTo>
                    <a:pt x="757" y="9194"/>
                    <a:pt x="533" y="9194"/>
                    <a:pt x="327" y="9091"/>
                  </a:cubicBezTo>
                  <a:cubicBezTo>
                    <a:pt x="464" y="8919"/>
                    <a:pt x="722" y="8953"/>
                    <a:pt x="911" y="8816"/>
                  </a:cubicBezTo>
                  <a:cubicBezTo>
                    <a:pt x="774" y="8902"/>
                    <a:pt x="310" y="8850"/>
                    <a:pt x="361" y="8644"/>
                  </a:cubicBezTo>
                  <a:cubicBezTo>
                    <a:pt x="413" y="8438"/>
                    <a:pt x="860" y="8455"/>
                    <a:pt x="997" y="8403"/>
                  </a:cubicBezTo>
                  <a:cubicBezTo>
                    <a:pt x="241" y="8386"/>
                    <a:pt x="585" y="7854"/>
                    <a:pt x="1221" y="7957"/>
                  </a:cubicBezTo>
                  <a:cubicBezTo>
                    <a:pt x="928" y="7768"/>
                    <a:pt x="1203" y="7527"/>
                    <a:pt x="1358" y="7390"/>
                  </a:cubicBezTo>
                  <a:cubicBezTo>
                    <a:pt x="1203" y="7372"/>
                    <a:pt x="602" y="7338"/>
                    <a:pt x="653" y="7132"/>
                  </a:cubicBezTo>
                  <a:cubicBezTo>
                    <a:pt x="705" y="6926"/>
                    <a:pt x="1306" y="6977"/>
                    <a:pt x="1444" y="7046"/>
                  </a:cubicBezTo>
                  <a:cubicBezTo>
                    <a:pt x="1272" y="6908"/>
                    <a:pt x="1049" y="6376"/>
                    <a:pt x="1461" y="6444"/>
                  </a:cubicBezTo>
                  <a:cubicBezTo>
                    <a:pt x="1272" y="6410"/>
                    <a:pt x="911" y="6307"/>
                    <a:pt x="1066" y="6032"/>
                  </a:cubicBezTo>
                  <a:cubicBezTo>
                    <a:pt x="774" y="6032"/>
                    <a:pt x="585" y="5895"/>
                    <a:pt x="636" y="5688"/>
                  </a:cubicBezTo>
                  <a:lnTo>
                    <a:pt x="585" y="5688"/>
                  </a:lnTo>
                  <a:cubicBezTo>
                    <a:pt x="430" y="5740"/>
                    <a:pt x="35" y="5757"/>
                    <a:pt x="69" y="55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 name="Google Shape;1404;p73"/>
          <p:cNvSpPr/>
          <p:nvPr/>
        </p:nvSpPr>
        <p:spPr>
          <a:xfrm>
            <a:off x="-664012" y="1017707"/>
            <a:ext cx="1884836" cy="964342"/>
          </a:xfrm>
          <a:custGeom>
            <a:rect b="b" l="l" r="r" t="t"/>
            <a:pathLst>
              <a:path extrusionOk="0" h="28767" w="56226">
                <a:moveTo>
                  <a:pt x="56226" y="18645"/>
                </a:moveTo>
                <a:cubicBezTo>
                  <a:pt x="56020" y="18404"/>
                  <a:pt x="55641" y="17958"/>
                  <a:pt x="55246" y="17923"/>
                </a:cubicBezTo>
                <a:cubicBezTo>
                  <a:pt x="55195" y="17666"/>
                  <a:pt x="55074" y="17425"/>
                  <a:pt x="54885" y="17253"/>
                </a:cubicBezTo>
                <a:cubicBezTo>
                  <a:pt x="55109" y="17339"/>
                  <a:pt x="55367" y="17339"/>
                  <a:pt x="55590" y="17253"/>
                </a:cubicBezTo>
                <a:cubicBezTo>
                  <a:pt x="55281" y="17047"/>
                  <a:pt x="55143" y="16669"/>
                  <a:pt x="54679" y="16635"/>
                </a:cubicBezTo>
                <a:cubicBezTo>
                  <a:pt x="55040" y="16686"/>
                  <a:pt x="55676" y="16531"/>
                  <a:pt x="55263" y="16205"/>
                </a:cubicBezTo>
                <a:cubicBezTo>
                  <a:pt x="54937" y="15964"/>
                  <a:pt x="54490" y="15913"/>
                  <a:pt x="54129" y="16102"/>
                </a:cubicBezTo>
                <a:cubicBezTo>
                  <a:pt x="54181" y="15844"/>
                  <a:pt x="53957" y="15621"/>
                  <a:pt x="53717" y="15672"/>
                </a:cubicBezTo>
                <a:cubicBezTo>
                  <a:pt x="54112" y="15621"/>
                  <a:pt x="54284" y="15380"/>
                  <a:pt x="54559" y="15105"/>
                </a:cubicBezTo>
                <a:cubicBezTo>
                  <a:pt x="54232" y="14951"/>
                  <a:pt x="53614" y="14968"/>
                  <a:pt x="53390" y="15311"/>
                </a:cubicBezTo>
                <a:cubicBezTo>
                  <a:pt x="53287" y="15140"/>
                  <a:pt x="53133" y="15019"/>
                  <a:pt x="52926" y="15122"/>
                </a:cubicBezTo>
                <a:cubicBezTo>
                  <a:pt x="53201" y="14916"/>
                  <a:pt x="53184" y="14607"/>
                  <a:pt x="53201" y="14280"/>
                </a:cubicBezTo>
                <a:cubicBezTo>
                  <a:pt x="52823" y="14212"/>
                  <a:pt x="52445" y="14435"/>
                  <a:pt x="52325" y="14796"/>
                </a:cubicBezTo>
                <a:cubicBezTo>
                  <a:pt x="52394" y="14487"/>
                  <a:pt x="52222" y="14229"/>
                  <a:pt x="52084" y="13954"/>
                </a:cubicBezTo>
                <a:cubicBezTo>
                  <a:pt x="51861" y="14091"/>
                  <a:pt x="51913" y="14418"/>
                  <a:pt x="51998" y="14641"/>
                </a:cubicBezTo>
                <a:cubicBezTo>
                  <a:pt x="51758" y="14469"/>
                  <a:pt x="51346" y="14487"/>
                  <a:pt x="51208" y="14779"/>
                </a:cubicBezTo>
                <a:cubicBezTo>
                  <a:pt x="51088" y="14504"/>
                  <a:pt x="50761" y="14401"/>
                  <a:pt x="50503" y="14538"/>
                </a:cubicBezTo>
                <a:cubicBezTo>
                  <a:pt x="50589" y="14315"/>
                  <a:pt x="50572" y="14057"/>
                  <a:pt x="50435" y="13851"/>
                </a:cubicBezTo>
                <a:cubicBezTo>
                  <a:pt x="50143" y="14023"/>
                  <a:pt x="50091" y="14280"/>
                  <a:pt x="49971" y="14538"/>
                </a:cubicBezTo>
                <a:cubicBezTo>
                  <a:pt x="49765" y="14040"/>
                  <a:pt x="49249" y="13902"/>
                  <a:pt x="48751" y="13902"/>
                </a:cubicBezTo>
                <a:cubicBezTo>
                  <a:pt x="48802" y="14160"/>
                  <a:pt x="48923" y="14418"/>
                  <a:pt x="49112" y="14607"/>
                </a:cubicBezTo>
                <a:cubicBezTo>
                  <a:pt x="48802" y="14487"/>
                  <a:pt x="48356" y="14487"/>
                  <a:pt x="48338" y="14933"/>
                </a:cubicBezTo>
                <a:cubicBezTo>
                  <a:pt x="48252" y="14830"/>
                  <a:pt x="48132" y="14744"/>
                  <a:pt x="47977" y="14710"/>
                </a:cubicBezTo>
                <a:cubicBezTo>
                  <a:pt x="47995" y="14487"/>
                  <a:pt x="47840" y="14298"/>
                  <a:pt x="47617" y="14263"/>
                </a:cubicBezTo>
                <a:cubicBezTo>
                  <a:pt x="48012" y="14160"/>
                  <a:pt x="47857" y="13696"/>
                  <a:pt x="47531" y="13576"/>
                </a:cubicBezTo>
                <a:cubicBezTo>
                  <a:pt x="48424" y="13645"/>
                  <a:pt x="48184" y="12596"/>
                  <a:pt x="47324" y="13026"/>
                </a:cubicBezTo>
                <a:cubicBezTo>
                  <a:pt x="47496" y="12803"/>
                  <a:pt x="47428" y="12476"/>
                  <a:pt x="47153" y="12339"/>
                </a:cubicBezTo>
                <a:cubicBezTo>
                  <a:pt x="47359" y="12476"/>
                  <a:pt x="47410" y="12407"/>
                  <a:pt x="47617" y="12407"/>
                </a:cubicBezTo>
                <a:cubicBezTo>
                  <a:pt x="47479" y="12150"/>
                  <a:pt x="47290" y="11823"/>
                  <a:pt x="46929" y="11840"/>
                </a:cubicBezTo>
                <a:cubicBezTo>
                  <a:pt x="47221" y="11772"/>
                  <a:pt x="47703" y="11789"/>
                  <a:pt x="47840" y="11514"/>
                </a:cubicBezTo>
                <a:cubicBezTo>
                  <a:pt x="47479" y="11359"/>
                  <a:pt x="47084" y="11342"/>
                  <a:pt x="46723" y="11445"/>
                </a:cubicBezTo>
                <a:cubicBezTo>
                  <a:pt x="46706" y="11153"/>
                  <a:pt x="46414" y="10947"/>
                  <a:pt x="46139" y="11033"/>
                </a:cubicBezTo>
                <a:cubicBezTo>
                  <a:pt x="46448" y="10947"/>
                  <a:pt x="46689" y="10672"/>
                  <a:pt x="46706" y="10345"/>
                </a:cubicBezTo>
                <a:cubicBezTo>
                  <a:pt x="46328" y="10277"/>
                  <a:pt x="45933" y="10345"/>
                  <a:pt x="45606" y="10569"/>
                </a:cubicBezTo>
                <a:cubicBezTo>
                  <a:pt x="45761" y="10362"/>
                  <a:pt x="45812" y="10105"/>
                  <a:pt x="45744" y="9847"/>
                </a:cubicBezTo>
                <a:cubicBezTo>
                  <a:pt x="45486" y="9916"/>
                  <a:pt x="45280" y="10088"/>
                  <a:pt x="45159" y="10294"/>
                </a:cubicBezTo>
                <a:cubicBezTo>
                  <a:pt x="45211" y="10002"/>
                  <a:pt x="45348" y="9641"/>
                  <a:pt x="45228" y="9331"/>
                </a:cubicBezTo>
                <a:cubicBezTo>
                  <a:pt x="44953" y="9435"/>
                  <a:pt x="44747" y="9692"/>
                  <a:pt x="44730" y="9984"/>
                </a:cubicBezTo>
                <a:cubicBezTo>
                  <a:pt x="44781" y="9658"/>
                  <a:pt x="44713" y="9314"/>
                  <a:pt x="44506" y="9056"/>
                </a:cubicBezTo>
                <a:cubicBezTo>
                  <a:pt x="44317" y="9297"/>
                  <a:pt x="44249" y="9624"/>
                  <a:pt x="44317" y="9933"/>
                </a:cubicBezTo>
                <a:cubicBezTo>
                  <a:pt x="44163" y="9692"/>
                  <a:pt x="43888" y="9589"/>
                  <a:pt x="43699" y="9847"/>
                </a:cubicBezTo>
                <a:cubicBezTo>
                  <a:pt x="43682" y="9486"/>
                  <a:pt x="43200" y="9383"/>
                  <a:pt x="43029" y="9709"/>
                </a:cubicBezTo>
                <a:lnTo>
                  <a:pt x="43029" y="9709"/>
                </a:lnTo>
                <a:cubicBezTo>
                  <a:pt x="43424" y="9005"/>
                  <a:pt x="42358" y="8713"/>
                  <a:pt x="42272" y="9297"/>
                </a:cubicBezTo>
                <a:cubicBezTo>
                  <a:pt x="42204" y="9177"/>
                  <a:pt x="42101" y="9091"/>
                  <a:pt x="41963" y="9022"/>
                </a:cubicBezTo>
                <a:cubicBezTo>
                  <a:pt x="42341" y="8850"/>
                  <a:pt x="42393" y="8283"/>
                  <a:pt x="41946" y="8146"/>
                </a:cubicBezTo>
                <a:cubicBezTo>
                  <a:pt x="42530" y="7888"/>
                  <a:pt x="41997" y="7183"/>
                  <a:pt x="41585" y="7699"/>
                </a:cubicBezTo>
                <a:cubicBezTo>
                  <a:pt x="41826" y="7407"/>
                  <a:pt x="41602" y="7115"/>
                  <a:pt x="41241" y="7235"/>
                </a:cubicBezTo>
                <a:cubicBezTo>
                  <a:pt x="41534" y="7132"/>
                  <a:pt x="41757" y="6909"/>
                  <a:pt x="41843" y="6616"/>
                </a:cubicBezTo>
                <a:cubicBezTo>
                  <a:pt x="41482" y="6530"/>
                  <a:pt x="41001" y="6496"/>
                  <a:pt x="40795" y="6857"/>
                </a:cubicBezTo>
                <a:cubicBezTo>
                  <a:pt x="40777" y="6582"/>
                  <a:pt x="40503" y="6393"/>
                  <a:pt x="40245" y="6462"/>
                </a:cubicBezTo>
                <a:cubicBezTo>
                  <a:pt x="40503" y="6393"/>
                  <a:pt x="40726" y="6187"/>
                  <a:pt x="40795" y="5912"/>
                </a:cubicBezTo>
                <a:cubicBezTo>
                  <a:pt x="40520" y="5792"/>
                  <a:pt x="40193" y="5877"/>
                  <a:pt x="40004" y="6101"/>
                </a:cubicBezTo>
                <a:cubicBezTo>
                  <a:pt x="39935" y="5929"/>
                  <a:pt x="39729" y="5843"/>
                  <a:pt x="39557" y="5912"/>
                </a:cubicBezTo>
                <a:cubicBezTo>
                  <a:pt x="39884" y="5792"/>
                  <a:pt x="40142" y="5551"/>
                  <a:pt x="40296" y="5242"/>
                </a:cubicBezTo>
                <a:cubicBezTo>
                  <a:pt x="39901" y="5121"/>
                  <a:pt x="39489" y="5259"/>
                  <a:pt x="39231" y="5585"/>
                </a:cubicBezTo>
                <a:cubicBezTo>
                  <a:pt x="39437" y="5070"/>
                  <a:pt x="38767" y="4932"/>
                  <a:pt x="38664" y="5465"/>
                </a:cubicBezTo>
                <a:cubicBezTo>
                  <a:pt x="38509" y="5173"/>
                  <a:pt x="38097" y="5018"/>
                  <a:pt x="37873" y="5328"/>
                </a:cubicBezTo>
                <a:cubicBezTo>
                  <a:pt x="38011" y="5121"/>
                  <a:pt x="37908" y="4829"/>
                  <a:pt x="37667" y="4778"/>
                </a:cubicBezTo>
                <a:cubicBezTo>
                  <a:pt x="37891" y="4795"/>
                  <a:pt x="38114" y="4778"/>
                  <a:pt x="38337" y="4709"/>
                </a:cubicBezTo>
                <a:cubicBezTo>
                  <a:pt x="38183" y="4503"/>
                  <a:pt x="37925" y="4365"/>
                  <a:pt x="37667" y="4365"/>
                </a:cubicBezTo>
                <a:cubicBezTo>
                  <a:pt x="37891" y="4365"/>
                  <a:pt x="38114" y="4262"/>
                  <a:pt x="38269" y="4073"/>
                </a:cubicBezTo>
                <a:cubicBezTo>
                  <a:pt x="37994" y="3850"/>
                  <a:pt x="37495" y="3678"/>
                  <a:pt x="37220" y="3953"/>
                </a:cubicBezTo>
                <a:cubicBezTo>
                  <a:pt x="37444" y="3730"/>
                  <a:pt x="37323" y="3420"/>
                  <a:pt x="36980" y="3420"/>
                </a:cubicBezTo>
                <a:cubicBezTo>
                  <a:pt x="37289" y="3162"/>
                  <a:pt x="36997" y="2767"/>
                  <a:pt x="36636" y="2836"/>
                </a:cubicBezTo>
                <a:cubicBezTo>
                  <a:pt x="36911" y="2492"/>
                  <a:pt x="36516" y="2303"/>
                  <a:pt x="36207" y="2200"/>
                </a:cubicBezTo>
                <a:cubicBezTo>
                  <a:pt x="36413" y="2269"/>
                  <a:pt x="36636" y="2235"/>
                  <a:pt x="36825" y="2097"/>
                </a:cubicBezTo>
                <a:cubicBezTo>
                  <a:pt x="36516" y="1805"/>
                  <a:pt x="36155" y="1753"/>
                  <a:pt x="35743" y="1685"/>
                </a:cubicBezTo>
                <a:cubicBezTo>
                  <a:pt x="36052" y="1702"/>
                  <a:pt x="36447" y="1650"/>
                  <a:pt x="36636" y="1444"/>
                </a:cubicBezTo>
                <a:cubicBezTo>
                  <a:pt x="36275" y="1186"/>
                  <a:pt x="35708" y="1066"/>
                  <a:pt x="35399" y="1478"/>
                </a:cubicBezTo>
                <a:cubicBezTo>
                  <a:pt x="35485" y="1203"/>
                  <a:pt x="35244" y="1032"/>
                  <a:pt x="35004" y="1014"/>
                </a:cubicBezTo>
                <a:cubicBezTo>
                  <a:pt x="35244" y="911"/>
                  <a:pt x="35468" y="757"/>
                  <a:pt x="35657" y="585"/>
                </a:cubicBezTo>
                <a:cubicBezTo>
                  <a:pt x="35279" y="310"/>
                  <a:pt x="34797" y="516"/>
                  <a:pt x="34454" y="740"/>
                </a:cubicBezTo>
                <a:cubicBezTo>
                  <a:pt x="34626" y="516"/>
                  <a:pt x="34763" y="276"/>
                  <a:pt x="34660" y="1"/>
                </a:cubicBezTo>
                <a:cubicBezTo>
                  <a:pt x="34316" y="121"/>
                  <a:pt x="34024" y="344"/>
                  <a:pt x="33835" y="636"/>
                </a:cubicBezTo>
                <a:cubicBezTo>
                  <a:pt x="33629" y="52"/>
                  <a:pt x="33113" y="18"/>
                  <a:pt x="32907" y="585"/>
                </a:cubicBezTo>
                <a:cubicBezTo>
                  <a:pt x="32615" y="258"/>
                  <a:pt x="32306" y="619"/>
                  <a:pt x="32151" y="894"/>
                </a:cubicBezTo>
                <a:cubicBezTo>
                  <a:pt x="32100" y="619"/>
                  <a:pt x="31979" y="361"/>
                  <a:pt x="31773" y="155"/>
                </a:cubicBezTo>
                <a:cubicBezTo>
                  <a:pt x="31550" y="396"/>
                  <a:pt x="31344" y="740"/>
                  <a:pt x="31464" y="1083"/>
                </a:cubicBezTo>
                <a:cubicBezTo>
                  <a:pt x="31240" y="740"/>
                  <a:pt x="30897" y="877"/>
                  <a:pt x="30776" y="1272"/>
                </a:cubicBezTo>
                <a:cubicBezTo>
                  <a:pt x="30416" y="1169"/>
                  <a:pt x="30295" y="1478"/>
                  <a:pt x="30347" y="1822"/>
                </a:cubicBezTo>
                <a:cubicBezTo>
                  <a:pt x="30209" y="1513"/>
                  <a:pt x="29986" y="1272"/>
                  <a:pt x="29677" y="1135"/>
                </a:cubicBezTo>
                <a:cubicBezTo>
                  <a:pt x="29505" y="1461"/>
                  <a:pt x="29574" y="1874"/>
                  <a:pt x="29849" y="2131"/>
                </a:cubicBezTo>
                <a:cubicBezTo>
                  <a:pt x="29642" y="1960"/>
                  <a:pt x="29367" y="1908"/>
                  <a:pt x="29127" y="2028"/>
                </a:cubicBezTo>
                <a:cubicBezTo>
                  <a:pt x="29299" y="1341"/>
                  <a:pt x="28663" y="1341"/>
                  <a:pt x="28354" y="1788"/>
                </a:cubicBezTo>
                <a:cubicBezTo>
                  <a:pt x="28233" y="1358"/>
                  <a:pt x="27855" y="1358"/>
                  <a:pt x="27580" y="1667"/>
                </a:cubicBezTo>
                <a:cubicBezTo>
                  <a:pt x="27718" y="1358"/>
                  <a:pt x="27735" y="1014"/>
                  <a:pt x="27615" y="688"/>
                </a:cubicBezTo>
                <a:cubicBezTo>
                  <a:pt x="27133" y="929"/>
                  <a:pt x="26807" y="1393"/>
                  <a:pt x="26738" y="1925"/>
                </a:cubicBezTo>
                <a:cubicBezTo>
                  <a:pt x="26738" y="1513"/>
                  <a:pt x="26480" y="1118"/>
                  <a:pt x="26102" y="929"/>
                </a:cubicBezTo>
                <a:cubicBezTo>
                  <a:pt x="25913" y="1255"/>
                  <a:pt x="26085" y="1616"/>
                  <a:pt x="26206" y="1942"/>
                </a:cubicBezTo>
                <a:cubicBezTo>
                  <a:pt x="25931" y="1685"/>
                  <a:pt x="25604" y="1702"/>
                  <a:pt x="25535" y="2097"/>
                </a:cubicBezTo>
                <a:cubicBezTo>
                  <a:pt x="25071" y="1874"/>
                  <a:pt x="24779" y="2406"/>
                  <a:pt x="24762" y="2819"/>
                </a:cubicBezTo>
                <a:cubicBezTo>
                  <a:pt x="24625" y="2458"/>
                  <a:pt x="24298" y="2235"/>
                  <a:pt x="23937" y="2235"/>
                </a:cubicBezTo>
                <a:cubicBezTo>
                  <a:pt x="23920" y="2544"/>
                  <a:pt x="24143" y="2870"/>
                  <a:pt x="24333" y="3094"/>
                </a:cubicBezTo>
                <a:cubicBezTo>
                  <a:pt x="23834" y="2956"/>
                  <a:pt x="23112" y="2819"/>
                  <a:pt x="22923" y="3437"/>
                </a:cubicBezTo>
                <a:cubicBezTo>
                  <a:pt x="23164" y="3626"/>
                  <a:pt x="23473" y="3661"/>
                  <a:pt x="23748" y="3540"/>
                </a:cubicBezTo>
                <a:cubicBezTo>
                  <a:pt x="23267" y="3747"/>
                  <a:pt x="22666" y="4348"/>
                  <a:pt x="23267" y="4761"/>
                </a:cubicBezTo>
                <a:cubicBezTo>
                  <a:pt x="22734" y="4503"/>
                  <a:pt x="22752" y="5035"/>
                  <a:pt x="22906" y="5396"/>
                </a:cubicBezTo>
                <a:cubicBezTo>
                  <a:pt x="22923" y="5431"/>
                  <a:pt x="22941" y="5465"/>
                  <a:pt x="22958" y="5482"/>
                </a:cubicBezTo>
                <a:cubicBezTo>
                  <a:pt x="22820" y="5499"/>
                  <a:pt x="22700" y="5534"/>
                  <a:pt x="22580" y="5603"/>
                </a:cubicBezTo>
                <a:cubicBezTo>
                  <a:pt x="22545" y="5585"/>
                  <a:pt x="22494" y="5568"/>
                  <a:pt x="22442" y="5551"/>
                </a:cubicBezTo>
                <a:cubicBezTo>
                  <a:pt x="22528" y="5259"/>
                  <a:pt x="22511" y="4950"/>
                  <a:pt x="22150" y="5104"/>
                </a:cubicBezTo>
                <a:cubicBezTo>
                  <a:pt x="22133" y="5104"/>
                  <a:pt x="22116" y="5121"/>
                  <a:pt x="22099" y="5121"/>
                </a:cubicBezTo>
                <a:cubicBezTo>
                  <a:pt x="22116" y="5070"/>
                  <a:pt x="22133" y="5018"/>
                  <a:pt x="22133" y="4950"/>
                </a:cubicBezTo>
                <a:cubicBezTo>
                  <a:pt x="21703" y="4846"/>
                  <a:pt x="21050" y="4984"/>
                  <a:pt x="20913" y="5465"/>
                </a:cubicBezTo>
                <a:cubicBezTo>
                  <a:pt x="20999" y="5070"/>
                  <a:pt x="20690" y="4795"/>
                  <a:pt x="20294" y="5018"/>
                </a:cubicBezTo>
                <a:cubicBezTo>
                  <a:pt x="20483" y="4537"/>
                  <a:pt x="19916" y="4262"/>
                  <a:pt x="19555" y="4572"/>
                </a:cubicBezTo>
                <a:cubicBezTo>
                  <a:pt x="19641" y="4022"/>
                  <a:pt x="19091" y="4073"/>
                  <a:pt x="18679" y="4142"/>
                </a:cubicBezTo>
                <a:cubicBezTo>
                  <a:pt x="18954" y="4090"/>
                  <a:pt x="19177" y="3901"/>
                  <a:pt x="19298" y="3644"/>
                </a:cubicBezTo>
                <a:cubicBezTo>
                  <a:pt x="18782" y="3506"/>
                  <a:pt x="18335" y="3678"/>
                  <a:pt x="17854" y="3867"/>
                </a:cubicBezTo>
                <a:cubicBezTo>
                  <a:pt x="18215" y="3695"/>
                  <a:pt x="18610" y="3386"/>
                  <a:pt x="18696" y="3042"/>
                </a:cubicBezTo>
                <a:cubicBezTo>
                  <a:pt x="18129" y="2991"/>
                  <a:pt x="17425" y="3197"/>
                  <a:pt x="17339" y="3867"/>
                </a:cubicBezTo>
                <a:cubicBezTo>
                  <a:pt x="17270" y="3489"/>
                  <a:pt x="16909" y="3455"/>
                  <a:pt x="16600" y="3575"/>
                </a:cubicBezTo>
                <a:cubicBezTo>
                  <a:pt x="16806" y="3317"/>
                  <a:pt x="16961" y="3025"/>
                  <a:pt x="17047" y="2716"/>
                </a:cubicBezTo>
                <a:cubicBezTo>
                  <a:pt x="16462" y="2647"/>
                  <a:pt x="16050" y="3162"/>
                  <a:pt x="15809" y="3626"/>
                </a:cubicBezTo>
                <a:cubicBezTo>
                  <a:pt x="15878" y="3283"/>
                  <a:pt x="15878" y="2939"/>
                  <a:pt x="15586" y="2698"/>
                </a:cubicBezTo>
                <a:cubicBezTo>
                  <a:pt x="15277" y="3042"/>
                  <a:pt x="15088" y="3472"/>
                  <a:pt x="15053" y="3919"/>
                </a:cubicBezTo>
                <a:cubicBezTo>
                  <a:pt x="14469" y="3386"/>
                  <a:pt x="13885" y="3678"/>
                  <a:pt x="14005" y="4434"/>
                </a:cubicBezTo>
                <a:cubicBezTo>
                  <a:pt x="13472" y="4262"/>
                  <a:pt x="13352" y="4846"/>
                  <a:pt x="13352" y="5242"/>
                </a:cubicBezTo>
                <a:cubicBezTo>
                  <a:pt x="13129" y="5018"/>
                  <a:pt x="12837" y="4726"/>
                  <a:pt x="12476" y="4657"/>
                </a:cubicBezTo>
                <a:cubicBezTo>
                  <a:pt x="12355" y="5070"/>
                  <a:pt x="12355" y="5585"/>
                  <a:pt x="12699" y="5877"/>
                </a:cubicBezTo>
                <a:cubicBezTo>
                  <a:pt x="12235" y="5654"/>
                  <a:pt x="11943" y="5998"/>
                  <a:pt x="12046" y="6530"/>
                </a:cubicBezTo>
                <a:cubicBezTo>
                  <a:pt x="11582" y="6634"/>
                  <a:pt x="11634" y="7046"/>
                  <a:pt x="11926" y="7407"/>
                </a:cubicBezTo>
                <a:cubicBezTo>
                  <a:pt x="11599" y="7149"/>
                  <a:pt x="11187" y="7012"/>
                  <a:pt x="10774" y="7029"/>
                </a:cubicBezTo>
                <a:cubicBezTo>
                  <a:pt x="10774" y="7510"/>
                  <a:pt x="11118" y="7922"/>
                  <a:pt x="11582" y="8025"/>
                </a:cubicBezTo>
                <a:cubicBezTo>
                  <a:pt x="11238" y="7957"/>
                  <a:pt x="10895" y="8094"/>
                  <a:pt x="10706" y="8369"/>
                </a:cubicBezTo>
                <a:cubicBezTo>
                  <a:pt x="10482" y="7493"/>
                  <a:pt x="9761" y="7905"/>
                  <a:pt x="9709" y="8593"/>
                </a:cubicBezTo>
                <a:cubicBezTo>
                  <a:pt x="9297" y="8180"/>
                  <a:pt x="8884" y="8404"/>
                  <a:pt x="8764" y="8936"/>
                </a:cubicBezTo>
                <a:cubicBezTo>
                  <a:pt x="8712" y="8524"/>
                  <a:pt x="8541" y="8060"/>
                  <a:pt x="8197" y="7819"/>
                </a:cubicBezTo>
                <a:cubicBezTo>
                  <a:pt x="7836" y="8283"/>
                  <a:pt x="7716" y="9211"/>
                  <a:pt x="7991" y="9744"/>
                </a:cubicBezTo>
                <a:cubicBezTo>
                  <a:pt x="7716" y="9228"/>
                  <a:pt x="7183" y="9039"/>
                  <a:pt x="6668" y="9039"/>
                </a:cubicBezTo>
                <a:cubicBezTo>
                  <a:pt x="6668" y="9503"/>
                  <a:pt x="7063" y="9795"/>
                  <a:pt x="7406" y="10088"/>
                </a:cubicBezTo>
                <a:cubicBezTo>
                  <a:pt x="6942" y="9967"/>
                  <a:pt x="6599" y="10208"/>
                  <a:pt x="6771" y="10672"/>
                </a:cubicBezTo>
                <a:cubicBezTo>
                  <a:pt x="6118" y="10723"/>
                  <a:pt x="6118" y="11479"/>
                  <a:pt x="6341" y="11961"/>
                </a:cubicBezTo>
                <a:cubicBezTo>
                  <a:pt x="5980" y="11651"/>
                  <a:pt x="5465" y="11600"/>
                  <a:pt x="5052" y="11840"/>
                </a:cubicBezTo>
                <a:cubicBezTo>
                  <a:pt x="5224" y="12184"/>
                  <a:pt x="5688" y="12425"/>
                  <a:pt x="6032" y="12545"/>
                </a:cubicBezTo>
                <a:cubicBezTo>
                  <a:pt x="5396" y="12717"/>
                  <a:pt x="4502" y="12992"/>
                  <a:pt x="4674" y="13816"/>
                </a:cubicBezTo>
                <a:cubicBezTo>
                  <a:pt x="5052" y="13868"/>
                  <a:pt x="5430" y="13713"/>
                  <a:pt x="5671" y="13421"/>
                </a:cubicBezTo>
                <a:cubicBezTo>
                  <a:pt x="5258" y="13937"/>
                  <a:pt x="4966" y="14985"/>
                  <a:pt x="5894" y="15054"/>
                </a:cubicBezTo>
                <a:cubicBezTo>
                  <a:pt x="5121" y="15105"/>
                  <a:pt x="5482" y="15707"/>
                  <a:pt x="5894" y="15982"/>
                </a:cubicBezTo>
                <a:cubicBezTo>
                  <a:pt x="5929" y="16016"/>
                  <a:pt x="5963" y="16033"/>
                  <a:pt x="5997" y="16067"/>
                </a:cubicBezTo>
                <a:cubicBezTo>
                  <a:pt x="5757" y="16205"/>
                  <a:pt x="5602" y="16428"/>
                  <a:pt x="5533" y="16686"/>
                </a:cubicBezTo>
                <a:lnTo>
                  <a:pt x="5499" y="16686"/>
                </a:lnTo>
                <a:cubicBezTo>
                  <a:pt x="5482" y="16256"/>
                  <a:pt x="5258" y="15655"/>
                  <a:pt x="4863" y="16119"/>
                </a:cubicBezTo>
                <a:cubicBezTo>
                  <a:pt x="4571" y="16480"/>
                  <a:pt x="4554" y="17081"/>
                  <a:pt x="4709" y="17494"/>
                </a:cubicBezTo>
                <a:cubicBezTo>
                  <a:pt x="4348" y="17253"/>
                  <a:pt x="3884" y="17494"/>
                  <a:pt x="3884" y="17923"/>
                </a:cubicBezTo>
                <a:cubicBezTo>
                  <a:pt x="3523" y="17683"/>
                  <a:pt x="2921" y="17889"/>
                  <a:pt x="2990" y="18387"/>
                </a:cubicBezTo>
                <a:cubicBezTo>
                  <a:pt x="2818" y="18130"/>
                  <a:pt x="2681" y="17803"/>
                  <a:pt x="2337" y="17683"/>
                </a:cubicBezTo>
                <a:cubicBezTo>
                  <a:pt x="2148" y="18112"/>
                  <a:pt x="2303" y="18559"/>
                  <a:pt x="2492" y="18937"/>
                </a:cubicBezTo>
                <a:cubicBezTo>
                  <a:pt x="2131" y="18679"/>
                  <a:pt x="1684" y="18611"/>
                  <a:pt x="1272" y="18748"/>
                </a:cubicBezTo>
                <a:cubicBezTo>
                  <a:pt x="1323" y="19126"/>
                  <a:pt x="1787" y="19521"/>
                  <a:pt x="2079" y="19693"/>
                </a:cubicBezTo>
                <a:cubicBezTo>
                  <a:pt x="1753" y="19659"/>
                  <a:pt x="1667" y="19985"/>
                  <a:pt x="1667" y="20243"/>
                </a:cubicBezTo>
                <a:cubicBezTo>
                  <a:pt x="1237" y="20037"/>
                  <a:pt x="722" y="20123"/>
                  <a:pt x="378" y="20467"/>
                </a:cubicBezTo>
                <a:cubicBezTo>
                  <a:pt x="619" y="20673"/>
                  <a:pt x="928" y="20776"/>
                  <a:pt x="1255" y="20759"/>
                </a:cubicBezTo>
                <a:cubicBezTo>
                  <a:pt x="842" y="20879"/>
                  <a:pt x="395" y="21274"/>
                  <a:pt x="1014" y="21515"/>
                </a:cubicBezTo>
                <a:cubicBezTo>
                  <a:pt x="361" y="21721"/>
                  <a:pt x="584" y="22443"/>
                  <a:pt x="1031" y="22718"/>
                </a:cubicBezTo>
                <a:cubicBezTo>
                  <a:pt x="533" y="22855"/>
                  <a:pt x="206" y="22993"/>
                  <a:pt x="0" y="23525"/>
                </a:cubicBezTo>
                <a:cubicBezTo>
                  <a:pt x="327" y="23817"/>
                  <a:pt x="791" y="23938"/>
                  <a:pt x="1220" y="23800"/>
                </a:cubicBezTo>
                <a:cubicBezTo>
                  <a:pt x="430" y="23989"/>
                  <a:pt x="69" y="24608"/>
                  <a:pt x="17" y="25398"/>
                </a:cubicBezTo>
                <a:cubicBezTo>
                  <a:pt x="533" y="25295"/>
                  <a:pt x="1031" y="25106"/>
                  <a:pt x="1478" y="24831"/>
                </a:cubicBezTo>
                <a:cubicBezTo>
                  <a:pt x="1031" y="25141"/>
                  <a:pt x="1066" y="25879"/>
                  <a:pt x="1289" y="26275"/>
                </a:cubicBezTo>
                <a:cubicBezTo>
                  <a:pt x="1530" y="26103"/>
                  <a:pt x="1650" y="25673"/>
                  <a:pt x="1736" y="25415"/>
                </a:cubicBezTo>
                <a:cubicBezTo>
                  <a:pt x="1667" y="25811"/>
                  <a:pt x="2148" y="26000"/>
                  <a:pt x="2457" y="26086"/>
                </a:cubicBezTo>
                <a:cubicBezTo>
                  <a:pt x="2251" y="26928"/>
                  <a:pt x="3179" y="27031"/>
                  <a:pt x="3592" y="26515"/>
                </a:cubicBezTo>
                <a:cubicBezTo>
                  <a:pt x="3609" y="26498"/>
                  <a:pt x="3626" y="26464"/>
                  <a:pt x="3626" y="26446"/>
                </a:cubicBezTo>
                <a:cubicBezTo>
                  <a:pt x="3746" y="26928"/>
                  <a:pt x="4296" y="27323"/>
                  <a:pt x="4623" y="26807"/>
                </a:cubicBezTo>
                <a:cubicBezTo>
                  <a:pt x="4554" y="27271"/>
                  <a:pt x="4777" y="27941"/>
                  <a:pt x="5362" y="27976"/>
                </a:cubicBezTo>
                <a:cubicBezTo>
                  <a:pt x="5396" y="27752"/>
                  <a:pt x="5379" y="27529"/>
                  <a:pt x="5293" y="27306"/>
                </a:cubicBezTo>
                <a:cubicBezTo>
                  <a:pt x="5602" y="27563"/>
                  <a:pt x="6066" y="27392"/>
                  <a:pt x="6152" y="26996"/>
                </a:cubicBezTo>
                <a:cubicBezTo>
                  <a:pt x="6324" y="27357"/>
                  <a:pt x="6788" y="27185"/>
                  <a:pt x="7046" y="26996"/>
                </a:cubicBezTo>
                <a:cubicBezTo>
                  <a:pt x="6857" y="27168"/>
                  <a:pt x="6753" y="27409"/>
                  <a:pt x="6753" y="27667"/>
                </a:cubicBezTo>
                <a:cubicBezTo>
                  <a:pt x="7235" y="27649"/>
                  <a:pt x="7681" y="27392"/>
                  <a:pt x="7922" y="26979"/>
                </a:cubicBezTo>
                <a:cubicBezTo>
                  <a:pt x="7836" y="27185"/>
                  <a:pt x="7784" y="27392"/>
                  <a:pt x="7784" y="27615"/>
                </a:cubicBezTo>
                <a:cubicBezTo>
                  <a:pt x="8128" y="27598"/>
                  <a:pt x="8420" y="27134"/>
                  <a:pt x="8575" y="26842"/>
                </a:cubicBezTo>
                <a:cubicBezTo>
                  <a:pt x="8833" y="27185"/>
                  <a:pt x="9245" y="26876"/>
                  <a:pt x="9451" y="26618"/>
                </a:cubicBezTo>
                <a:cubicBezTo>
                  <a:pt x="9228" y="27254"/>
                  <a:pt x="10121" y="27237"/>
                  <a:pt x="10259" y="26704"/>
                </a:cubicBezTo>
                <a:cubicBezTo>
                  <a:pt x="10637" y="26928"/>
                  <a:pt x="10878" y="26567"/>
                  <a:pt x="10826" y="26223"/>
                </a:cubicBezTo>
                <a:cubicBezTo>
                  <a:pt x="11118" y="26309"/>
                  <a:pt x="11359" y="26189"/>
                  <a:pt x="11616" y="26137"/>
                </a:cubicBezTo>
                <a:cubicBezTo>
                  <a:pt x="11204" y="26601"/>
                  <a:pt x="11548" y="27014"/>
                  <a:pt x="12080" y="26687"/>
                </a:cubicBezTo>
                <a:cubicBezTo>
                  <a:pt x="11977" y="26928"/>
                  <a:pt x="11943" y="27168"/>
                  <a:pt x="11960" y="27426"/>
                </a:cubicBezTo>
                <a:cubicBezTo>
                  <a:pt x="12390" y="27478"/>
                  <a:pt x="12682" y="27082"/>
                  <a:pt x="12837" y="26756"/>
                </a:cubicBezTo>
                <a:cubicBezTo>
                  <a:pt x="12871" y="26996"/>
                  <a:pt x="13386" y="27117"/>
                  <a:pt x="13627" y="27065"/>
                </a:cubicBezTo>
                <a:cubicBezTo>
                  <a:pt x="13696" y="27048"/>
                  <a:pt x="13747" y="27014"/>
                  <a:pt x="13799" y="26962"/>
                </a:cubicBezTo>
                <a:cubicBezTo>
                  <a:pt x="13816" y="27065"/>
                  <a:pt x="13868" y="27151"/>
                  <a:pt x="13919" y="27237"/>
                </a:cubicBezTo>
                <a:cubicBezTo>
                  <a:pt x="14314" y="27821"/>
                  <a:pt x="14967" y="27546"/>
                  <a:pt x="14675" y="26859"/>
                </a:cubicBezTo>
                <a:cubicBezTo>
                  <a:pt x="14813" y="27082"/>
                  <a:pt x="15397" y="27254"/>
                  <a:pt x="15586" y="26928"/>
                </a:cubicBezTo>
                <a:cubicBezTo>
                  <a:pt x="15603" y="27495"/>
                  <a:pt x="16273" y="27546"/>
                  <a:pt x="16686" y="27615"/>
                </a:cubicBezTo>
                <a:cubicBezTo>
                  <a:pt x="16737" y="27357"/>
                  <a:pt x="16634" y="27099"/>
                  <a:pt x="16428" y="26945"/>
                </a:cubicBezTo>
                <a:cubicBezTo>
                  <a:pt x="16858" y="27271"/>
                  <a:pt x="17390" y="27099"/>
                  <a:pt x="17339" y="26515"/>
                </a:cubicBezTo>
                <a:cubicBezTo>
                  <a:pt x="17682" y="26670"/>
                  <a:pt x="18112" y="26584"/>
                  <a:pt x="18353" y="26292"/>
                </a:cubicBezTo>
                <a:cubicBezTo>
                  <a:pt x="18198" y="26618"/>
                  <a:pt x="18112" y="26962"/>
                  <a:pt x="18095" y="27306"/>
                </a:cubicBezTo>
                <a:cubicBezTo>
                  <a:pt x="18679" y="27495"/>
                  <a:pt x="19212" y="26704"/>
                  <a:pt x="19143" y="26189"/>
                </a:cubicBezTo>
                <a:cubicBezTo>
                  <a:pt x="19573" y="26446"/>
                  <a:pt x="19968" y="26051"/>
                  <a:pt x="19916" y="25604"/>
                </a:cubicBezTo>
                <a:cubicBezTo>
                  <a:pt x="19985" y="25673"/>
                  <a:pt x="20088" y="25708"/>
                  <a:pt x="20191" y="25708"/>
                </a:cubicBezTo>
                <a:cubicBezTo>
                  <a:pt x="20054" y="26000"/>
                  <a:pt x="20037" y="26326"/>
                  <a:pt x="20105" y="26636"/>
                </a:cubicBezTo>
                <a:cubicBezTo>
                  <a:pt x="20397" y="26429"/>
                  <a:pt x="20638" y="26206"/>
                  <a:pt x="20861" y="25931"/>
                </a:cubicBezTo>
                <a:cubicBezTo>
                  <a:pt x="20861" y="26464"/>
                  <a:pt x="21600" y="26636"/>
                  <a:pt x="21910" y="26292"/>
                </a:cubicBezTo>
                <a:cubicBezTo>
                  <a:pt x="22167" y="26567"/>
                  <a:pt x="22614" y="26739"/>
                  <a:pt x="22958" y="26429"/>
                </a:cubicBezTo>
                <a:cubicBezTo>
                  <a:pt x="22649" y="26636"/>
                  <a:pt x="22477" y="26979"/>
                  <a:pt x="22477" y="27357"/>
                </a:cubicBezTo>
                <a:cubicBezTo>
                  <a:pt x="22906" y="27271"/>
                  <a:pt x="23387" y="27099"/>
                  <a:pt x="23611" y="26704"/>
                </a:cubicBezTo>
                <a:lnTo>
                  <a:pt x="23611" y="26876"/>
                </a:lnTo>
                <a:cubicBezTo>
                  <a:pt x="23869" y="26996"/>
                  <a:pt x="24178" y="26962"/>
                  <a:pt x="24401" y="26807"/>
                </a:cubicBezTo>
                <a:cubicBezTo>
                  <a:pt x="24006" y="27873"/>
                  <a:pt x="25329" y="27735"/>
                  <a:pt x="25913" y="27237"/>
                </a:cubicBezTo>
                <a:cubicBezTo>
                  <a:pt x="26120" y="27615"/>
                  <a:pt x="26463" y="27873"/>
                  <a:pt x="26876" y="27976"/>
                </a:cubicBezTo>
                <a:cubicBezTo>
                  <a:pt x="26979" y="27684"/>
                  <a:pt x="26962" y="27357"/>
                  <a:pt x="26859" y="27065"/>
                </a:cubicBezTo>
                <a:cubicBezTo>
                  <a:pt x="27116" y="27409"/>
                  <a:pt x="27494" y="27426"/>
                  <a:pt x="27701" y="26962"/>
                </a:cubicBezTo>
                <a:cubicBezTo>
                  <a:pt x="27752" y="27392"/>
                  <a:pt x="28354" y="27735"/>
                  <a:pt x="28783" y="27667"/>
                </a:cubicBezTo>
                <a:cubicBezTo>
                  <a:pt x="28817" y="27392"/>
                  <a:pt x="28680" y="27117"/>
                  <a:pt x="28439" y="26962"/>
                </a:cubicBezTo>
                <a:cubicBezTo>
                  <a:pt x="28749" y="27031"/>
                  <a:pt x="29144" y="27014"/>
                  <a:pt x="29144" y="26653"/>
                </a:cubicBezTo>
                <a:lnTo>
                  <a:pt x="29178" y="26687"/>
                </a:lnTo>
                <a:cubicBezTo>
                  <a:pt x="29213" y="26653"/>
                  <a:pt x="29230" y="26636"/>
                  <a:pt x="29230" y="26601"/>
                </a:cubicBezTo>
                <a:cubicBezTo>
                  <a:pt x="29608" y="26790"/>
                  <a:pt x="29952" y="26343"/>
                  <a:pt x="29900" y="26017"/>
                </a:cubicBezTo>
                <a:cubicBezTo>
                  <a:pt x="30003" y="26240"/>
                  <a:pt x="30312" y="26275"/>
                  <a:pt x="30450" y="26086"/>
                </a:cubicBezTo>
                <a:cubicBezTo>
                  <a:pt x="30192" y="26378"/>
                  <a:pt x="30089" y="26773"/>
                  <a:pt x="30192" y="27151"/>
                </a:cubicBezTo>
                <a:cubicBezTo>
                  <a:pt x="30587" y="27185"/>
                  <a:pt x="30862" y="26687"/>
                  <a:pt x="30948" y="26378"/>
                </a:cubicBezTo>
                <a:cubicBezTo>
                  <a:pt x="30897" y="26807"/>
                  <a:pt x="31275" y="27168"/>
                  <a:pt x="31550" y="27426"/>
                </a:cubicBezTo>
                <a:cubicBezTo>
                  <a:pt x="31876" y="27117"/>
                  <a:pt x="31790" y="26550"/>
                  <a:pt x="31601" y="26206"/>
                </a:cubicBezTo>
                <a:cubicBezTo>
                  <a:pt x="31790" y="26481"/>
                  <a:pt x="32031" y="26704"/>
                  <a:pt x="32323" y="26876"/>
                </a:cubicBezTo>
                <a:cubicBezTo>
                  <a:pt x="32409" y="27563"/>
                  <a:pt x="33131" y="27065"/>
                  <a:pt x="33337" y="26567"/>
                </a:cubicBezTo>
                <a:cubicBezTo>
                  <a:pt x="33543" y="26945"/>
                  <a:pt x="34540" y="27632"/>
                  <a:pt x="34454" y="26721"/>
                </a:cubicBezTo>
                <a:cubicBezTo>
                  <a:pt x="34591" y="26859"/>
                  <a:pt x="34797" y="26893"/>
                  <a:pt x="34969" y="26825"/>
                </a:cubicBezTo>
                <a:cubicBezTo>
                  <a:pt x="35124" y="26876"/>
                  <a:pt x="35279" y="26876"/>
                  <a:pt x="35433" y="26825"/>
                </a:cubicBezTo>
                <a:cubicBezTo>
                  <a:pt x="35158" y="26996"/>
                  <a:pt x="34643" y="27168"/>
                  <a:pt x="34626" y="27529"/>
                </a:cubicBezTo>
                <a:cubicBezTo>
                  <a:pt x="35055" y="27546"/>
                  <a:pt x="35468" y="27409"/>
                  <a:pt x="35811" y="27134"/>
                </a:cubicBezTo>
                <a:cubicBezTo>
                  <a:pt x="35949" y="27443"/>
                  <a:pt x="36327" y="27546"/>
                  <a:pt x="36585" y="27340"/>
                </a:cubicBezTo>
                <a:cubicBezTo>
                  <a:pt x="36292" y="27546"/>
                  <a:pt x="36155" y="27924"/>
                  <a:pt x="36258" y="28285"/>
                </a:cubicBezTo>
                <a:cubicBezTo>
                  <a:pt x="36688" y="28216"/>
                  <a:pt x="37083" y="27976"/>
                  <a:pt x="37341" y="27615"/>
                </a:cubicBezTo>
                <a:cubicBezTo>
                  <a:pt x="37255" y="27890"/>
                  <a:pt x="37306" y="28199"/>
                  <a:pt x="37495" y="28423"/>
                </a:cubicBezTo>
                <a:cubicBezTo>
                  <a:pt x="37719" y="28251"/>
                  <a:pt x="37873" y="27993"/>
                  <a:pt x="37925" y="27718"/>
                </a:cubicBezTo>
                <a:cubicBezTo>
                  <a:pt x="37976" y="28045"/>
                  <a:pt x="37976" y="28491"/>
                  <a:pt x="38234" y="28766"/>
                </a:cubicBezTo>
                <a:cubicBezTo>
                  <a:pt x="38509" y="28577"/>
                  <a:pt x="38561" y="28199"/>
                  <a:pt x="38492" y="27873"/>
                </a:cubicBezTo>
                <a:cubicBezTo>
                  <a:pt x="38561" y="28234"/>
                  <a:pt x="38784" y="28560"/>
                  <a:pt x="39111" y="28766"/>
                </a:cubicBezTo>
                <a:cubicBezTo>
                  <a:pt x="39214" y="28423"/>
                  <a:pt x="39145" y="28045"/>
                  <a:pt x="38939" y="27752"/>
                </a:cubicBezTo>
                <a:cubicBezTo>
                  <a:pt x="39214" y="27959"/>
                  <a:pt x="39540" y="27941"/>
                  <a:pt x="39626" y="27598"/>
                </a:cubicBezTo>
                <a:cubicBezTo>
                  <a:pt x="39832" y="27959"/>
                  <a:pt x="40331" y="27907"/>
                  <a:pt x="40399" y="27478"/>
                </a:cubicBezTo>
                <a:cubicBezTo>
                  <a:pt x="40228" y="28491"/>
                  <a:pt x="41808" y="28216"/>
                  <a:pt x="41224" y="27357"/>
                </a:cubicBezTo>
                <a:cubicBezTo>
                  <a:pt x="41465" y="27701"/>
                  <a:pt x="42101" y="27615"/>
                  <a:pt x="42135" y="27220"/>
                </a:cubicBezTo>
                <a:cubicBezTo>
                  <a:pt x="42479" y="27357"/>
                  <a:pt x="42908" y="27409"/>
                  <a:pt x="43200" y="27168"/>
                </a:cubicBezTo>
                <a:cubicBezTo>
                  <a:pt x="42960" y="26962"/>
                  <a:pt x="42650" y="26859"/>
                  <a:pt x="42341" y="26876"/>
                </a:cubicBezTo>
                <a:cubicBezTo>
                  <a:pt x="42771" y="26721"/>
                  <a:pt x="43132" y="26412"/>
                  <a:pt x="42840" y="25948"/>
                </a:cubicBezTo>
                <a:cubicBezTo>
                  <a:pt x="43286" y="25914"/>
                  <a:pt x="43355" y="25467"/>
                  <a:pt x="43183" y="25089"/>
                </a:cubicBezTo>
                <a:lnTo>
                  <a:pt x="43183" y="25089"/>
                </a:lnTo>
                <a:cubicBezTo>
                  <a:pt x="43218" y="25123"/>
                  <a:pt x="43269" y="25158"/>
                  <a:pt x="43321" y="25175"/>
                </a:cubicBezTo>
                <a:cubicBezTo>
                  <a:pt x="43510" y="25364"/>
                  <a:pt x="43733" y="25604"/>
                  <a:pt x="43888" y="25278"/>
                </a:cubicBezTo>
                <a:cubicBezTo>
                  <a:pt x="43767" y="25519"/>
                  <a:pt x="43767" y="25811"/>
                  <a:pt x="43888" y="26051"/>
                </a:cubicBezTo>
                <a:cubicBezTo>
                  <a:pt x="44214" y="26017"/>
                  <a:pt x="44249" y="25708"/>
                  <a:pt x="44283" y="25433"/>
                </a:cubicBezTo>
                <a:cubicBezTo>
                  <a:pt x="44283" y="25708"/>
                  <a:pt x="44541" y="26000"/>
                  <a:pt x="44816" y="25897"/>
                </a:cubicBezTo>
                <a:cubicBezTo>
                  <a:pt x="45194" y="25759"/>
                  <a:pt x="44936" y="25433"/>
                  <a:pt x="44850" y="25192"/>
                </a:cubicBezTo>
                <a:cubicBezTo>
                  <a:pt x="45022" y="25467"/>
                  <a:pt x="45314" y="25673"/>
                  <a:pt x="45658" y="25536"/>
                </a:cubicBezTo>
                <a:cubicBezTo>
                  <a:pt x="45658" y="25776"/>
                  <a:pt x="45744" y="26068"/>
                  <a:pt x="46001" y="26068"/>
                </a:cubicBezTo>
                <a:cubicBezTo>
                  <a:pt x="46122" y="26498"/>
                  <a:pt x="46757" y="26378"/>
                  <a:pt x="46706" y="25931"/>
                </a:cubicBezTo>
                <a:cubicBezTo>
                  <a:pt x="46809" y="26051"/>
                  <a:pt x="46912" y="26172"/>
                  <a:pt x="47015" y="26275"/>
                </a:cubicBezTo>
                <a:cubicBezTo>
                  <a:pt x="47307" y="26120"/>
                  <a:pt x="47067" y="25776"/>
                  <a:pt x="47324" y="25604"/>
                </a:cubicBezTo>
                <a:cubicBezTo>
                  <a:pt x="47273" y="25879"/>
                  <a:pt x="47376" y="26154"/>
                  <a:pt x="47582" y="26326"/>
                </a:cubicBezTo>
                <a:cubicBezTo>
                  <a:pt x="47720" y="26086"/>
                  <a:pt x="47565" y="25811"/>
                  <a:pt x="47651" y="25536"/>
                </a:cubicBezTo>
                <a:cubicBezTo>
                  <a:pt x="47617" y="25742"/>
                  <a:pt x="47874" y="26240"/>
                  <a:pt x="48081" y="26086"/>
                </a:cubicBezTo>
                <a:cubicBezTo>
                  <a:pt x="48270" y="25931"/>
                  <a:pt x="48081" y="25450"/>
                  <a:pt x="48063" y="25261"/>
                </a:cubicBezTo>
                <a:cubicBezTo>
                  <a:pt x="48424" y="26120"/>
                  <a:pt x="48871" y="25484"/>
                  <a:pt x="48476" y="24831"/>
                </a:cubicBezTo>
                <a:cubicBezTo>
                  <a:pt x="48819" y="25072"/>
                  <a:pt x="48957" y="24659"/>
                  <a:pt x="49060" y="24402"/>
                </a:cubicBezTo>
                <a:cubicBezTo>
                  <a:pt x="49146" y="24573"/>
                  <a:pt x="49472" y="25244"/>
                  <a:pt x="49679" y="25089"/>
                </a:cubicBezTo>
                <a:cubicBezTo>
                  <a:pt x="49885" y="24934"/>
                  <a:pt x="49558" y="24299"/>
                  <a:pt x="49404" y="24161"/>
                </a:cubicBezTo>
                <a:cubicBezTo>
                  <a:pt x="49644" y="24281"/>
                  <a:pt x="50349" y="24299"/>
                  <a:pt x="50091" y="23869"/>
                </a:cubicBezTo>
                <a:cubicBezTo>
                  <a:pt x="50211" y="24058"/>
                  <a:pt x="50503" y="24419"/>
                  <a:pt x="50727" y="24127"/>
                </a:cubicBezTo>
                <a:cubicBezTo>
                  <a:pt x="50847" y="24453"/>
                  <a:pt x="51105" y="24608"/>
                  <a:pt x="51311" y="24453"/>
                </a:cubicBezTo>
                <a:cubicBezTo>
                  <a:pt x="51311" y="24470"/>
                  <a:pt x="51311" y="24488"/>
                  <a:pt x="51311" y="24505"/>
                </a:cubicBezTo>
                <a:cubicBezTo>
                  <a:pt x="51363" y="24711"/>
                  <a:pt x="51500" y="25158"/>
                  <a:pt x="51758" y="25003"/>
                </a:cubicBezTo>
                <a:cubicBezTo>
                  <a:pt x="51947" y="24883"/>
                  <a:pt x="51844" y="24402"/>
                  <a:pt x="51792" y="24230"/>
                </a:cubicBezTo>
                <a:cubicBezTo>
                  <a:pt x="52531" y="24780"/>
                  <a:pt x="52926" y="23680"/>
                  <a:pt x="52273" y="23560"/>
                </a:cubicBezTo>
                <a:cubicBezTo>
                  <a:pt x="52806" y="23714"/>
                  <a:pt x="52806" y="23147"/>
                  <a:pt x="52548" y="22855"/>
                </a:cubicBezTo>
                <a:cubicBezTo>
                  <a:pt x="52789" y="22924"/>
                  <a:pt x="53408" y="23078"/>
                  <a:pt x="53304" y="22649"/>
                </a:cubicBezTo>
                <a:cubicBezTo>
                  <a:pt x="53614" y="22993"/>
                  <a:pt x="54456" y="22855"/>
                  <a:pt x="54061" y="22477"/>
                </a:cubicBezTo>
                <a:cubicBezTo>
                  <a:pt x="54456" y="22769"/>
                  <a:pt x="54748" y="22357"/>
                  <a:pt x="54610" y="21979"/>
                </a:cubicBezTo>
                <a:cubicBezTo>
                  <a:pt x="54679" y="22202"/>
                  <a:pt x="54765" y="22580"/>
                  <a:pt x="55040" y="22718"/>
                </a:cubicBezTo>
                <a:cubicBezTo>
                  <a:pt x="55178" y="22408"/>
                  <a:pt x="55143" y="22030"/>
                  <a:pt x="54937" y="21755"/>
                </a:cubicBezTo>
                <a:cubicBezTo>
                  <a:pt x="55074" y="21927"/>
                  <a:pt x="55263" y="22065"/>
                  <a:pt x="55487" y="22133"/>
                </a:cubicBezTo>
                <a:cubicBezTo>
                  <a:pt x="55521" y="21738"/>
                  <a:pt x="55229" y="21188"/>
                  <a:pt x="54868" y="21034"/>
                </a:cubicBezTo>
                <a:cubicBezTo>
                  <a:pt x="55195" y="21154"/>
                  <a:pt x="55384" y="20690"/>
                  <a:pt x="55074" y="20535"/>
                </a:cubicBezTo>
                <a:cubicBezTo>
                  <a:pt x="55573" y="20449"/>
                  <a:pt x="55349" y="19882"/>
                  <a:pt x="55263" y="19607"/>
                </a:cubicBezTo>
                <a:cubicBezTo>
                  <a:pt x="55401" y="19779"/>
                  <a:pt x="55470" y="20003"/>
                  <a:pt x="55659" y="20174"/>
                </a:cubicBezTo>
                <a:cubicBezTo>
                  <a:pt x="55693" y="19779"/>
                  <a:pt x="55590" y="19315"/>
                  <a:pt x="55263" y="19057"/>
                </a:cubicBezTo>
                <a:cubicBezTo>
                  <a:pt x="55882" y="19298"/>
                  <a:pt x="55693" y="18868"/>
                  <a:pt x="55367" y="18542"/>
                </a:cubicBezTo>
                <a:cubicBezTo>
                  <a:pt x="55641" y="18662"/>
                  <a:pt x="55934" y="18697"/>
                  <a:pt x="56226" y="1864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 name="Google Shape;1405;p73"/>
          <p:cNvGrpSpPr/>
          <p:nvPr/>
        </p:nvGrpSpPr>
        <p:grpSpPr>
          <a:xfrm>
            <a:off x="7475285" y="4261128"/>
            <a:ext cx="1835857" cy="958569"/>
            <a:chOff x="7475285" y="4261128"/>
            <a:chExt cx="1835857" cy="958569"/>
          </a:xfrm>
        </p:grpSpPr>
        <p:sp>
          <p:nvSpPr>
            <p:cNvPr id="1406" name="Google Shape;1406;p73"/>
            <p:cNvSpPr/>
            <p:nvPr/>
          </p:nvSpPr>
          <p:spPr>
            <a:xfrm flipH="1">
              <a:off x="7823188" y="4261128"/>
              <a:ext cx="1242009" cy="944765"/>
            </a:xfrm>
            <a:custGeom>
              <a:rect b="b" l="l" r="r" t="t"/>
              <a:pathLst>
                <a:path extrusionOk="0" h="28183" w="37050">
                  <a:moveTo>
                    <a:pt x="843" y="9246"/>
                  </a:moveTo>
                  <a:cubicBezTo>
                    <a:pt x="1" y="8782"/>
                    <a:pt x="688" y="7390"/>
                    <a:pt x="1599" y="7905"/>
                  </a:cubicBezTo>
                  <a:cubicBezTo>
                    <a:pt x="1633" y="7458"/>
                    <a:pt x="2114" y="7441"/>
                    <a:pt x="2510" y="7527"/>
                  </a:cubicBezTo>
                  <a:cubicBezTo>
                    <a:pt x="2218" y="7338"/>
                    <a:pt x="2011" y="7029"/>
                    <a:pt x="1960" y="6668"/>
                  </a:cubicBezTo>
                  <a:lnTo>
                    <a:pt x="1960" y="6616"/>
                  </a:lnTo>
                  <a:cubicBezTo>
                    <a:pt x="2338" y="6548"/>
                    <a:pt x="2733" y="6651"/>
                    <a:pt x="3042" y="6926"/>
                  </a:cubicBezTo>
                  <a:cubicBezTo>
                    <a:pt x="3197" y="6599"/>
                    <a:pt x="3558" y="6427"/>
                    <a:pt x="3902" y="6462"/>
                  </a:cubicBezTo>
                  <a:cubicBezTo>
                    <a:pt x="3558" y="5981"/>
                    <a:pt x="3884" y="5242"/>
                    <a:pt x="4520" y="5379"/>
                  </a:cubicBezTo>
                  <a:cubicBezTo>
                    <a:pt x="3953" y="4658"/>
                    <a:pt x="5122" y="4125"/>
                    <a:pt x="5293" y="5053"/>
                  </a:cubicBezTo>
                  <a:cubicBezTo>
                    <a:pt x="5190" y="4520"/>
                    <a:pt x="5671" y="4314"/>
                    <a:pt x="6032" y="4692"/>
                  </a:cubicBezTo>
                  <a:cubicBezTo>
                    <a:pt x="5775" y="4365"/>
                    <a:pt x="5568" y="3970"/>
                    <a:pt x="5689" y="3523"/>
                  </a:cubicBezTo>
                  <a:cubicBezTo>
                    <a:pt x="6187" y="3661"/>
                    <a:pt x="6840" y="3936"/>
                    <a:pt x="6857" y="4520"/>
                  </a:cubicBezTo>
                  <a:cubicBezTo>
                    <a:pt x="7046" y="4176"/>
                    <a:pt x="7476" y="4159"/>
                    <a:pt x="7785" y="4400"/>
                  </a:cubicBezTo>
                  <a:cubicBezTo>
                    <a:pt x="7527" y="4125"/>
                    <a:pt x="7321" y="3730"/>
                    <a:pt x="7459" y="3334"/>
                  </a:cubicBezTo>
                  <a:cubicBezTo>
                    <a:pt x="7888" y="3369"/>
                    <a:pt x="8232" y="3678"/>
                    <a:pt x="8318" y="4090"/>
                  </a:cubicBezTo>
                  <a:cubicBezTo>
                    <a:pt x="8524" y="3919"/>
                    <a:pt x="8833" y="3953"/>
                    <a:pt x="9022" y="4159"/>
                  </a:cubicBezTo>
                  <a:cubicBezTo>
                    <a:pt x="8696" y="3781"/>
                    <a:pt x="8524" y="3300"/>
                    <a:pt x="8524" y="2819"/>
                  </a:cubicBezTo>
                  <a:cubicBezTo>
                    <a:pt x="9074" y="2905"/>
                    <a:pt x="9624" y="3472"/>
                    <a:pt x="9641" y="3953"/>
                  </a:cubicBezTo>
                  <a:cubicBezTo>
                    <a:pt x="9710" y="3180"/>
                    <a:pt x="10655" y="3437"/>
                    <a:pt x="10431" y="4176"/>
                  </a:cubicBezTo>
                  <a:cubicBezTo>
                    <a:pt x="10809" y="3919"/>
                    <a:pt x="11462" y="4005"/>
                    <a:pt x="11514" y="4537"/>
                  </a:cubicBezTo>
                  <a:cubicBezTo>
                    <a:pt x="11514" y="4142"/>
                    <a:pt x="11755" y="3936"/>
                    <a:pt x="12150" y="3987"/>
                  </a:cubicBezTo>
                  <a:cubicBezTo>
                    <a:pt x="11840" y="3867"/>
                    <a:pt x="11566" y="3695"/>
                    <a:pt x="11342" y="3472"/>
                  </a:cubicBezTo>
                  <a:cubicBezTo>
                    <a:pt x="11686" y="3300"/>
                    <a:pt x="12081" y="3300"/>
                    <a:pt x="12425" y="3489"/>
                  </a:cubicBezTo>
                  <a:cubicBezTo>
                    <a:pt x="12133" y="3317"/>
                    <a:pt x="11926" y="3042"/>
                    <a:pt x="11858" y="2716"/>
                  </a:cubicBezTo>
                  <a:cubicBezTo>
                    <a:pt x="12339" y="2595"/>
                    <a:pt x="13095" y="2733"/>
                    <a:pt x="13250" y="3266"/>
                  </a:cubicBezTo>
                  <a:cubicBezTo>
                    <a:pt x="13146" y="2836"/>
                    <a:pt x="13473" y="2527"/>
                    <a:pt x="13920" y="2750"/>
                  </a:cubicBezTo>
                  <a:cubicBezTo>
                    <a:pt x="13714" y="2217"/>
                    <a:pt x="14349" y="1908"/>
                    <a:pt x="14745" y="2252"/>
                  </a:cubicBezTo>
                  <a:cubicBezTo>
                    <a:pt x="14641" y="1633"/>
                    <a:pt x="15260" y="1668"/>
                    <a:pt x="15707" y="1753"/>
                  </a:cubicBezTo>
                  <a:cubicBezTo>
                    <a:pt x="15415" y="1685"/>
                    <a:pt x="15140" y="1479"/>
                    <a:pt x="15002" y="1204"/>
                  </a:cubicBezTo>
                  <a:cubicBezTo>
                    <a:pt x="15604" y="1049"/>
                    <a:pt x="16085" y="1221"/>
                    <a:pt x="16635" y="1410"/>
                  </a:cubicBezTo>
                  <a:cubicBezTo>
                    <a:pt x="16240" y="1221"/>
                    <a:pt x="15776" y="894"/>
                    <a:pt x="15672" y="499"/>
                  </a:cubicBezTo>
                  <a:cubicBezTo>
                    <a:pt x="16325" y="430"/>
                    <a:pt x="17099" y="654"/>
                    <a:pt x="17219" y="1393"/>
                  </a:cubicBezTo>
                  <a:cubicBezTo>
                    <a:pt x="17288" y="980"/>
                    <a:pt x="17700" y="929"/>
                    <a:pt x="18027" y="1049"/>
                  </a:cubicBezTo>
                  <a:cubicBezTo>
                    <a:pt x="17803" y="774"/>
                    <a:pt x="17631" y="448"/>
                    <a:pt x="17511" y="87"/>
                  </a:cubicBezTo>
                  <a:cubicBezTo>
                    <a:pt x="18164" y="1"/>
                    <a:pt x="18645" y="585"/>
                    <a:pt x="18920" y="1100"/>
                  </a:cubicBezTo>
                  <a:cubicBezTo>
                    <a:pt x="18851" y="705"/>
                    <a:pt x="18834" y="310"/>
                    <a:pt x="19161" y="52"/>
                  </a:cubicBezTo>
                  <a:cubicBezTo>
                    <a:pt x="19504" y="413"/>
                    <a:pt x="19728" y="894"/>
                    <a:pt x="19779" y="1410"/>
                  </a:cubicBezTo>
                  <a:cubicBezTo>
                    <a:pt x="20415" y="791"/>
                    <a:pt x="21085" y="1100"/>
                    <a:pt x="20965" y="1960"/>
                  </a:cubicBezTo>
                  <a:cubicBezTo>
                    <a:pt x="21549" y="1753"/>
                    <a:pt x="21704" y="2389"/>
                    <a:pt x="21721" y="2853"/>
                  </a:cubicBezTo>
                  <a:cubicBezTo>
                    <a:pt x="21979" y="2595"/>
                    <a:pt x="22288" y="2252"/>
                    <a:pt x="22683" y="2183"/>
                  </a:cubicBezTo>
                  <a:cubicBezTo>
                    <a:pt x="22821" y="2630"/>
                    <a:pt x="22838" y="3214"/>
                    <a:pt x="22460" y="3558"/>
                  </a:cubicBezTo>
                  <a:cubicBezTo>
                    <a:pt x="22976" y="3283"/>
                    <a:pt x="23319" y="3661"/>
                    <a:pt x="23199" y="4262"/>
                  </a:cubicBezTo>
                  <a:cubicBezTo>
                    <a:pt x="23732" y="4365"/>
                    <a:pt x="23680" y="4829"/>
                    <a:pt x="23354" y="5242"/>
                  </a:cubicBezTo>
                  <a:cubicBezTo>
                    <a:pt x="23732" y="4932"/>
                    <a:pt x="24178" y="4795"/>
                    <a:pt x="24642" y="4812"/>
                  </a:cubicBezTo>
                  <a:cubicBezTo>
                    <a:pt x="24642" y="5345"/>
                    <a:pt x="24282" y="5809"/>
                    <a:pt x="23766" y="5946"/>
                  </a:cubicBezTo>
                  <a:cubicBezTo>
                    <a:pt x="24144" y="5860"/>
                    <a:pt x="24522" y="5998"/>
                    <a:pt x="24763" y="6307"/>
                  </a:cubicBezTo>
                  <a:cubicBezTo>
                    <a:pt x="24986" y="5311"/>
                    <a:pt x="25794" y="5757"/>
                    <a:pt x="25880" y="6531"/>
                  </a:cubicBezTo>
                  <a:cubicBezTo>
                    <a:pt x="26326" y="6067"/>
                    <a:pt x="26790" y="6324"/>
                    <a:pt x="26928" y="6909"/>
                  </a:cubicBezTo>
                  <a:cubicBezTo>
                    <a:pt x="26979" y="6445"/>
                    <a:pt x="27168" y="5912"/>
                    <a:pt x="27547" y="5637"/>
                  </a:cubicBezTo>
                  <a:cubicBezTo>
                    <a:pt x="27959" y="6153"/>
                    <a:pt x="28114" y="7201"/>
                    <a:pt x="27804" y="7785"/>
                  </a:cubicBezTo>
                  <a:cubicBezTo>
                    <a:pt x="28114" y="7201"/>
                    <a:pt x="28698" y="6977"/>
                    <a:pt x="29299" y="6960"/>
                  </a:cubicBezTo>
                  <a:cubicBezTo>
                    <a:pt x="29299" y="7493"/>
                    <a:pt x="28870" y="7819"/>
                    <a:pt x="28474" y="8163"/>
                  </a:cubicBezTo>
                  <a:cubicBezTo>
                    <a:pt x="28990" y="8026"/>
                    <a:pt x="29385" y="8266"/>
                    <a:pt x="29213" y="8816"/>
                  </a:cubicBezTo>
                  <a:cubicBezTo>
                    <a:pt x="29935" y="8850"/>
                    <a:pt x="29952" y="9710"/>
                    <a:pt x="29712" y="10242"/>
                  </a:cubicBezTo>
                  <a:cubicBezTo>
                    <a:pt x="30107" y="9899"/>
                    <a:pt x="30674" y="9830"/>
                    <a:pt x="31138" y="10070"/>
                  </a:cubicBezTo>
                  <a:cubicBezTo>
                    <a:pt x="30949" y="10466"/>
                    <a:pt x="30433" y="10741"/>
                    <a:pt x="30055" y="10878"/>
                  </a:cubicBezTo>
                  <a:cubicBezTo>
                    <a:pt x="30777" y="11067"/>
                    <a:pt x="31774" y="11359"/>
                    <a:pt x="31602" y="12287"/>
                  </a:cubicBezTo>
                  <a:cubicBezTo>
                    <a:pt x="31172" y="12339"/>
                    <a:pt x="30743" y="12184"/>
                    <a:pt x="30468" y="11858"/>
                  </a:cubicBezTo>
                  <a:cubicBezTo>
                    <a:pt x="30949" y="12425"/>
                    <a:pt x="31310" y="13593"/>
                    <a:pt x="30262" y="13696"/>
                  </a:cubicBezTo>
                  <a:cubicBezTo>
                    <a:pt x="31121" y="13731"/>
                    <a:pt x="30726" y="14401"/>
                    <a:pt x="30279" y="14744"/>
                  </a:cubicBezTo>
                  <a:cubicBezTo>
                    <a:pt x="30244" y="14762"/>
                    <a:pt x="30210" y="14796"/>
                    <a:pt x="30158" y="14813"/>
                  </a:cubicBezTo>
                  <a:cubicBezTo>
                    <a:pt x="30433" y="14968"/>
                    <a:pt x="30622" y="15226"/>
                    <a:pt x="30691" y="15518"/>
                  </a:cubicBezTo>
                  <a:lnTo>
                    <a:pt x="30726" y="15518"/>
                  </a:lnTo>
                  <a:cubicBezTo>
                    <a:pt x="30743" y="15019"/>
                    <a:pt x="30983" y="14349"/>
                    <a:pt x="31430" y="14865"/>
                  </a:cubicBezTo>
                  <a:cubicBezTo>
                    <a:pt x="31774" y="15243"/>
                    <a:pt x="31791" y="15947"/>
                    <a:pt x="31653" y="16394"/>
                  </a:cubicBezTo>
                  <a:cubicBezTo>
                    <a:pt x="32031" y="16119"/>
                    <a:pt x="32581" y="16394"/>
                    <a:pt x="32581" y="16858"/>
                  </a:cubicBezTo>
                  <a:cubicBezTo>
                    <a:pt x="32959" y="16583"/>
                    <a:pt x="33647" y="16806"/>
                    <a:pt x="33578" y="17356"/>
                  </a:cubicBezTo>
                  <a:cubicBezTo>
                    <a:pt x="33767" y="17064"/>
                    <a:pt x="33905" y="16703"/>
                    <a:pt x="34300" y="16549"/>
                  </a:cubicBezTo>
                  <a:cubicBezTo>
                    <a:pt x="34523" y="17047"/>
                    <a:pt x="34369" y="17528"/>
                    <a:pt x="34145" y="17958"/>
                  </a:cubicBezTo>
                  <a:cubicBezTo>
                    <a:pt x="34540" y="17683"/>
                    <a:pt x="35039" y="17597"/>
                    <a:pt x="35520" y="17734"/>
                  </a:cubicBezTo>
                  <a:cubicBezTo>
                    <a:pt x="35451" y="18164"/>
                    <a:pt x="34953" y="18594"/>
                    <a:pt x="34626" y="18800"/>
                  </a:cubicBezTo>
                  <a:cubicBezTo>
                    <a:pt x="34987" y="18765"/>
                    <a:pt x="35090" y="19126"/>
                    <a:pt x="35107" y="19418"/>
                  </a:cubicBezTo>
                  <a:cubicBezTo>
                    <a:pt x="35571" y="19178"/>
                    <a:pt x="36156" y="19264"/>
                    <a:pt x="36551" y="19625"/>
                  </a:cubicBezTo>
                  <a:cubicBezTo>
                    <a:pt x="36276" y="19865"/>
                    <a:pt x="35932" y="20003"/>
                    <a:pt x="35571" y="19985"/>
                  </a:cubicBezTo>
                  <a:cubicBezTo>
                    <a:pt x="36035" y="20106"/>
                    <a:pt x="36534" y="20553"/>
                    <a:pt x="35863" y="20827"/>
                  </a:cubicBezTo>
                  <a:cubicBezTo>
                    <a:pt x="36585" y="21034"/>
                    <a:pt x="36345" y="21858"/>
                    <a:pt x="35863" y="22168"/>
                  </a:cubicBezTo>
                  <a:cubicBezTo>
                    <a:pt x="36413" y="22322"/>
                    <a:pt x="36791" y="22477"/>
                    <a:pt x="37032" y="23061"/>
                  </a:cubicBezTo>
                  <a:cubicBezTo>
                    <a:pt x="36654" y="23388"/>
                    <a:pt x="36138" y="23525"/>
                    <a:pt x="35657" y="23388"/>
                  </a:cubicBezTo>
                  <a:cubicBezTo>
                    <a:pt x="36551" y="23594"/>
                    <a:pt x="36963" y="24264"/>
                    <a:pt x="37049" y="25141"/>
                  </a:cubicBezTo>
                  <a:cubicBezTo>
                    <a:pt x="36465" y="25055"/>
                    <a:pt x="35915" y="24848"/>
                    <a:pt x="35400" y="24539"/>
                  </a:cubicBezTo>
                  <a:cubicBezTo>
                    <a:pt x="35898" y="24883"/>
                    <a:pt x="35898" y="25708"/>
                    <a:pt x="35640" y="26172"/>
                  </a:cubicBezTo>
                  <a:cubicBezTo>
                    <a:pt x="35382" y="25983"/>
                    <a:pt x="35228" y="25484"/>
                    <a:pt x="35125" y="25192"/>
                  </a:cubicBezTo>
                  <a:cubicBezTo>
                    <a:pt x="35193" y="25656"/>
                    <a:pt x="34695" y="25862"/>
                    <a:pt x="34334" y="25983"/>
                  </a:cubicBezTo>
                  <a:cubicBezTo>
                    <a:pt x="34575" y="26911"/>
                    <a:pt x="33544" y="27048"/>
                    <a:pt x="33063" y="26464"/>
                  </a:cubicBezTo>
                  <a:cubicBezTo>
                    <a:pt x="33045" y="26447"/>
                    <a:pt x="33028" y="26429"/>
                    <a:pt x="33028" y="26395"/>
                  </a:cubicBezTo>
                  <a:cubicBezTo>
                    <a:pt x="32891" y="26928"/>
                    <a:pt x="32289" y="27392"/>
                    <a:pt x="31928" y="26825"/>
                  </a:cubicBezTo>
                  <a:cubicBezTo>
                    <a:pt x="32014" y="27340"/>
                    <a:pt x="31757" y="28113"/>
                    <a:pt x="31121" y="28165"/>
                  </a:cubicBezTo>
                  <a:cubicBezTo>
                    <a:pt x="31069" y="27907"/>
                    <a:pt x="31104" y="27649"/>
                    <a:pt x="31189" y="27409"/>
                  </a:cubicBezTo>
                  <a:cubicBezTo>
                    <a:pt x="30846" y="27667"/>
                    <a:pt x="30330" y="27495"/>
                    <a:pt x="30227" y="27065"/>
                  </a:cubicBezTo>
                  <a:cubicBezTo>
                    <a:pt x="30038" y="27478"/>
                    <a:pt x="29523" y="27289"/>
                    <a:pt x="29213" y="27100"/>
                  </a:cubicBezTo>
                  <a:cubicBezTo>
                    <a:pt x="29437" y="27289"/>
                    <a:pt x="29557" y="27564"/>
                    <a:pt x="29557" y="27838"/>
                  </a:cubicBezTo>
                  <a:cubicBezTo>
                    <a:pt x="29024" y="27838"/>
                    <a:pt x="28526" y="27564"/>
                    <a:pt x="28234" y="27100"/>
                  </a:cubicBezTo>
                  <a:cubicBezTo>
                    <a:pt x="28337" y="27323"/>
                    <a:pt x="28406" y="27564"/>
                    <a:pt x="28423" y="27804"/>
                  </a:cubicBezTo>
                  <a:cubicBezTo>
                    <a:pt x="28028" y="27787"/>
                    <a:pt x="27684" y="27271"/>
                    <a:pt x="27512" y="26945"/>
                  </a:cubicBezTo>
                  <a:cubicBezTo>
                    <a:pt x="27220" y="27357"/>
                    <a:pt x="26756" y="26996"/>
                    <a:pt x="26515" y="26722"/>
                  </a:cubicBezTo>
                  <a:cubicBezTo>
                    <a:pt x="26773" y="27426"/>
                    <a:pt x="25794" y="27426"/>
                    <a:pt x="25605" y="26842"/>
                  </a:cubicBezTo>
                  <a:cubicBezTo>
                    <a:pt x="25175" y="27082"/>
                    <a:pt x="24917" y="26687"/>
                    <a:pt x="24969" y="26292"/>
                  </a:cubicBezTo>
                  <a:cubicBezTo>
                    <a:pt x="24642" y="26412"/>
                    <a:pt x="24385" y="26275"/>
                    <a:pt x="24075" y="26223"/>
                  </a:cubicBezTo>
                  <a:cubicBezTo>
                    <a:pt x="24557" y="26739"/>
                    <a:pt x="24178" y="27203"/>
                    <a:pt x="23577" y="26876"/>
                  </a:cubicBezTo>
                  <a:cubicBezTo>
                    <a:pt x="23697" y="27117"/>
                    <a:pt x="23749" y="27409"/>
                    <a:pt x="23732" y="27684"/>
                  </a:cubicBezTo>
                  <a:cubicBezTo>
                    <a:pt x="23233" y="27770"/>
                    <a:pt x="22907" y="27323"/>
                    <a:pt x="22735" y="26962"/>
                  </a:cubicBezTo>
                  <a:cubicBezTo>
                    <a:pt x="22701" y="27220"/>
                    <a:pt x="22116" y="27374"/>
                    <a:pt x="21859" y="27306"/>
                  </a:cubicBezTo>
                  <a:cubicBezTo>
                    <a:pt x="21773" y="27289"/>
                    <a:pt x="21704" y="27254"/>
                    <a:pt x="21635" y="27203"/>
                  </a:cubicBezTo>
                  <a:cubicBezTo>
                    <a:pt x="21618" y="27323"/>
                    <a:pt x="21584" y="27426"/>
                    <a:pt x="21515" y="27512"/>
                  </a:cubicBezTo>
                  <a:cubicBezTo>
                    <a:pt x="21085" y="28182"/>
                    <a:pt x="20346" y="27873"/>
                    <a:pt x="20656" y="27117"/>
                  </a:cubicBezTo>
                  <a:cubicBezTo>
                    <a:pt x="20501" y="27340"/>
                    <a:pt x="19865" y="27564"/>
                    <a:pt x="19659" y="27203"/>
                  </a:cubicBezTo>
                  <a:cubicBezTo>
                    <a:pt x="19642" y="27821"/>
                    <a:pt x="18886" y="27907"/>
                    <a:pt x="18422" y="27993"/>
                  </a:cubicBezTo>
                  <a:cubicBezTo>
                    <a:pt x="18353" y="27701"/>
                    <a:pt x="18473" y="27409"/>
                    <a:pt x="18697" y="27237"/>
                  </a:cubicBezTo>
                  <a:cubicBezTo>
                    <a:pt x="18216" y="27598"/>
                    <a:pt x="17631" y="27426"/>
                    <a:pt x="17683" y="26773"/>
                  </a:cubicBezTo>
                  <a:cubicBezTo>
                    <a:pt x="17253" y="26979"/>
                    <a:pt x="16858" y="26859"/>
                    <a:pt x="16532" y="26532"/>
                  </a:cubicBezTo>
                  <a:cubicBezTo>
                    <a:pt x="16721" y="26893"/>
                    <a:pt x="16824" y="27271"/>
                    <a:pt x="16858" y="27667"/>
                  </a:cubicBezTo>
                  <a:cubicBezTo>
                    <a:pt x="16205" y="27890"/>
                    <a:pt x="15587" y="27031"/>
                    <a:pt x="15638" y="26429"/>
                  </a:cubicBezTo>
                  <a:cubicBezTo>
                    <a:pt x="15157" y="26739"/>
                    <a:pt x="14710" y="26292"/>
                    <a:pt x="14779" y="25794"/>
                  </a:cubicBezTo>
                  <a:cubicBezTo>
                    <a:pt x="14332" y="26275"/>
                    <a:pt x="13387" y="25158"/>
                    <a:pt x="13834" y="24814"/>
                  </a:cubicBezTo>
                  <a:cubicBezTo>
                    <a:pt x="13387" y="24728"/>
                    <a:pt x="13009" y="24419"/>
                    <a:pt x="12854" y="23989"/>
                  </a:cubicBezTo>
                  <a:lnTo>
                    <a:pt x="12442" y="24058"/>
                  </a:lnTo>
                  <a:cubicBezTo>
                    <a:pt x="10878" y="24247"/>
                    <a:pt x="9624" y="23302"/>
                    <a:pt x="8335" y="22563"/>
                  </a:cubicBezTo>
                  <a:cubicBezTo>
                    <a:pt x="6634" y="21566"/>
                    <a:pt x="5036" y="20484"/>
                    <a:pt x="3764" y="18903"/>
                  </a:cubicBezTo>
                  <a:cubicBezTo>
                    <a:pt x="2544" y="17425"/>
                    <a:pt x="2183" y="15311"/>
                    <a:pt x="1358" y="13627"/>
                  </a:cubicBezTo>
                  <a:cubicBezTo>
                    <a:pt x="946" y="12751"/>
                    <a:pt x="448" y="11084"/>
                    <a:pt x="1066" y="10294"/>
                  </a:cubicBezTo>
                  <a:cubicBezTo>
                    <a:pt x="482" y="10191"/>
                    <a:pt x="207" y="9452"/>
                    <a:pt x="843" y="92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3"/>
            <p:cNvSpPr/>
            <p:nvPr/>
          </p:nvSpPr>
          <p:spPr>
            <a:xfrm flipH="1">
              <a:off x="8463761" y="4468491"/>
              <a:ext cx="847382" cy="751206"/>
            </a:xfrm>
            <a:custGeom>
              <a:rect b="b" l="l" r="r" t="t"/>
              <a:pathLst>
                <a:path extrusionOk="0" h="22409" w="25278">
                  <a:moveTo>
                    <a:pt x="86" y="8971"/>
                  </a:moveTo>
                  <a:cubicBezTo>
                    <a:pt x="155" y="8679"/>
                    <a:pt x="808" y="8558"/>
                    <a:pt x="1031" y="8558"/>
                  </a:cubicBezTo>
                  <a:cubicBezTo>
                    <a:pt x="0" y="7888"/>
                    <a:pt x="1152" y="6874"/>
                    <a:pt x="1633" y="7630"/>
                  </a:cubicBezTo>
                  <a:cubicBezTo>
                    <a:pt x="1186" y="7046"/>
                    <a:pt x="1873" y="6771"/>
                    <a:pt x="2355" y="6943"/>
                  </a:cubicBezTo>
                  <a:cubicBezTo>
                    <a:pt x="2148" y="6685"/>
                    <a:pt x="1684" y="5981"/>
                    <a:pt x="2269" y="5895"/>
                  </a:cubicBezTo>
                  <a:cubicBezTo>
                    <a:pt x="1667" y="5689"/>
                    <a:pt x="1444" y="4589"/>
                    <a:pt x="2114" y="4898"/>
                  </a:cubicBezTo>
                  <a:cubicBezTo>
                    <a:pt x="1547" y="4537"/>
                    <a:pt x="1925" y="3988"/>
                    <a:pt x="2440" y="3970"/>
                  </a:cubicBezTo>
                  <a:cubicBezTo>
                    <a:pt x="2148" y="3970"/>
                    <a:pt x="1633" y="4056"/>
                    <a:pt x="1323" y="3799"/>
                  </a:cubicBezTo>
                  <a:cubicBezTo>
                    <a:pt x="1581" y="3472"/>
                    <a:pt x="2165" y="3352"/>
                    <a:pt x="2561" y="3455"/>
                  </a:cubicBezTo>
                  <a:cubicBezTo>
                    <a:pt x="2269" y="3369"/>
                    <a:pt x="2028" y="3197"/>
                    <a:pt x="1822" y="2974"/>
                  </a:cubicBezTo>
                  <a:cubicBezTo>
                    <a:pt x="2303" y="2733"/>
                    <a:pt x="3128" y="2802"/>
                    <a:pt x="3506" y="3180"/>
                  </a:cubicBezTo>
                  <a:cubicBezTo>
                    <a:pt x="3197" y="2905"/>
                    <a:pt x="3643" y="2321"/>
                    <a:pt x="4004" y="2682"/>
                  </a:cubicBezTo>
                  <a:cubicBezTo>
                    <a:pt x="3867" y="2029"/>
                    <a:pt x="4674" y="2029"/>
                    <a:pt x="5070" y="1994"/>
                  </a:cubicBezTo>
                  <a:cubicBezTo>
                    <a:pt x="4777" y="1908"/>
                    <a:pt x="4485" y="1943"/>
                    <a:pt x="4176" y="1788"/>
                  </a:cubicBezTo>
                  <a:cubicBezTo>
                    <a:pt x="4623" y="1547"/>
                    <a:pt x="5276" y="1427"/>
                    <a:pt x="5740" y="1702"/>
                  </a:cubicBezTo>
                  <a:cubicBezTo>
                    <a:pt x="5138" y="1066"/>
                    <a:pt x="5757" y="1083"/>
                    <a:pt x="6324" y="1324"/>
                  </a:cubicBezTo>
                  <a:cubicBezTo>
                    <a:pt x="6032" y="1066"/>
                    <a:pt x="5843" y="723"/>
                    <a:pt x="5774" y="327"/>
                  </a:cubicBezTo>
                  <a:cubicBezTo>
                    <a:pt x="6187" y="482"/>
                    <a:pt x="6908" y="723"/>
                    <a:pt x="7149" y="1187"/>
                  </a:cubicBezTo>
                  <a:cubicBezTo>
                    <a:pt x="7492" y="1135"/>
                    <a:pt x="7836" y="1169"/>
                    <a:pt x="8163" y="1324"/>
                  </a:cubicBezTo>
                  <a:cubicBezTo>
                    <a:pt x="7956" y="1101"/>
                    <a:pt x="7750" y="740"/>
                    <a:pt x="7802" y="448"/>
                  </a:cubicBezTo>
                  <a:cubicBezTo>
                    <a:pt x="8214" y="723"/>
                    <a:pt x="8730" y="723"/>
                    <a:pt x="9005" y="1255"/>
                  </a:cubicBezTo>
                  <a:cubicBezTo>
                    <a:pt x="8764" y="826"/>
                    <a:pt x="8644" y="1"/>
                    <a:pt x="9245" y="345"/>
                  </a:cubicBezTo>
                  <a:cubicBezTo>
                    <a:pt x="9744" y="585"/>
                    <a:pt x="9950" y="1204"/>
                    <a:pt x="9933" y="1702"/>
                  </a:cubicBezTo>
                  <a:cubicBezTo>
                    <a:pt x="10225" y="1513"/>
                    <a:pt x="10586" y="1685"/>
                    <a:pt x="10671" y="1994"/>
                  </a:cubicBezTo>
                  <a:cubicBezTo>
                    <a:pt x="10517" y="1479"/>
                    <a:pt x="10740" y="1135"/>
                    <a:pt x="10964" y="688"/>
                  </a:cubicBezTo>
                  <a:cubicBezTo>
                    <a:pt x="11290" y="998"/>
                    <a:pt x="11582" y="1788"/>
                    <a:pt x="11256" y="2218"/>
                  </a:cubicBezTo>
                  <a:cubicBezTo>
                    <a:pt x="11531" y="2269"/>
                    <a:pt x="11754" y="2389"/>
                    <a:pt x="11737" y="2699"/>
                  </a:cubicBezTo>
                  <a:cubicBezTo>
                    <a:pt x="11857" y="2269"/>
                    <a:pt x="12235" y="2114"/>
                    <a:pt x="12630" y="1943"/>
                  </a:cubicBezTo>
                  <a:cubicBezTo>
                    <a:pt x="12905" y="2389"/>
                    <a:pt x="12819" y="2956"/>
                    <a:pt x="12441" y="3300"/>
                  </a:cubicBezTo>
                  <a:cubicBezTo>
                    <a:pt x="12785" y="3060"/>
                    <a:pt x="13180" y="3146"/>
                    <a:pt x="13576" y="3163"/>
                  </a:cubicBezTo>
                  <a:cubicBezTo>
                    <a:pt x="13524" y="3524"/>
                    <a:pt x="13094" y="3592"/>
                    <a:pt x="12768" y="3609"/>
                  </a:cubicBezTo>
                  <a:cubicBezTo>
                    <a:pt x="13112" y="3833"/>
                    <a:pt x="13283" y="4348"/>
                    <a:pt x="12991" y="4658"/>
                  </a:cubicBezTo>
                  <a:cubicBezTo>
                    <a:pt x="13387" y="4675"/>
                    <a:pt x="13679" y="5036"/>
                    <a:pt x="13627" y="5431"/>
                  </a:cubicBezTo>
                  <a:cubicBezTo>
                    <a:pt x="13868" y="5208"/>
                    <a:pt x="14194" y="5104"/>
                    <a:pt x="14503" y="5173"/>
                  </a:cubicBezTo>
                  <a:cubicBezTo>
                    <a:pt x="14452" y="5603"/>
                    <a:pt x="14125" y="5809"/>
                    <a:pt x="13885" y="6067"/>
                  </a:cubicBezTo>
                  <a:cubicBezTo>
                    <a:pt x="14607" y="6084"/>
                    <a:pt x="15036" y="6668"/>
                    <a:pt x="15277" y="7270"/>
                  </a:cubicBezTo>
                  <a:cubicBezTo>
                    <a:pt x="14933" y="7390"/>
                    <a:pt x="14572" y="7270"/>
                    <a:pt x="14229" y="7167"/>
                  </a:cubicBezTo>
                  <a:cubicBezTo>
                    <a:pt x="14538" y="7493"/>
                    <a:pt x="14744" y="8043"/>
                    <a:pt x="14194" y="8283"/>
                  </a:cubicBezTo>
                  <a:cubicBezTo>
                    <a:pt x="14383" y="8352"/>
                    <a:pt x="14538" y="8455"/>
                    <a:pt x="14658" y="8610"/>
                  </a:cubicBezTo>
                  <a:cubicBezTo>
                    <a:pt x="14933" y="8490"/>
                    <a:pt x="15242" y="8593"/>
                    <a:pt x="15397" y="8851"/>
                  </a:cubicBezTo>
                  <a:cubicBezTo>
                    <a:pt x="15328" y="8301"/>
                    <a:pt x="15964" y="8283"/>
                    <a:pt x="16273" y="8627"/>
                  </a:cubicBezTo>
                  <a:cubicBezTo>
                    <a:pt x="15758" y="7562"/>
                    <a:pt x="17167" y="7338"/>
                    <a:pt x="17047" y="8610"/>
                  </a:cubicBezTo>
                  <a:cubicBezTo>
                    <a:pt x="17253" y="8283"/>
                    <a:pt x="17700" y="8215"/>
                    <a:pt x="17992" y="8490"/>
                  </a:cubicBezTo>
                  <a:cubicBezTo>
                    <a:pt x="17734" y="8301"/>
                    <a:pt x="17768" y="8198"/>
                    <a:pt x="17682" y="7957"/>
                  </a:cubicBezTo>
                  <a:cubicBezTo>
                    <a:pt x="18061" y="7991"/>
                    <a:pt x="18559" y="8077"/>
                    <a:pt x="18714" y="8507"/>
                  </a:cubicBezTo>
                  <a:cubicBezTo>
                    <a:pt x="18662" y="8129"/>
                    <a:pt x="18404" y="7545"/>
                    <a:pt x="18679" y="7235"/>
                  </a:cubicBezTo>
                  <a:cubicBezTo>
                    <a:pt x="19040" y="7596"/>
                    <a:pt x="19263" y="8077"/>
                    <a:pt x="19315" y="8593"/>
                  </a:cubicBezTo>
                  <a:cubicBezTo>
                    <a:pt x="19676" y="8455"/>
                    <a:pt x="20088" y="8713"/>
                    <a:pt x="20105" y="9108"/>
                  </a:cubicBezTo>
                  <a:cubicBezTo>
                    <a:pt x="20054" y="8679"/>
                    <a:pt x="20277" y="8266"/>
                    <a:pt x="20672" y="8077"/>
                  </a:cubicBezTo>
                  <a:cubicBezTo>
                    <a:pt x="20947" y="8507"/>
                    <a:pt x="21051" y="9022"/>
                    <a:pt x="20965" y="9538"/>
                  </a:cubicBezTo>
                  <a:cubicBezTo>
                    <a:pt x="21119" y="9229"/>
                    <a:pt x="21429" y="9040"/>
                    <a:pt x="21772" y="9022"/>
                  </a:cubicBezTo>
                  <a:cubicBezTo>
                    <a:pt x="21824" y="9349"/>
                    <a:pt x="21721" y="9693"/>
                    <a:pt x="21514" y="9967"/>
                  </a:cubicBezTo>
                  <a:cubicBezTo>
                    <a:pt x="21841" y="9744"/>
                    <a:pt x="22236" y="9400"/>
                    <a:pt x="22666" y="9383"/>
                  </a:cubicBezTo>
                  <a:cubicBezTo>
                    <a:pt x="22735" y="9778"/>
                    <a:pt x="22442" y="10139"/>
                    <a:pt x="22099" y="10346"/>
                  </a:cubicBezTo>
                  <a:cubicBezTo>
                    <a:pt x="22494" y="10105"/>
                    <a:pt x="22941" y="10036"/>
                    <a:pt x="23370" y="10157"/>
                  </a:cubicBezTo>
                  <a:cubicBezTo>
                    <a:pt x="23164" y="10517"/>
                    <a:pt x="22786" y="10775"/>
                    <a:pt x="22374" y="10827"/>
                  </a:cubicBezTo>
                  <a:cubicBezTo>
                    <a:pt x="22769" y="10913"/>
                    <a:pt x="23009" y="11205"/>
                    <a:pt x="22786" y="11548"/>
                  </a:cubicBezTo>
                  <a:cubicBezTo>
                    <a:pt x="23267" y="11445"/>
                    <a:pt x="23628" y="11926"/>
                    <a:pt x="23284" y="12322"/>
                  </a:cubicBezTo>
                  <a:cubicBezTo>
                    <a:pt x="24058" y="11359"/>
                    <a:pt x="25072" y="12957"/>
                    <a:pt x="23851" y="13146"/>
                  </a:cubicBezTo>
                  <a:cubicBezTo>
                    <a:pt x="24350" y="13078"/>
                    <a:pt x="24797" y="13696"/>
                    <a:pt x="24470" y="14057"/>
                  </a:cubicBezTo>
                  <a:cubicBezTo>
                    <a:pt x="24865" y="14246"/>
                    <a:pt x="25261" y="14573"/>
                    <a:pt x="25278" y="15020"/>
                  </a:cubicBezTo>
                  <a:cubicBezTo>
                    <a:pt x="24917" y="14968"/>
                    <a:pt x="24573" y="14779"/>
                    <a:pt x="24333" y="14504"/>
                  </a:cubicBezTo>
                  <a:cubicBezTo>
                    <a:pt x="24539" y="14985"/>
                    <a:pt x="24556" y="15569"/>
                    <a:pt x="23920" y="15690"/>
                  </a:cubicBezTo>
                  <a:cubicBezTo>
                    <a:pt x="24281" y="16119"/>
                    <a:pt x="23903" y="16583"/>
                    <a:pt x="23405" y="16686"/>
                  </a:cubicBezTo>
                  <a:cubicBezTo>
                    <a:pt x="23851" y="16669"/>
                    <a:pt x="24058" y="17219"/>
                    <a:pt x="24075" y="17597"/>
                  </a:cubicBezTo>
                  <a:cubicBezTo>
                    <a:pt x="23834" y="17580"/>
                    <a:pt x="23611" y="17546"/>
                    <a:pt x="23388" y="17477"/>
                  </a:cubicBezTo>
                  <a:cubicBezTo>
                    <a:pt x="23731" y="17906"/>
                    <a:pt x="23267" y="18405"/>
                    <a:pt x="22769" y="18422"/>
                  </a:cubicBezTo>
                  <a:cubicBezTo>
                    <a:pt x="23336" y="18714"/>
                    <a:pt x="23680" y="19298"/>
                    <a:pt x="23645" y="19934"/>
                  </a:cubicBezTo>
                  <a:cubicBezTo>
                    <a:pt x="23250" y="19934"/>
                    <a:pt x="22855" y="19608"/>
                    <a:pt x="22649" y="19212"/>
                  </a:cubicBezTo>
                  <a:cubicBezTo>
                    <a:pt x="22408" y="19470"/>
                    <a:pt x="21961" y="19487"/>
                    <a:pt x="21566" y="19487"/>
                  </a:cubicBezTo>
                  <a:cubicBezTo>
                    <a:pt x="21961" y="19728"/>
                    <a:pt x="21978" y="20312"/>
                    <a:pt x="21893" y="20759"/>
                  </a:cubicBezTo>
                  <a:cubicBezTo>
                    <a:pt x="21583" y="20553"/>
                    <a:pt x="21291" y="20295"/>
                    <a:pt x="21033" y="20003"/>
                  </a:cubicBezTo>
                  <a:cubicBezTo>
                    <a:pt x="21051" y="20587"/>
                    <a:pt x="20226" y="20810"/>
                    <a:pt x="19865" y="20432"/>
                  </a:cubicBezTo>
                  <a:cubicBezTo>
                    <a:pt x="19590" y="20725"/>
                    <a:pt x="19092" y="20948"/>
                    <a:pt x="18696" y="20604"/>
                  </a:cubicBezTo>
                  <a:cubicBezTo>
                    <a:pt x="19040" y="20828"/>
                    <a:pt x="19263" y="21206"/>
                    <a:pt x="19263" y="21618"/>
                  </a:cubicBezTo>
                  <a:cubicBezTo>
                    <a:pt x="18765" y="21532"/>
                    <a:pt x="18232" y="21360"/>
                    <a:pt x="17975" y="20914"/>
                  </a:cubicBezTo>
                  <a:lnTo>
                    <a:pt x="17975" y="21120"/>
                  </a:lnTo>
                  <a:cubicBezTo>
                    <a:pt x="17682" y="21240"/>
                    <a:pt x="17356" y="21206"/>
                    <a:pt x="17098" y="21034"/>
                  </a:cubicBezTo>
                  <a:cubicBezTo>
                    <a:pt x="17562" y="22220"/>
                    <a:pt x="16084" y="22099"/>
                    <a:pt x="15414" y="21567"/>
                  </a:cubicBezTo>
                  <a:cubicBezTo>
                    <a:pt x="15191" y="21979"/>
                    <a:pt x="14796" y="22288"/>
                    <a:pt x="14349" y="22409"/>
                  </a:cubicBezTo>
                  <a:cubicBezTo>
                    <a:pt x="14229" y="22065"/>
                    <a:pt x="14229" y="21721"/>
                    <a:pt x="14349" y="21378"/>
                  </a:cubicBezTo>
                  <a:cubicBezTo>
                    <a:pt x="14074" y="21773"/>
                    <a:pt x="13644" y="21790"/>
                    <a:pt x="13404" y="21292"/>
                  </a:cubicBezTo>
                  <a:cubicBezTo>
                    <a:pt x="13352" y="21773"/>
                    <a:pt x="12699" y="22151"/>
                    <a:pt x="12218" y="22099"/>
                  </a:cubicBezTo>
                  <a:cubicBezTo>
                    <a:pt x="12149" y="21790"/>
                    <a:pt x="12304" y="21463"/>
                    <a:pt x="12579" y="21309"/>
                  </a:cubicBezTo>
                  <a:cubicBezTo>
                    <a:pt x="12201" y="21395"/>
                    <a:pt x="11703" y="21360"/>
                    <a:pt x="11788" y="20845"/>
                  </a:cubicBezTo>
                  <a:cubicBezTo>
                    <a:pt x="11342" y="21206"/>
                    <a:pt x="10861" y="20673"/>
                    <a:pt x="10929" y="20278"/>
                  </a:cubicBezTo>
                  <a:cubicBezTo>
                    <a:pt x="10809" y="20518"/>
                    <a:pt x="10482" y="20570"/>
                    <a:pt x="10311" y="20364"/>
                  </a:cubicBezTo>
                  <a:cubicBezTo>
                    <a:pt x="10603" y="20673"/>
                    <a:pt x="10723" y="21137"/>
                    <a:pt x="10637" y="21567"/>
                  </a:cubicBezTo>
                  <a:cubicBezTo>
                    <a:pt x="10173" y="21601"/>
                    <a:pt x="9864" y="21051"/>
                    <a:pt x="9761" y="20707"/>
                  </a:cubicBezTo>
                  <a:cubicBezTo>
                    <a:pt x="9829" y="21188"/>
                    <a:pt x="9417" y="21601"/>
                    <a:pt x="9108" y="21893"/>
                  </a:cubicBezTo>
                  <a:cubicBezTo>
                    <a:pt x="8747" y="21549"/>
                    <a:pt x="8833" y="20931"/>
                    <a:pt x="9039" y="20518"/>
                  </a:cubicBezTo>
                  <a:cubicBezTo>
                    <a:pt x="8833" y="20845"/>
                    <a:pt x="8558" y="21103"/>
                    <a:pt x="8249" y="21292"/>
                  </a:cubicBezTo>
                  <a:cubicBezTo>
                    <a:pt x="8163" y="22048"/>
                    <a:pt x="7338" y="21515"/>
                    <a:pt x="7097" y="20965"/>
                  </a:cubicBezTo>
                  <a:cubicBezTo>
                    <a:pt x="6874" y="21395"/>
                    <a:pt x="5774" y="22185"/>
                    <a:pt x="5860" y="21171"/>
                  </a:cubicBezTo>
                  <a:cubicBezTo>
                    <a:pt x="5413" y="21601"/>
                    <a:pt x="4674" y="21034"/>
                    <a:pt x="4915" y="20501"/>
                  </a:cubicBezTo>
                  <a:cubicBezTo>
                    <a:pt x="4348" y="21085"/>
                    <a:pt x="3695" y="20106"/>
                    <a:pt x="4245" y="19608"/>
                  </a:cubicBezTo>
                  <a:cubicBezTo>
                    <a:pt x="3901" y="19453"/>
                    <a:pt x="3214" y="19315"/>
                    <a:pt x="3626" y="18869"/>
                  </a:cubicBezTo>
                  <a:cubicBezTo>
                    <a:pt x="3368" y="19126"/>
                    <a:pt x="3025" y="19264"/>
                    <a:pt x="2664" y="19264"/>
                  </a:cubicBezTo>
                  <a:cubicBezTo>
                    <a:pt x="2544" y="18834"/>
                    <a:pt x="2904" y="18628"/>
                    <a:pt x="3231" y="18456"/>
                  </a:cubicBezTo>
                  <a:cubicBezTo>
                    <a:pt x="2904" y="18594"/>
                    <a:pt x="2406" y="18422"/>
                    <a:pt x="2389" y="18027"/>
                  </a:cubicBezTo>
                  <a:cubicBezTo>
                    <a:pt x="2389" y="17511"/>
                    <a:pt x="2904" y="17649"/>
                    <a:pt x="3265" y="17649"/>
                  </a:cubicBezTo>
                  <a:cubicBezTo>
                    <a:pt x="2836" y="17563"/>
                    <a:pt x="2440" y="17305"/>
                    <a:pt x="2423" y="16807"/>
                  </a:cubicBezTo>
                  <a:cubicBezTo>
                    <a:pt x="2131" y="16927"/>
                    <a:pt x="1753" y="16961"/>
                    <a:pt x="1598" y="16635"/>
                  </a:cubicBezTo>
                  <a:cubicBezTo>
                    <a:pt x="1031" y="16704"/>
                    <a:pt x="860" y="15862"/>
                    <a:pt x="1409" y="15690"/>
                  </a:cubicBezTo>
                  <a:cubicBezTo>
                    <a:pt x="1220" y="15638"/>
                    <a:pt x="1031" y="15569"/>
                    <a:pt x="860" y="15483"/>
                  </a:cubicBezTo>
                  <a:cubicBezTo>
                    <a:pt x="911" y="15054"/>
                    <a:pt x="1427" y="15174"/>
                    <a:pt x="1530" y="14779"/>
                  </a:cubicBezTo>
                  <a:cubicBezTo>
                    <a:pt x="1220" y="14968"/>
                    <a:pt x="825" y="14968"/>
                    <a:pt x="516" y="14796"/>
                  </a:cubicBezTo>
                  <a:cubicBezTo>
                    <a:pt x="722" y="14538"/>
                    <a:pt x="1152" y="14590"/>
                    <a:pt x="1444" y="14349"/>
                  </a:cubicBezTo>
                  <a:cubicBezTo>
                    <a:pt x="1238" y="14487"/>
                    <a:pt x="464" y="14418"/>
                    <a:pt x="550" y="14074"/>
                  </a:cubicBezTo>
                  <a:cubicBezTo>
                    <a:pt x="636" y="13782"/>
                    <a:pt x="1358" y="13765"/>
                    <a:pt x="1598" y="13696"/>
                  </a:cubicBezTo>
                  <a:cubicBezTo>
                    <a:pt x="344" y="13662"/>
                    <a:pt x="911" y="12803"/>
                    <a:pt x="1925" y="12957"/>
                  </a:cubicBezTo>
                  <a:cubicBezTo>
                    <a:pt x="1461" y="12648"/>
                    <a:pt x="1908" y="12270"/>
                    <a:pt x="2165" y="12047"/>
                  </a:cubicBezTo>
                  <a:cubicBezTo>
                    <a:pt x="1908" y="12012"/>
                    <a:pt x="928" y="11944"/>
                    <a:pt x="1014" y="11617"/>
                  </a:cubicBezTo>
                  <a:cubicBezTo>
                    <a:pt x="1100" y="11256"/>
                    <a:pt x="2045" y="11359"/>
                    <a:pt x="2286" y="11480"/>
                  </a:cubicBezTo>
                  <a:cubicBezTo>
                    <a:pt x="2011" y="11256"/>
                    <a:pt x="1667" y="10380"/>
                    <a:pt x="2320" y="10500"/>
                  </a:cubicBezTo>
                  <a:cubicBezTo>
                    <a:pt x="2028" y="10431"/>
                    <a:pt x="1427" y="10260"/>
                    <a:pt x="1684" y="9830"/>
                  </a:cubicBezTo>
                  <a:cubicBezTo>
                    <a:pt x="1203" y="9830"/>
                    <a:pt x="911" y="9607"/>
                    <a:pt x="997" y="9280"/>
                  </a:cubicBezTo>
                  <a:lnTo>
                    <a:pt x="911" y="9280"/>
                  </a:lnTo>
                  <a:cubicBezTo>
                    <a:pt x="653" y="9314"/>
                    <a:pt x="35" y="9366"/>
                    <a:pt x="86" y="897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3"/>
            <p:cNvSpPr/>
            <p:nvPr/>
          </p:nvSpPr>
          <p:spPr>
            <a:xfrm flipH="1">
              <a:off x="7475285" y="4588330"/>
              <a:ext cx="762737" cy="578364"/>
            </a:xfrm>
            <a:custGeom>
              <a:rect b="b" l="l" r="r" t="t"/>
              <a:pathLst>
                <a:path extrusionOk="0" h="17253" w="22753">
                  <a:moveTo>
                    <a:pt x="534" y="5671"/>
                  </a:moveTo>
                  <a:cubicBezTo>
                    <a:pt x="1" y="5379"/>
                    <a:pt x="430" y="4519"/>
                    <a:pt x="980" y="4846"/>
                  </a:cubicBezTo>
                  <a:cubicBezTo>
                    <a:pt x="1015" y="4571"/>
                    <a:pt x="1307" y="4571"/>
                    <a:pt x="1547" y="4623"/>
                  </a:cubicBezTo>
                  <a:cubicBezTo>
                    <a:pt x="1358" y="4502"/>
                    <a:pt x="1238" y="4296"/>
                    <a:pt x="1204" y="4090"/>
                  </a:cubicBezTo>
                  <a:lnTo>
                    <a:pt x="1204" y="4055"/>
                  </a:lnTo>
                  <a:cubicBezTo>
                    <a:pt x="1444" y="4004"/>
                    <a:pt x="1685" y="4073"/>
                    <a:pt x="1874" y="4245"/>
                  </a:cubicBezTo>
                  <a:cubicBezTo>
                    <a:pt x="1977" y="4038"/>
                    <a:pt x="2183" y="3935"/>
                    <a:pt x="2407" y="3952"/>
                  </a:cubicBezTo>
                  <a:cubicBezTo>
                    <a:pt x="2166" y="3677"/>
                    <a:pt x="2407" y="3231"/>
                    <a:pt x="2785" y="3282"/>
                  </a:cubicBezTo>
                  <a:cubicBezTo>
                    <a:pt x="2441" y="2853"/>
                    <a:pt x="3145" y="2526"/>
                    <a:pt x="3266" y="3093"/>
                  </a:cubicBezTo>
                  <a:cubicBezTo>
                    <a:pt x="3197" y="2767"/>
                    <a:pt x="3489" y="2646"/>
                    <a:pt x="3713" y="2887"/>
                  </a:cubicBezTo>
                  <a:cubicBezTo>
                    <a:pt x="3524" y="2698"/>
                    <a:pt x="3455" y="2423"/>
                    <a:pt x="3506" y="2165"/>
                  </a:cubicBezTo>
                  <a:cubicBezTo>
                    <a:pt x="3816" y="2251"/>
                    <a:pt x="4211" y="2423"/>
                    <a:pt x="4211" y="2784"/>
                  </a:cubicBezTo>
                  <a:cubicBezTo>
                    <a:pt x="4348" y="2578"/>
                    <a:pt x="4623" y="2543"/>
                    <a:pt x="4795" y="2698"/>
                  </a:cubicBezTo>
                  <a:cubicBezTo>
                    <a:pt x="4606" y="2543"/>
                    <a:pt x="4537" y="2286"/>
                    <a:pt x="4589" y="2045"/>
                  </a:cubicBezTo>
                  <a:cubicBezTo>
                    <a:pt x="4847" y="2062"/>
                    <a:pt x="5070" y="2251"/>
                    <a:pt x="5122" y="2509"/>
                  </a:cubicBezTo>
                  <a:cubicBezTo>
                    <a:pt x="5242" y="2406"/>
                    <a:pt x="5431" y="2423"/>
                    <a:pt x="5551" y="2560"/>
                  </a:cubicBezTo>
                  <a:cubicBezTo>
                    <a:pt x="5345" y="2320"/>
                    <a:pt x="5242" y="2028"/>
                    <a:pt x="5242" y="1718"/>
                  </a:cubicBezTo>
                  <a:cubicBezTo>
                    <a:pt x="5603" y="1787"/>
                    <a:pt x="5878" y="2079"/>
                    <a:pt x="5929" y="2423"/>
                  </a:cubicBezTo>
                  <a:cubicBezTo>
                    <a:pt x="5981" y="1942"/>
                    <a:pt x="6565" y="2114"/>
                    <a:pt x="6410" y="2560"/>
                  </a:cubicBezTo>
                  <a:cubicBezTo>
                    <a:pt x="6651" y="2406"/>
                    <a:pt x="7046" y="2457"/>
                    <a:pt x="7081" y="2784"/>
                  </a:cubicBezTo>
                  <a:cubicBezTo>
                    <a:pt x="7063" y="2560"/>
                    <a:pt x="7252" y="2389"/>
                    <a:pt x="7476" y="2440"/>
                  </a:cubicBezTo>
                  <a:cubicBezTo>
                    <a:pt x="7287" y="2371"/>
                    <a:pt x="7115" y="2268"/>
                    <a:pt x="6977" y="2114"/>
                  </a:cubicBezTo>
                  <a:cubicBezTo>
                    <a:pt x="7184" y="2028"/>
                    <a:pt x="7441" y="2028"/>
                    <a:pt x="7648" y="2131"/>
                  </a:cubicBezTo>
                  <a:cubicBezTo>
                    <a:pt x="7459" y="2028"/>
                    <a:pt x="7338" y="1856"/>
                    <a:pt x="7287" y="1667"/>
                  </a:cubicBezTo>
                  <a:cubicBezTo>
                    <a:pt x="7596" y="1598"/>
                    <a:pt x="8043" y="1667"/>
                    <a:pt x="8146" y="1993"/>
                  </a:cubicBezTo>
                  <a:cubicBezTo>
                    <a:pt x="8094" y="1736"/>
                    <a:pt x="8283" y="1547"/>
                    <a:pt x="8558" y="1684"/>
                  </a:cubicBezTo>
                  <a:cubicBezTo>
                    <a:pt x="8438" y="1358"/>
                    <a:pt x="8816" y="1169"/>
                    <a:pt x="9074" y="1375"/>
                  </a:cubicBezTo>
                  <a:cubicBezTo>
                    <a:pt x="9005" y="997"/>
                    <a:pt x="9383" y="1014"/>
                    <a:pt x="9658" y="1066"/>
                  </a:cubicBezTo>
                  <a:cubicBezTo>
                    <a:pt x="9486" y="1031"/>
                    <a:pt x="9314" y="911"/>
                    <a:pt x="9229" y="739"/>
                  </a:cubicBezTo>
                  <a:cubicBezTo>
                    <a:pt x="9589" y="636"/>
                    <a:pt x="9899" y="739"/>
                    <a:pt x="10242" y="859"/>
                  </a:cubicBezTo>
                  <a:cubicBezTo>
                    <a:pt x="9967" y="756"/>
                    <a:pt x="9761" y="550"/>
                    <a:pt x="9641" y="309"/>
                  </a:cubicBezTo>
                  <a:cubicBezTo>
                    <a:pt x="10036" y="258"/>
                    <a:pt x="10517" y="395"/>
                    <a:pt x="10603" y="842"/>
                  </a:cubicBezTo>
                  <a:cubicBezTo>
                    <a:pt x="10638" y="602"/>
                    <a:pt x="10895" y="567"/>
                    <a:pt x="11084" y="636"/>
                  </a:cubicBezTo>
                  <a:cubicBezTo>
                    <a:pt x="10947" y="464"/>
                    <a:pt x="10844" y="258"/>
                    <a:pt x="10775" y="52"/>
                  </a:cubicBezTo>
                  <a:cubicBezTo>
                    <a:pt x="11170" y="0"/>
                    <a:pt x="11462" y="344"/>
                    <a:pt x="11634" y="670"/>
                  </a:cubicBezTo>
                  <a:cubicBezTo>
                    <a:pt x="11566" y="447"/>
                    <a:pt x="11617" y="189"/>
                    <a:pt x="11772" y="17"/>
                  </a:cubicBezTo>
                  <a:cubicBezTo>
                    <a:pt x="11995" y="258"/>
                    <a:pt x="12133" y="550"/>
                    <a:pt x="12167" y="859"/>
                  </a:cubicBezTo>
                  <a:cubicBezTo>
                    <a:pt x="12562" y="481"/>
                    <a:pt x="12957" y="670"/>
                    <a:pt x="12906" y="1203"/>
                  </a:cubicBezTo>
                  <a:cubicBezTo>
                    <a:pt x="13250" y="1066"/>
                    <a:pt x="13353" y="1461"/>
                    <a:pt x="13353" y="1753"/>
                  </a:cubicBezTo>
                  <a:cubicBezTo>
                    <a:pt x="13507" y="1547"/>
                    <a:pt x="13714" y="1409"/>
                    <a:pt x="13954" y="1323"/>
                  </a:cubicBezTo>
                  <a:cubicBezTo>
                    <a:pt x="14040" y="1598"/>
                    <a:pt x="14040" y="1976"/>
                    <a:pt x="13817" y="2182"/>
                  </a:cubicBezTo>
                  <a:cubicBezTo>
                    <a:pt x="14126" y="2011"/>
                    <a:pt x="14332" y="2234"/>
                    <a:pt x="14263" y="2612"/>
                  </a:cubicBezTo>
                  <a:cubicBezTo>
                    <a:pt x="14590" y="2681"/>
                    <a:pt x="14556" y="2956"/>
                    <a:pt x="14367" y="3196"/>
                  </a:cubicBezTo>
                  <a:cubicBezTo>
                    <a:pt x="14590" y="3024"/>
                    <a:pt x="14865" y="2939"/>
                    <a:pt x="15157" y="2939"/>
                  </a:cubicBezTo>
                  <a:cubicBezTo>
                    <a:pt x="15157" y="3265"/>
                    <a:pt x="14934" y="3557"/>
                    <a:pt x="14607" y="3643"/>
                  </a:cubicBezTo>
                  <a:cubicBezTo>
                    <a:pt x="14830" y="3592"/>
                    <a:pt x="15071" y="3677"/>
                    <a:pt x="15226" y="3849"/>
                  </a:cubicBezTo>
                  <a:cubicBezTo>
                    <a:pt x="15363" y="3248"/>
                    <a:pt x="15861" y="3523"/>
                    <a:pt x="15913" y="4004"/>
                  </a:cubicBezTo>
                  <a:cubicBezTo>
                    <a:pt x="16188" y="3712"/>
                    <a:pt x="16463" y="3866"/>
                    <a:pt x="16549" y="4210"/>
                  </a:cubicBezTo>
                  <a:cubicBezTo>
                    <a:pt x="16566" y="3918"/>
                    <a:pt x="16704" y="3626"/>
                    <a:pt x="16927" y="3437"/>
                  </a:cubicBezTo>
                  <a:cubicBezTo>
                    <a:pt x="17202" y="3832"/>
                    <a:pt x="17271" y="4330"/>
                    <a:pt x="17099" y="4760"/>
                  </a:cubicBezTo>
                  <a:cubicBezTo>
                    <a:pt x="17271" y="4434"/>
                    <a:pt x="17631" y="4245"/>
                    <a:pt x="18009" y="4262"/>
                  </a:cubicBezTo>
                  <a:cubicBezTo>
                    <a:pt x="18009" y="4571"/>
                    <a:pt x="17735" y="4777"/>
                    <a:pt x="17494" y="4983"/>
                  </a:cubicBezTo>
                  <a:cubicBezTo>
                    <a:pt x="17820" y="4897"/>
                    <a:pt x="18061" y="5052"/>
                    <a:pt x="17958" y="5379"/>
                  </a:cubicBezTo>
                  <a:cubicBezTo>
                    <a:pt x="18388" y="5413"/>
                    <a:pt x="18405" y="5929"/>
                    <a:pt x="18250" y="6255"/>
                  </a:cubicBezTo>
                  <a:cubicBezTo>
                    <a:pt x="18508" y="6049"/>
                    <a:pt x="18851" y="5997"/>
                    <a:pt x="19144" y="6152"/>
                  </a:cubicBezTo>
                  <a:cubicBezTo>
                    <a:pt x="18989" y="6392"/>
                    <a:pt x="18748" y="6564"/>
                    <a:pt x="18473" y="6650"/>
                  </a:cubicBezTo>
                  <a:cubicBezTo>
                    <a:pt x="18920" y="6753"/>
                    <a:pt x="19522" y="6942"/>
                    <a:pt x="19419" y="7509"/>
                  </a:cubicBezTo>
                  <a:cubicBezTo>
                    <a:pt x="19161" y="7544"/>
                    <a:pt x="18903" y="7441"/>
                    <a:pt x="18731" y="7252"/>
                  </a:cubicBezTo>
                  <a:cubicBezTo>
                    <a:pt x="19023" y="7595"/>
                    <a:pt x="19230" y="8317"/>
                    <a:pt x="18594" y="8386"/>
                  </a:cubicBezTo>
                  <a:cubicBezTo>
                    <a:pt x="19126" y="8403"/>
                    <a:pt x="18886" y="8815"/>
                    <a:pt x="18611" y="9022"/>
                  </a:cubicBezTo>
                  <a:cubicBezTo>
                    <a:pt x="18594" y="9039"/>
                    <a:pt x="18559" y="9056"/>
                    <a:pt x="18542" y="9073"/>
                  </a:cubicBezTo>
                  <a:cubicBezTo>
                    <a:pt x="18697" y="9176"/>
                    <a:pt x="18817" y="9331"/>
                    <a:pt x="18869" y="9503"/>
                  </a:cubicBezTo>
                  <a:lnTo>
                    <a:pt x="18886" y="9503"/>
                  </a:lnTo>
                  <a:cubicBezTo>
                    <a:pt x="18903" y="9193"/>
                    <a:pt x="19041" y="8798"/>
                    <a:pt x="19315" y="9108"/>
                  </a:cubicBezTo>
                  <a:cubicBezTo>
                    <a:pt x="19504" y="9382"/>
                    <a:pt x="19539" y="9743"/>
                    <a:pt x="19436" y="10053"/>
                  </a:cubicBezTo>
                  <a:cubicBezTo>
                    <a:pt x="19659" y="9881"/>
                    <a:pt x="20003" y="10053"/>
                    <a:pt x="20003" y="10345"/>
                  </a:cubicBezTo>
                  <a:cubicBezTo>
                    <a:pt x="20243" y="10173"/>
                    <a:pt x="20656" y="10293"/>
                    <a:pt x="20604" y="10637"/>
                  </a:cubicBezTo>
                  <a:cubicBezTo>
                    <a:pt x="20725" y="10465"/>
                    <a:pt x="20828" y="10242"/>
                    <a:pt x="21068" y="10156"/>
                  </a:cubicBezTo>
                  <a:cubicBezTo>
                    <a:pt x="21154" y="10431"/>
                    <a:pt x="21120" y="10757"/>
                    <a:pt x="20965" y="11015"/>
                  </a:cubicBezTo>
                  <a:cubicBezTo>
                    <a:pt x="21206" y="10826"/>
                    <a:pt x="21515" y="10774"/>
                    <a:pt x="21807" y="10860"/>
                  </a:cubicBezTo>
                  <a:cubicBezTo>
                    <a:pt x="21773" y="11135"/>
                    <a:pt x="21463" y="11393"/>
                    <a:pt x="21257" y="11530"/>
                  </a:cubicBezTo>
                  <a:cubicBezTo>
                    <a:pt x="21481" y="11496"/>
                    <a:pt x="21549" y="11719"/>
                    <a:pt x="21549" y="11891"/>
                  </a:cubicBezTo>
                  <a:cubicBezTo>
                    <a:pt x="21841" y="11754"/>
                    <a:pt x="22202" y="11805"/>
                    <a:pt x="22443" y="12029"/>
                  </a:cubicBezTo>
                  <a:cubicBezTo>
                    <a:pt x="22271" y="12183"/>
                    <a:pt x="22065" y="12252"/>
                    <a:pt x="21841" y="12252"/>
                  </a:cubicBezTo>
                  <a:cubicBezTo>
                    <a:pt x="22116" y="12321"/>
                    <a:pt x="22426" y="12596"/>
                    <a:pt x="22013" y="12768"/>
                  </a:cubicBezTo>
                  <a:cubicBezTo>
                    <a:pt x="22460" y="12888"/>
                    <a:pt x="22305" y="13403"/>
                    <a:pt x="22013" y="13592"/>
                  </a:cubicBezTo>
                  <a:cubicBezTo>
                    <a:pt x="22357" y="13678"/>
                    <a:pt x="22580" y="13782"/>
                    <a:pt x="22735" y="14125"/>
                  </a:cubicBezTo>
                  <a:cubicBezTo>
                    <a:pt x="22512" y="14349"/>
                    <a:pt x="22185" y="14417"/>
                    <a:pt x="21893" y="14331"/>
                  </a:cubicBezTo>
                  <a:cubicBezTo>
                    <a:pt x="22443" y="14469"/>
                    <a:pt x="22683" y="14881"/>
                    <a:pt x="22752" y="15414"/>
                  </a:cubicBezTo>
                  <a:cubicBezTo>
                    <a:pt x="22391" y="15345"/>
                    <a:pt x="22048" y="15225"/>
                    <a:pt x="21738" y="15036"/>
                  </a:cubicBezTo>
                  <a:cubicBezTo>
                    <a:pt x="22048" y="15259"/>
                    <a:pt x="22030" y="15758"/>
                    <a:pt x="21876" y="16033"/>
                  </a:cubicBezTo>
                  <a:cubicBezTo>
                    <a:pt x="21721" y="15929"/>
                    <a:pt x="21635" y="15620"/>
                    <a:pt x="21567" y="15448"/>
                  </a:cubicBezTo>
                  <a:cubicBezTo>
                    <a:pt x="21618" y="15723"/>
                    <a:pt x="21292" y="15861"/>
                    <a:pt x="21068" y="15912"/>
                  </a:cubicBezTo>
                  <a:cubicBezTo>
                    <a:pt x="21240" y="16497"/>
                    <a:pt x="20587" y="16582"/>
                    <a:pt x="20295" y="16222"/>
                  </a:cubicBezTo>
                  <a:cubicBezTo>
                    <a:pt x="20295" y="16204"/>
                    <a:pt x="20278" y="16187"/>
                    <a:pt x="20278" y="16187"/>
                  </a:cubicBezTo>
                  <a:cubicBezTo>
                    <a:pt x="20192" y="16514"/>
                    <a:pt x="19831" y="16789"/>
                    <a:pt x="19608" y="16445"/>
                  </a:cubicBezTo>
                  <a:cubicBezTo>
                    <a:pt x="19659" y="16754"/>
                    <a:pt x="19504" y="17235"/>
                    <a:pt x="19109" y="17253"/>
                  </a:cubicBezTo>
                  <a:cubicBezTo>
                    <a:pt x="19075" y="17098"/>
                    <a:pt x="19092" y="16943"/>
                    <a:pt x="19144" y="16789"/>
                  </a:cubicBezTo>
                  <a:cubicBezTo>
                    <a:pt x="18937" y="16961"/>
                    <a:pt x="18611" y="16840"/>
                    <a:pt x="18559" y="16582"/>
                  </a:cubicBezTo>
                  <a:cubicBezTo>
                    <a:pt x="18439" y="16823"/>
                    <a:pt x="18130" y="16720"/>
                    <a:pt x="17941" y="16600"/>
                  </a:cubicBezTo>
                  <a:cubicBezTo>
                    <a:pt x="18078" y="16720"/>
                    <a:pt x="18147" y="16875"/>
                    <a:pt x="18147" y="17046"/>
                  </a:cubicBezTo>
                  <a:cubicBezTo>
                    <a:pt x="17820" y="17046"/>
                    <a:pt x="17511" y="16875"/>
                    <a:pt x="17339" y="16600"/>
                  </a:cubicBezTo>
                  <a:cubicBezTo>
                    <a:pt x="17408" y="16720"/>
                    <a:pt x="17442" y="16875"/>
                    <a:pt x="17442" y="17029"/>
                  </a:cubicBezTo>
                  <a:cubicBezTo>
                    <a:pt x="17202" y="17012"/>
                    <a:pt x="16996" y="16686"/>
                    <a:pt x="16893" y="16497"/>
                  </a:cubicBezTo>
                  <a:cubicBezTo>
                    <a:pt x="16721" y="16737"/>
                    <a:pt x="16429" y="16531"/>
                    <a:pt x="16291" y="16359"/>
                  </a:cubicBezTo>
                  <a:cubicBezTo>
                    <a:pt x="16429" y="16789"/>
                    <a:pt x="15827" y="16789"/>
                    <a:pt x="15724" y="16428"/>
                  </a:cubicBezTo>
                  <a:cubicBezTo>
                    <a:pt x="15466" y="16582"/>
                    <a:pt x="15294" y="16342"/>
                    <a:pt x="15329" y="16101"/>
                  </a:cubicBezTo>
                  <a:cubicBezTo>
                    <a:pt x="15157" y="16136"/>
                    <a:pt x="14968" y="16119"/>
                    <a:pt x="14796" y="16050"/>
                  </a:cubicBezTo>
                  <a:cubicBezTo>
                    <a:pt x="15071" y="16359"/>
                    <a:pt x="14848" y="16651"/>
                    <a:pt x="14470" y="16445"/>
                  </a:cubicBezTo>
                  <a:cubicBezTo>
                    <a:pt x="14556" y="16600"/>
                    <a:pt x="14573" y="16771"/>
                    <a:pt x="14573" y="16943"/>
                  </a:cubicBezTo>
                  <a:cubicBezTo>
                    <a:pt x="14263" y="16995"/>
                    <a:pt x="14057" y="16720"/>
                    <a:pt x="13954" y="16497"/>
                  </a:cubicBezTo>
                  <a:cubicBezTo>
                    <a:pt x="13937" y="16651"/>
                    <a:pt x="13576" y="16754"/>
                    <a:pt x="13421" y="16720"/>
                  </a:cubicBezTo>
                  <a:cubicBezTo>
                    <a:pt x="13370" y="16703"/>
                    <a:pt x="13335" y="16686"/>
                    <a:pt x="13301" y="16651"/>
                  </a:cubicBezTo>
                  <a:cubicBezTo>
                    <a:pt x="13284" y="16720"/>
                    <a:pt x="13250" y="16789"/>
                    <a:pt x="13215" y="16840"/>
                  </a:cubicBezTo>
                  <a:cubicBezTo>
                    <a:pt x="12957" y="17253"/>
                    <a:pt x="12511" y="17046"/>
                    <a:pt x="12700" y="16600"/>
                  </a:cubicBezTo>
                  <a:cubicBezTo>
                    <a:pt x="12597" y="16737"/>
                    <a:pt x="12201" y="16875"/>
                    <a:pt x="12081" y="16651"/>
                  </a:cubicBezTo>
                  <a:cubicBezTo>
                    <a:pt x="12081" y="17029"/>
                    <a:pt x="11600" y="17081"/>
                    <a:pt x="11325" y="17132"/>
                  </a:cubicBezTo>
                  <a:cubicBezTo>
                    <a:pt x="11273" y="16961"/>
                    <a:pt x="11342" y="16771"/>
                    <a:pt x="11497" y="16668"/>
                  </a:cubicBezTo>
                  <a:cubicBezTo>
                    <a:pt x="11187" y="16892"/>
                    <a:pt x="10827" y="16789"/>
                    <a:pt x="10861" y="16376"/>
                  </a:cubicBezTo>
                  <a:cubicBezTo>
                    <a:pt x="10620" y="16497"/>
                    <a:pt x="10328" y="16445"/>
                    <a:pt x="10156" y="16239"/>
                  </a:cubicBezTo>
                  <a:cubicBezTo>
                    <a:pt x="10260" y="16462"/>
                    <a:pt x="10328" y="16703"/>
                    <a:pt x="10345" y="16943"/>
                  </a:cubicBezTo>
                  <a:cubicBezTo>
                    <a:pt x="9950" y="17064"/>
                    <a:pt x="9572" y="16531"/>
                    <a:pt x="9607" y="16170"/>
                  </a:cubicBezTo>
                  <a:cubicBezTo>
                    <a:pt x="9314" y="16359"/>
                    <a:pt x="9040" y="16084"/>
                    <a:pt x="9074" y="15792"/>
                  </a:cubicBezTo>
                  <a:cubicBezTo>
                    <a:pt x="8799" y="16084"/>
                    <a:pt x="8215" y="15397"/>
                    <a:pt x="8490" y="15191"/>
                  </a:cubicBezTo>
                  <a:cubicBezTo>
                    <a:pt x="8215" y="15139"/>
                    <a:pt x="7991" y="14950"/>
                    <a:pt x="7888" y="14692"/>
                  </a:cubicBezTo>
                  <a:lnTo>
                    <a:pt x="7630" y="14727"/>
                  </a:lnTo>
                  <a:cubicBezTo>
                    <a:pt x="6668" y="14847"/>
                    <a:pt x="5912" y="14263"/>
                    <a:pt x="5104" y="13799"/>
                  </a:cubicBezTo>
                  <a:cubicBezTo>
                    <a:pt x="4073" y="13197"/>
                    <a:pt x="3094" y="12527"/>
                    <a:pt x="2303" y="11548"/>
                  </a:cubicBezTo>
                  <a:cubicBezTo>
                    <a:pt x="1565" y="10637"/>
                    <a:pt x="1341" y="9348"/>
                    <a:pt x="826" y="8300"/>
                  </a:cubicBezTo>
                  <a:cubicBezTo>
                    <a:pt x="568" y="7767"/>
                    <a:pt x="276" y="6753"/>
                    <a:pt x="654" y="6255"/>
                  </a:cubicBezTo>
                  <a:cubicBezTo>
                    <a:pt x="293" y="6255"/>
                    <a:pt x="138" y="5808"/>
                    <a:pt x="534" y="567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3"/>
            <p:cNvSpPr/>
            <p:nvPr/>
          </p:nvSpPr>
          <p:spPr>
            <a:xfrm flipH="1">
              <a:off x="7867561" y="4715041"/>
              <a:ext cx="521945" cy="461437"/>
            </a:xfrm>
            <a:custGeom>
              <a:rect b="b" l="l" r="r" t="t"/>
              <a:pathLst>
                <a:path extrusionOk="0" h="13765" w="15570">
                  <a:moveTo>
                    <a:pt x="69" y="5517"/>
                  </a:moveTo>
                  <a:cubicBezTo>
                    <a:pt x="104" y="5345"/>
                    <a:pt x="499" y="5276"/>
                    <a:pt x="653" y="5259"/>
                  </a:cubicBezTo>
                  <a:cubicBezTo>
                    <a:pt x="0" y="4864"/>
                    <a:pt x="722" y="4245"/>
                    <a:pt x="1014" y="4692"/>
                  </a:cubicBezTo>
                  <a:cubicBezTo>
                    <a:pt x="739" y="4331"/>
                    <a:pt x="1169" y="4159"/>
                    <a:pt x="1461" y="4279"/>
                  </a:cubicBezTo>
                  <a:cubicBezTo>
                    <a:pt x="1341" y="4125"/>
                    <a:pt x="1049" y="3678"/>
                    <a:pt x="1410" y="3626"/>
                  </a:cubicBezTo>
                  <a:cubicBezTo>
                    <a:pt x="1049" y="3506"/>
                    <a:pt x="911" y="2819"/>
                    <a:pt x="1306" y="3008"/>
                  </a:cubicBezTo>
                  <a:cubicBezTo>
                    <a:pt x="963" y="2802"/>
                    <a:pt x="1203" y="2458"/>
                    <a:pt x="1530" y="2441"/>
                  </a:cubicBezTo>
                  <a:cubicBezTo>
                    <a:pt x="1341" y="2441"/>
                    <a:pt x="1031" y="2492"/>
                    <a:pt x="842" y="2338"/>
                  </a:cubicBezTo>
                  <a:cubicBezTo>
                    <a:pt x="1031" y="2131"/>
                    <a:pt x="1324" y="2045"/>
                    <a:pt x="1599" y="2131"/>
                  </a:cubicBezTo>
                  <a:cubicBezTo>
                    <a:pt x="1427" y="2063"/>
                    <a:pt x="1272" y="1959"/>
                    <a:pt x="1152" y="1822"/>
                  </a:cubicBezTo>
                  <a:cubicBezTo>
                    <a:pt x="1495" y="1667"/>
                    <a:pt x="1891" y="1719"/>
                    <a:pt x="2183" y="1959"/>
                  </a:cubicBezTo>
                  <a:cubicBezTo>
                    <a:pt x="1994" y="1788"/>
                    <a:pt x="2269" y="1427"/>
                    <a:pt x="2492" y="1650"/>
                  </a:cubicBezTo>
                  <a:cubicBezTo>
                    <a:pt x="2406" y="1255"/>
                    <a:pt x="2905" y="1255"/>
                    <a:pt x="3128" y="1221"/>
                  </a:cubicBezTo>
                  <a:cubicBezTo>
                    <a:pt x="2956" y="1203"/>
                    <a:pt x="2767" y="1152"/>
                    <a:pt x="2595" y="1100"/>
                  </a:cubicBezTo>
                  <a:cubicBezTo>
                    <a:pt x="2887" y="911"/>
                    <a:pt x="3248" y="894"/>
                    <a:pt x="3558" y="1049"/>
                  </a:cubicBezTo>
                  <a:cubicBezTo>
                    <a:pt x="3179" y="654"/>
                    <a:pt x="3558" y="671"/>
                    <a:pt x="3901" y="808"/>
                  </a:cubicBezTo>
                  <a:cubicBezTo>
                    <a:pt x="3729" y="654"/>
                    <a:pt x="3609" y="430"/>
                    <a:pt x="3575" y="207"/>
                  </a:cubicBezTo>
                  <a:cubicBezTo>
                    <a:pt x="3815" y="293"/>
                    <a:pt x="4262" y="447"/>
                    <a:pt x="4417" y="722"/>
                  </a:cubicBezTo>
                  <a:cubicBezTo>
                    <a:pt x="4623" y="688"/>
                    <a:pt x="4846" y="722"/>
                    <a:pt x="5035" y="808"/>
                  </a:cubicBezTo>
                  <a:cubicBezTo>
                    <a:pt x="4881" y="671"/>
                    <a:pt x="4812" y="465"/>
                    <a:pt x="4812" y="275"/>
                  </a:cubicBezTo>
                  <a:cubicBezTo>
                    <a:pt x="5070" y="447"/>
                    <a:pt x="5379" y="430"/>
                    <a:pt x="5551" y="774"/>
                  </a:cubicBezTo>
                  <a:cubicBezTo>
                    <a:pt x="5413" y="516"/>
                    <a:pt x="5345" y="1"/>
                    <a:pt x="5706" y="207"/>
                  </a:cubicBezTo>
                  <a:cubicBezTo>
                    <a:pt x="5998" y="379"/>
                    <a:pt x="6152" y="705"/>
                    <a:pt x="6135" y="1032"/>
                  </a:cubicBezTo>
                  <a:cubicBezTo>
                    <a:pt x="6307" y="928"/>
                    <a:pt x="6530" y="1032"/>
                    <a:pt x="6582" y="1221"/>
                  </a:cubicBezTo>
                  <a:cubicBezTo>
                    <a:pt x="6496" y="911"/>
                    <a:pt x="6633" y="705"/>
                    <a:pt x="6754" y="413"/>
                  </a:cubicBezTo>
                  <a:cubicBezTo>
                    <a:pt x="6977" y="619"/>
                    <a:pt x="7132" y="1083"/>
                    <a:pt x="6943" y="1358"/>
                  </a:cubicBezTo>
                  <a:cubicBezTo>
                    <a:pt x="7115" y="1392"/>
                    <a:pt x="7252" y="1461"/>
                    <a:pt x="7235" y="1650"/>
                  </a:cubicBezTo>
                  <a:cubicBezTo>
                    <a:pt x="7304" y="1392"/>
                    <a:pt x="7544" y="1307"/>
                    <a:pt x="7785" y="1186"/>
                  </a:cubicBezTo>
                  <a:cubicBezTo>
                    <a:pt x="7957" y="1461"/>
                    <a:pt x="7905" y="1805"/>
                    <a:pt x="7664" y="2028"/>
                  </a:cubicBezTo>
                  <a:cubicBezTo>
                    <a:pt x="7888" y="1874"/>
                    <a:pt x="8128" y="1925"/>
                    <a:pt x="8369" y="1942"/>
                  </a:cubicBezTo>
                  <a:cubicBezTo>
                    <a:pt x="8335" y="2149"/>
                    <a:pt x="8077" y="2217"/>
                    <a:pt x="7871" y="2217"/>
                  </a:cubicBezTo>
                  <a:cubicBezTo>
                    <a:pt x="8094" y="2355"/>
                    <a:pt x="8180" y="2664"/>
                    <a:pt x="8008" y="2853"/>
                  </a:cubicBezTo>
                  <a:cubicBezTo>
                    <a:pt x="8249" y="2870"/>
                    <a:pt x="8438" y="3094"/>
                    <a:pt x="8403" y="3334"/>
                  </a:cubicBezTo>
                  <a:cubicBezTo>
                    <a:pt x="8541" y="3197"/>
                    <a:pt x="8747" y="3128"/>
                    <a:pt x="8953" y="3180"/>
                  </a:cubicBezTo>
                  <a:cubicBezTo>
                    <a:pt x="8919" y="3437"/>
                    <a:pt x="8713" y="3575"/>
                    <a:pt x="8558" y="3729"/>
                  </a:cubicBezTo>
                  <a:cubicBezTo>
                    <a:pt x="9005" y="3729"/>
                    <a:pt x="9263" y="4090"/>
                    <a:pt x="9417" y="4468"/>
                  </a:cubicBezTo>
                  <a:cubicBezTo>
                    <a:pt x="9194" y="4503"/>
                    <a:pt x="8970" y="4486"/>
                    <a:pt x="8781" y="4417"/>
                  </a:cubicBezTo>
                  <a:cubicBezTo>
                    <a:pt x="8953" y="4606"/>
                    <a:pt x="9091" y="4949"/>
                    <a:pt x="8747" y="5087"/>
                  </a:cubicBezTo>
                  <a:cubicBezTo>
                    <a:pt x="8867" y="5121"/>
                    <a:pt x="8970" y="5190"/>
                    <a:pt x="9039" y="5293"/>
                  </a:cubicBezTo>
                  <a:cubicBezTo>
                    <a:pt x="9211" y="5207"/>
                    <a:pt x="9400" y="5276"/>
                    <a:pt x="9486" y="5431"/>
                  </a:cubicBezTo>
                  <a:cubicBezTo>
                    <a:pt x="9452" y="5104"/>
                    <a:pt x="9847" y="5087"/>
                    <a:pt x="10019" y="5293"/>
                  </a:cubicBezTo>
                  <a:cubicBezTo>
                    <a:pt x="9709" y="4657"/>
                    <a:pt x="10586" y="4503"/>
                    <a:pt x="10500" y="5293"/>
                  </a:cubicBezTo>
                  <a:cubicBezTo>
                    <a:pt x="10637" y="5087"/>
                    <a:pt x="10912" y="5053"/>
                    <a:pt x="11084" y="5207"/>
                  </a:cubicBezTo>
                  <a:cubicBezTo>
                    <a:pt x="10929" y="5087"/>
                    <a:pt x="10947" y="5035"/>
                    <a:pt x="10895" y="4881"/>
                  </a:cubicBezTo>
                  <a:cubicBezTo>
                    <a:pt x="11136" y="4915"/>
                    <a:pt x="11428" y="4967"/>
                    <a:pt x="11531" y="5224"/>
                  </a:cubicBezTo>
                  <a:cubicBezTo>
                    <a:pt x="11496" y="4984"/>
                    <a:pt x="11342" y="4623"/>
                    <a:pt x="11514" y="4451"/>
                  </a:cubicBezTo>
                  <a:cubicBezTo>
                    <a:pt x="11737" y="4675"/>
                    <a:pt x="11874" y="4967"/>
                    <a:pt x="11892" y="5276"/>
                  </a:cubicBezTo>
                  <a:cubicBezTo>
                    <a:pt x="12132" y="5190"/>
                    <a:pt x="12373" y="5345"/>
                    <a:pt x="12390" y="5602"/>
                  </a:cubicBezTo>
                  <a:cubicBezTo>
                    <a:pt x="12356" y="5328"/>
                    <a:pt x="12493" y="5070"/>
                    <a:pt x="12734" y="4949"/>
                  </a:cubicBezTo>
                  <a:cubicBezTo>
                    <a:pt x="12906" y="5207"/>
                    <a:pt x="12974" y="5534"/>
                    <a:pt x="12906" y="5843"/>
                  </a:cubicBezTo>
                  <a:cubicBezTo>
                    <a:pt x="13009" y="5671"/>
                    <a:pt x="13198" y="5551"/>
                    <a:pt x="13421" y="5534"/>
                  </a:cubicBezTo>
                  <a:cubicBezTo>
                    <a:pt x="13438" y="5740"/>
                    <a:pt x="13369" y="5946"/>
                    <a:pt x="13249" y="6118"/>
                  </a:cubicBezTo>
                  <a:cubicBezTo>
                    <a:pt x="13455" y="5981"/>
                    <a:pt x="13696" y="5774"/>
                    <a:pt x="13954" y="5757"/>
                  </a:cubicBezTo>
                  <a:cubicBezTo>
                    <a:pt x="13971" y="6015"/>
                    <a:pt x="13833" y="6238"/>
                    <a:pt x="13610" y="6341"/>
                  </a:cubicBezTo>
                  <a:cubicBezTo>
                    <a:pt x="13851" y="6204"/>
                    <a:pt x="14126" y="6170"/>
                    <a:pt x="14401" y="6238"/>
                  </a:cubicBezTo>
                  <a:cubicBezTo>
                    <a:pt x="14263" y="6462"/>
                    <a:pt x="14040" y="6616"/>
                    <a:pt x="13782" y="6633"/>
                  </a:cubicBezTo>
                  <a:cubicBezTo>
                    <a:pt x="14022" y="6702"/>
                    <a:pt x="14177" y="6874"/>
                    <a:pt x="14022" y="7080"/>
                  </a:cubicBezTo>
                  <a:cubicBezTo>
                    <a:pt x="14315" y="6977"/>
                    <a:pt x="14555" y="7338"/>
                    <a:pt x="14349" y="7561"/>
                  </a:cubicBezTo>
                  <a:cubicBezTo>
                    <a:pt x="14813" y="6977"/>
                    <a:pt x="15432" y="7957"/>
                    <a:pt x="14693" y="8060"/>
                  </a:cubicBezTo>
                  <a:cubicBezTo>
                    <a:pt x="14985" y="8025"/>
                    <a:pt x="15277" y="8403"/>
                    <a:pt x="15071" y="8627"/>
                  </a:cubicBezTo>
                  <a:cubicBezTo>
                    <a:pt x="15311" y="8747"/>
                    <a:pt x="15552" y="8936"/>
                    <a:pt x="15569" y="9211"/>
                  </a:cubicBezTo>
                  <a:cubicBezTo>
                    <a:pt x="15328" y="9177"/>
                    <a:pt x="15122" y="9074"/>
                    <a:pt x="14985" y="8902"/>
                  </a:cubicBezTo>
                  <a:cubicBezTo>
                    <a:pt x="15105" y="9194"/>
                    <a:pt x="15122" y="9555"/>
                    <a:pt x="14727" y="9623"/>
                  </a:cubicBezTo>
                  <a:cubicBezTo>
                    <a:pt x="14950" y="9898"/>
                    <a:pt x="14710" y="10173"/>
                    <a:pt x="14418" y="10242"/>
                  </a:cubicBezTo>
                  <a:cubicBezTo>
                    <a:pt x="14693" y="10242"/>
                    <a:pt x="14813" y="10569"/>
                    <a:pt x="14830" y="10809"/>
                  </a:cubicBezTo>
                  <a:cubicBezTo>
                    <a:pt x="14675" y="10792"/>
                    <a:pt x="14538" y="10758"/>
                    <a:pt x="14401" y="10723"/>
                  </a:cubicBezTo>
                  <a:cubicBezTo>
                    <a:pt x="14607" y="10998"/>
                    <a:pt x="14315" y="11307"/>
                    <a:pt x="14022" y="11307"/>
                  </a:cubicBezTo>
                  <a:cubicBezTo>
                    <a:pt x="14366" y="11479"/>
                    <a:pt x="14572" y="11840"/>
                    <a:pt x="14555" y="12218"/>
                  </a:cubicBezTo>
                  <a:cubicBezTo>
                    <a:pt x="14280" y="12201"/>
                    <a:pt x="14057" y="12029"/>
                    <a:pt x="13937" y="11789"/>
                  </a:cubicBezTo>
                  <a:cubicBezTo>
                    <a:pt x="13799" y="11943"/>
                    <a:pt x="13524" y="11960"/>
                    <a:pt x="13284" y="11960"/>
                  </a:cubicBezTo>
                  <a:cubicBezTo>
                    <a:pt x="13524" y="12115"/>
                    <a:pt x="13541" y="12476"/>
                    <a:pt x="13490" y="12751"/>
                  </a:cubicBezTo>
                  <a:cubicBezTo>
                    <a:pt x="13284" y="12613"/>
                    <a:pt x="13112" y="12459"/>
                    <a:pt x="12957" y="12287"/>
                  </a:cubicBezTo>
                  <a:cubicBezTo>
                    <a:pt x="12957" y="12648"/>
                    <a:pt x="12459" y="12785"/>
                    <a:pt x="12235" y="12545"/>
                  </a:cubicBezTo>
                  <a:cubicBezTo>
                    <a:pt x="12064" y="12768"/>
                    <a:pt x="11737" y="12820"/>
                    <a:pt x="11514" y="12665"/>
                  </a:cubicBezTo>
                  <a:cubicBezTo>
                    <a:pt x="11720" y="12785"/>
                    <a:pt x="11857" y="13026"/>
                    <a:pt x="11857" y="13284"/>
                  </a:cubicBezTo>
                  <a:cubicBezTo>
                    <a:pt x="11548" y="13249"/>
                    <a:pt x="11256" y="13095"/>
                    <a:pt x="11067" y="12854"/>
                  </a:cubicBezTo>
                  <a:lnTo>
                    <a:pt x="11067" y="12974"/>
                  </a:lnTo>
                  <a:cubicBezTo>
                    <a:pt x="10895" y="13043"/>
                    <a:pt x="10689" y="13026"/>
                    <a:pt x="10517" y="12923"/>
                  </a:cubicBezTo>
                  <a:cubicBezTo>
                    <a:pt x="10809" y="13644"/>
                    <a:pt x="9898" y="13576"/>
                    <a:pt x="9486" y="13249"/>
                  </a:cubicBezTo>
                  <a:cubicBezTo>
                    <a:pt x="9348" y="13507"/>
                    <a:pt x="9108" y="13696"/>
                    <a:pt x="8833" y="13765"/>
                  </a:cubicBezTo>
                  <a:cubicBezTo>
                    <a:pt x="8764" y="13559"/>
                    <a:pt x="8764" y="13335"/>
                    <a:pt x="8833" y="13129"/>
                  </a:cubicBezTo>
                  <a:cubicBezTo>
                    <a:pt x="8678" y="13370"/>
                    <a:pt x="8403" y="13387"/>
                    <a:pt x="8266" y="13077"/>
                  </a:cubicBezTo>
                  <a:cubicBezTo>
                    <a:pt x="8232" y="13370"/>
                    <a:pt x="7836" y="13610"/>
                    <a:pt x="7527" y="13576"/>
                  </a:cubicBezTo>
                  <a:cubicBezTo>
                    <a:pt x="7493" y="13387"/>
                    <a:pt x="7579" y="13198"/>
                    <a:pt x="7750" y="13095"/>
                  </a:cubicBezTo>
                  <a:cubicBezTo>
                    <a:pt x="7510" y="13129"/>
                    <a:pt x="7218" y="13129"/>
                    <a:pt x="7269" y="12802"/>
                  </a:cubicBezTo>
                  <a:cubicBezTo>
                    <a:pt x="6994" y="13026"/>
                    <a:pt x="6702" y="12699"/>
                    <a:pt x="6737" y="12459"/>
                  </a:cubicBezTo>
                  <a:cubicBezTo>
                    <a:pt x="6668" y="12613"/>
                    <a:pt x="6462" y="12631"/>
                    <a:pt x="6358" y="12510"/>
                  </a:cubicBezTo>
                  <a:cubicBezTo>
                    <a:pt x="6530" y="12699"/>
                    <a:pt x="6616" y="12974"/>
                    <a:pt x="6548" y="13249"/>
                  </a:cubicBezTo>
                  <a:cubicBezTo>
                    <a:pt x="6273" y="13266"/>
                    <a:pt x="6084" y="12940"/>
                    <a:pt x="6015" y="12717"/>
                  </a:cubicBezTo>
                  <a:cubicBezTo>
                    <a:pt x="6066" y="13009"/>
                    <a:pt x="5809" y="13266"/>
                    <a:pt x="5620" y="13455"/>
                  </a:cubicBezTo>
                  <a:cubicBezTo>
                    <a:pt x="5396" y="13232"/>
                    <a:pt x="5431" y="12854"/>
                    <a:pt x="5568" y="12613"/>
                  </a:cubicBezTo>
                  <a:cubicBezTo>
                    <a:pt x="5448" y="12802"/>
                    <a:pt x="5276" y="12957"/>
                    <a:pt x="5087" y="13077"/>
                  </a:cubicBezTo>
                  <a:cubicBezTo>
                    <a:pt x="5035" y="13541"/>
                    <a:pt x="4520" y="13215"/>
                    <a:pt x="4382" y="12888"/>
                  </a:cubicBezTo>
                  <a:cubicBezTo>
                    <a:pt x="4245" y="13146"/>
                    <a:pt x="3575" y="13627"/>
                    <a:pt x="3609" y="13009"/>
                  </a:cubicBezTo>
                  <a:cubicBezTo>
                    <a:pt x="3334" y="13249"/>
                    <a:pt x="2905" y="12940"/>
                    <a:pt x="3042" y="12596"/>
                  </a:cubicBezTo>
                  <a:cubicBezTo>
                    <a:pt x="2681" y="12940"/>
                    <a:pt x="2286" y="12356"/>
                    <a:pt x="2630" y="12046"/>
                  </a:cubicBezTo>
                  <a:cubicBezTo>
                    <a:pt x="2406" y="11943"/>
                    <a:pt x="1994" y="11857"/>
                    <a:pt x="2252" y="11582"/>
                  </a:cubicBezTo>
                  <a:cubicBezTo>
                    <a:pt x="2097" y="11754"/>
                    <a:pt x="1874" y="11823"/>
                    <a:pt x="1650" y="11823"/>
                  </a:cubicBezTo>
                  <a:cubicBezTo>
                    <a:pt x="1581" y="11565"/>
                    <a:pt x="1805" y="11445"/>
                    <a:pt x="1994" y="11342"/>
                  </a:cubicBezTo>
                  <a:cubicBezTo>
                    <a:pt x="1805" y="11428"/>
                    <a:pt x="1495" y="11307"/>
                    <a:pt x="1495" y="11067"/>
                  </a:cubicBezTo>
                  <a:cubicBezTo>
                    <a:pt x="1495" y="10740"/>
                    <a:pt x="1805" y="10844"/>
                    <a:pt x="2028" y="10826"/>
                  </a:cubicBezTo>
                  <a:cubicBezTo>
                    <a:pt x="1770" y="10775"/>
                    <a:pt x="1513" y="10620"/>
                    <a:pt x="1513" y="10328"/>
                  </a:cubicBezTo>
                  <a:cubicBezTo>
                    <a:pt x="1341" y="10380"/>
                    <a:pt x="1083" y="10414"/>
                    <a:pt x="1014" y="10208"/>
                  </a:cubicBezTo>
                  <a:cubicBezTo>
                    <a:pt x="636" y="10259"/>
                    <a:pt x="533" y="9727"/>
                    <a:pt x="894" y="9641"/>
                  </a:cubicBezTo>
                  <a:cubicBezTo>
                    <a:pt x="774" y="9606"/>
                    <a:pt x="653" y="9555"/>
                    <a:pt x="550" y="9503"/>
                  </a:cubicBezTo>
                  <a:cubicBezTo>
                    <a:pt x="585" y="9245"/>
                    <a:pt x="894" y="9314"/>
                    <a:pt x="963" y="9074"/>
                  </a:cubicBezTo>
                  <a:cubicBezTo>
                    <a:pt x="757" y="9194"/>
                    <a:pt x="533" y="9194"/>
                    <a:pt x="327" y="9091"/>
                  </a:cubicBezTo>
                  <a:cubicBezTo>
                    <a:pt x="464" y="8919"/>
                    <a:pt x="722" y="8953"/>
                    <a:pt x="911" y="8816"/>
                  </a:cubicBezTo>
                  <a:cubicBezTo>
                    <a:pt x="774" y="8902"/>
                    <a:pt x="310" y="8850"/>
                    <a:pt x="361" y="8644"/>
                  </a:cubicBezTo>
                  <a:cubicBezTo>
                    <a:pt x="413" y="8438"/>
                    <a:pt x="860" y="8455"/>
                    <a:pt x="997" y="8403"/>
                  </a:cubicBezTo>
                  <a:cubicBezTo>
                    <a:pt x="241" y="8386"/>
                    <a:pt x="585" y="7854"/>
                    <a:pt x="1221" y="7957"/>
                  </a:cubicBezTo>
                  <a:cubicBezTo>
                    <a:pt x="928" y="7768"/>
                    <a:pt x="1203" y="7527"/>
                    <a:pt x="1358" y="7390"/>
                  </a:cubicBezTo>
                  <a:cubicBezTo>
                    <a:pt x="1203" y="7372"/>
                    <a:pt x="602" y="7338"/>
                    <a:pt x="653" y="7132"/>
                  </a:cubicBezTo>
                  <a:cubicBezTo>
                    <a:pt x="705" y="6926"/>
                    <a:pt x="1306" y="6977"/>
                    <a:pt x="1444" y="7046"/>
                  </a:cubicBezTo>
                  <a:cubicBezTo>
                    <a:pt x="1272" y="6908"/>
                    <a:pt x="1049" y="6376"/>
                    <a:pt x="1461" y="6444"/>
                  </a:cubicBezTo>
                  <a:cubicBezTo>
                    <a:pt x="1272" y="6410"/>
                    <a:pt x="911" y="6307"/>
                    <a:pt x="1066" y="6032"/>
                  </a:cubicBezTo>
                  <a:cubicBezTo>
                    <a:pt x="774" y="6032"/>
                    <a:pt x="585" y="5895"/>
                    <a:pt x="636" y="5688"/>
                  </a:cubicBezTo>
                  <a:lnTo>
                    <a:pt x="585" y="5688"/>
                  </a:lnTo>
                  <a:cubicBezTo>
                    <a:pt x="430" y="5740"/>
                    <a:pt x="35" y="5757"/>
                    <a:pt x="69" y="551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73"/>
          <p:cNvGrpSpPr/>
          <p:nvPr/>
        </p:nvGrpSpPr>
        <p:grpSpPr>
          <a:xfrm>
            <a:off x="5249997" y="4588330"/>
            <a:ext cx="914221" cy="588148"/>
            <a:chOff x="616847" y="4588330"/>
            <a:chExt cx="914221" cy="588148"/>
          </a:xfrm>
        </p:grpSpPr>
        <p:sp>
          <p:nvSpPr>
            <p:cNvPr id="1411" name="Google Shape;1411;p73"/>
            <p:cNvSpPr/>
            <p:nvPr/>
          </p:nvSpPr>
          <p:spPr>
            <a:xfrm>
              <a:off x="768330" y="4588330"/>
              <a:ext cx="762737" cy="578364"/>
            </a:xfrm>
            <a:custGeom>
              <a:rect b="b" l="l" r="r" t="t"/>
              <a:pathLst>
                <a:path extrusionOk="0" h="17253" w="22753">
                  <a:moveTo>
                    <a:pt x="534" y="5671"/>
                  </a:moveTo>
                  <a:cubicBezTo>
                    <a:pt x="1" y="5379"/>
                    <a:pt x="430" y="4519"/>
                    <a:pt x="980" y="4846"/>
                  </a:cubicBezTo>
                  <a:cubicBezTo>
                    <a:pt x="1015" y="4571"/>
                    <a:pt x="1307" y="4571"/>
                    <a:pt x="1547" y="4623"/>
                  </a:cubicBezTo>
                  <a:cubicBezTo>
                    <a:pt x="1358" y="4502"/>
                    <a:pt x="1238" y="4296"/>
                    <a:pt x="1204" y="4090"/>
                  </a:cubicBezTo>
                  <a:lnTo>
                    <a:pt x="1204" y="4055"/>
                  </a:lnTo>
                  <a:cubicBezTo>
                    <a:pt x="1444" y="4004"/>
                    <a:pt x="1685" y="4073"/>
                    <a:pt x="1874" y="4245"/>
                  </a:cubicBezTo>
                  <a:cubicBezTo>
                    <a:pt x="1977" y="4038"/>
                    <a:pt x="2183" y="3935"/>
                    <a:pt x="2407" y="3952"/>
                  </a:cubicBezTo>
                  <a:cubicBezTo>
                    <a:pt x="2166" y="3677"/>
                    <a:pt x="2407" y="3231"/>
                    <a:pt x="2785" y="3282"/>
                  </a:cubicBezTo>
                  <a:cubicBezTo>
                    <a:pt x="2441" y="2853"/>
                    <a:pt x="3145" y="2526"/>
                    <a:pt x="3266" y="3093"/>
                  </a:cubicBezTo>
                  <a:cubicBezTo>
                    <a:pt x="3197" y="2767"/>
                    <a:pt x="3489" y="2646"/>
                    <a:pt x="3713" y="2887"/>
                  </a:cubicBezTo>
                  <a:cubicBezTo>
                    <a:pt x="3524" y="2698"/>
                    <a:pt x="3455" y="2423"/>
                    <a:pt x="3506" y="2165"/>
                  </a:cubicBezTo>
                  <a:cubicBezTo>
                    <a:pt x="3816" y="2251"/>
                    <a:pt x="4211" y="2423"/>
                    <a:pt x="4211" y="2784"/>
                  </a:cubicBezTo>
                  <a:cubicBezTo>
                    <a:pt x="4348" y="2578"/>
                    <a:pt x="4623" y="2543"/>
                    <a:pt x="4795" y="2698"/>
                  </a:cubicBezTo>
                  <a:cubicBezTo>
                    <a:pt x="4606" y="2543"/>
                    <a:pt x="4537" y="2286"/>
                    <a:pt x="4589" y="2045"/>
                  </a:cubicBezTo>
                  <a:cubicBezTo>
                    <a:pt x="4847" y="2062"/>
                    <a:pt x="5070" y="2251"/>
                    <a:pt x="5122" y="2509"/>
                  </a:cubicBezTo>
                  <a:cubicBezTo>
                    <a:pt x="5242" y="2406"/>
                    <a:pt x="5431" y="2423"/>
                    <a:pt x="5551" y="2560"/>
                  </a:cubicBezTo>
                  <a:cubicBezTo>
                    <a:pt x="5345" y="2320"/>
                    <a:pt x="5242" y="2028"/>
                    <a:pt x="5242" y="1718"/>
                  </a:cubicBezTo>
                  <a:cubicBezTo>
                    <a:pt x="5603" y="1787"/>
                    <a:pt x="5878" y="2079"/>
                    <a:pt x="5929" y="2423"/>
                  </a:cubicBezTo>
                  <a:cubicBezTo>
                    <a:pt x="5981" y="1942"/>
                    <a:pt x="6565" y="2114"/>
                    <a:pt x="6410" y="2560"/>
                  </a:cubicBezTo>
                  <a:cubicBezTo>
                    <a:pt x="6651" y="2406"/>
                    <a:pt x="7046" y="2457"/>
                    <a:pt x="7081" y="2784"/>
                  </a:cubicBezTo>
                  <a:cubicBezTo>
                    <a:pt x="7063" y="2560"/>
                    <a:pt x="7252" y="2389"/>
                    <a:pt x="7476" y="2440"/>
                  </a:cubicBezTo>
                  <a:cubicBezTo>
                    <a:pt x="7287" y="2371"/>
                    <a:pt x="7115" y="2268"/>
                    <a:pt x="6977" y="2114"/>
                  </a:cubicBezTo>
                  <a:cubicBezTo>
                    <a:pt x="7184" y="2028"/>
                    <a:pt x="7441" y="2028"/>
                    <a:pt x="7648" y="2131"/>
                  </a:cubicBezTo>
                  <a:cubicBezTo>
                    <a:pt x="7459" y="2028"/>
                    <a:pt x="7338" y="1856"/>
                    <a:pt x="7287" y="1667"/>
                  </a:cubicBezTo>
                  <a:cubicBezTo>
                    <a:pt x="7596" y="1598"/>
                    <a:pt x="8043" y="1667"/>
                    <a:pt x="8146" y="1993"/>
                  </a:cubicBezTo>
                  <a:cubicBezTo>
                    <a:pt x="8094" y="1736"/>
                    <a:pt x="8283" y="1547"/>
                    <a:pt x="8558" y="1684"/>
                  </a:cubicBezTo>
                  <a:cubicBezTo>
                    <a:pt x="8438" y="1358"/>
                    <a:pt x="8816" y="1169"/>
                    <a:pt x="9074" y="1375"/>
                  </a:cubicBezTo>
                  <a:cubicBezTo>
                    <a:pt x="9005" y="997"/>
                    <a:pt x="9383" y="1014"/>
                    <a:pt x="9658" y="1066"/>
                  </a:cubicBezTo>
                  <a:cubicBezTo>
                    <a:pt x="9486" y="1031"/>
                    <a:pt x="9314" y="911"/>
                    <a:pt x="9229" y="739"/>
                  </a:cubicBezTo>
                  <a:cubicBezTo>
                    <a:pt x="9589" y="636"/>
                    <a:pt x="9899" y="739"/>
                    <a:pt x="10242" y="859"/>
                  </a:cubicBezTo>
                  <a:cubicBezTo>
                    <a:pt x="9967" y="756"/>
                    <a:pt x="9761" y="550"/>
                    <a:pt x="9641" y="309"/>
                  </a:cubicBezTo>
                  <a:cubicBezTo>
                    <a:pt x="10036" y="258"/>
                    <a:pt x="10517" y="395"/>
                    <a:pt x="10603" y="842"/>
                  </a:cubicBezTo>
                  <a:cubicBezTo>
                    <a:pt x="10638" y="602"/>
                    <a:pt x="10895" y="567"/>
                    <a:pt x="11084" y="636"/>
                  </a:cubicBezTo>
                  <a:cubicBezTo>
                    <a:pt x="10947" y="464"/>
                    <a:pt x="10844" y="258"/>
                    <a:pt x="10775" y="52"/>
                  </a:cubicBezTo>
                  <a:cubicBezTo>
                    <a:pt x="11170" y="0"/>
                    <a:pt x="11462" y="344"/>
                    <a:pt x="11634" y="670"/>
                  </a:cubicBezTo>
                  <a:cubicBezTo>
                    <a:pt x="11566" y="447"/>
                    <a:pt x="11617" y="189"/>
                    <a:pt x="11772" y="17"/>
                  </a:cubicBezTo>
                  <a:cubicBezTo>
                    <a:pt x="11995" y="258"/>
                    <a:pt x="12133" y="550"/>
                    <a:pt x="12167" y="859"/>
                  </a:cubicBezTo>
                  <a:cubicBezTo>
                    <a:pt x="12562" y="481"/>
                    <a:pt x="12957" y="670"/>
                    <a:pt x="12906" y="1203"/>
                  </a:cubicBezTo>
                  <a:cubicBezTo>
                    <a:pt x="13250" y="1066"/>
                    <a:pt x="13353" y="1461"/>
                    <a:pt x="13353" y="1753"/>
                  </a:cubicBezTo>
                  <a:cubicBezTo>
                    <a:pt x="13507" y="1547"/>
                    <a:pt x="13714" y="1409"/>
                    <a:pt x="13954" y="1323"/>
                  </a:cubicBezTo>
                  <a:cubicBezTo>
                    <a:pt x="14040" y="1598"/>
                    <a:pt x="14040" y="1976"/>
                    <a:pt x="13817" y="2182"/>
                  </a:cubicBezTo>
                  <a:cubicBezTo>
                    <a:pt x="14126" y="2011"/>
                    <a:pt x="14332" y="2234"/>
                    <a:pt x="14263" y="2612"/>
                  </a:cubicBezTo>
                  <a:cubicBezTo>
                    <a:pt x="14590" y="2681"/>
                    <a:pt x="14556" y="2956"/>
                    <a:pt x="14367" y="3196"/>
                  </a:cubicBezTo>
                  <a:cubicBezTo>
                    <a:pt x="14590" y="3024"/>
                    <a:pt x="14865" y="2939"/>
                    <a:pt x="15157" y="2939"/>
                  </a:cubicBezTo>
                  <a:cubicBezTo>
                    <a:pt x="15157" y="3265"/>
                    <a:pt x="14934" y="3557"/>
                    <a:pt x="14607" y="3643"/>
                  </a:cubicBezTo>
                  <a:cubicBezTo>
                    <a:pt x="14830" y="3592"/>
                    <a:pt x="15071" y="3677"/>
                    <a:pt x="15226" y="3849"/>
                  </a:cubicBezTo>
                  <a:cubicBezTo>
                    <a:pt x="15363" y="3248"/>
                    <a:pt x="15861" y="3523"/>
                    <a:pt x="15913" y="4004"/>
                  </a:cubicBezTo>
                  <a:cubicBezTo>
                    <a:pt x="16188" y="3712"/>
                    <a:pt x="16463" y="3866"/>
                    <a:pt x="16549" y="4210"/>
                  </a:cubicBezTo>
                  <a:cubicBezTo>
                    <a:pt x="16566" y="3918"/>
                    <a:pt x="16704" y="3626"/>
                    <a:pt x="16927" y="3437"/>
                  </a:cubicBezTo>
                  <a:cubicBezTo>
                    <a:pt x="17202" y="3832"/>
                    <a:pt x="17271" y="4330"/>
                    <a:pt x="17099" y="4760"/>
                  </a:cubicBezTo>
                  <a:cubicBezTo>
                    <a:pt x="17271" y="4434"/>
                    <a:pt x="17631" y="4245"/>
                    <a:pt x="18009" y="4262"/>
                  </a:cubicBezTo>
                  <a:cubicBezTo>
                    <a:pt x="18009" y="4571"/>
                    <a:pt x="17735" y="4777"/>
                    <a:pt x="17494" y="4983"/>
                  </a:cubicBezTo>
                  <a:cubicBezTo>
                    <a:pt x="17820" y="4897"/>
                    <a:pt x="18061" y="5052"/>
                    <a:pt x="17958" y="5379"/>
                  </a:cubicBezTo>
                  <a:cubicBezTo>
                    <a:pt x="18388" y="5413"/>
                    <a:pt x="18405" y="5929"/>
                    <a:pt x="18250" y="6255"/>
                  </a:cubicBezTo>
                  <a:cubicBezTo>
                    <a:pt x="18508" y="6049"/>
                    <a:pt x="18851" y="5997"/>
                    <a:pt x="19144" y="6152"/>
                  </a:cubicBezTo>
                  <a:cubicBezTo>
                    <a:pt x="18989" y="6392"/>
                    <a:pt x="18748" y="6564"/>
                    <a:pt x="18473" y="6650"/>
                  </a:cubicBezTo>
                  <a:cubicBezTo>
                    <a:pt x="18920" y="6753"/>
                    <a:pt x="19522" y="6942"/>
                    <a:pt x="19419" y="7509"/>
                  </a:cubicBezTo>
                  <a:cubicBezTo>
                    <a:pt x="19161" y="7544"/>
                    <a:pt x="18903" y="7441"/>
                    <a:pt x="18731" y="7252"/>
                  </a:cubicBezTo>
                  <a:cubicBezTo>
                    <a:pt x="19023" y="7595"/>
                    <a:pt x="19230" y="8317"/>
                    <a:pt x="18594" y="8386"/>
                  </a:cubicBezTo>
                  <a:cubicBezTo>
                    <a:pt x="19126" y="8403"/>
                    <a:pt x="18886" y="8815"/>
                    <a:pt x="18611" y="9022"/>
                  </a:cubicBezTo>
                  <a:cubicBezTo>
                    <a:pt x="18594" y="9039"/>
                    <a:pt x="18559" y="9056"/>
                    <a:pt x="18542" y="9073"/>
                  </a:cubicBezTo>
                  <a:cubicBezTo>
                    <a:pt x="18697" y="9176"/>
                    <a:pt x="18817" y="9331"/>
                    <a:pt x="18869" y="9503"/>
                  </a:cubicBezTo>
                  <a:lnTo>
                    <a:pt x="18886" y="9503"/>
                  </a:lnTo>
                  <a:cubicBezTo>
                    <a:pt x="18903" y="9193"/>
                    <a:pt x="19041" y="8798"/>
                    <a:pt x="19315" y="9108"/>
                  </a:cubicBezTo>
                  <a:cubicBezTo>
                    <a:pt x="19504" y="9382"/>
                    <a:pt x="19539" y="9743"/>
                    <a:pt x="19436" y="10053"/>
                  </a:cubicBezTo>
                  <a:cubicBezTo>
                    <a:pt x="19659" y="9881"/>
                    <a:pt x="20003" y="10053"/>
                    <a:pt x="20003" y="10345"/>
                  </a:cubicBezTo>
                  <a:cubicBezTo>
                    <a:pt x="20243" y="10173"/>
                    <a:pt x="20656" y="10293"/>
                    <a:pt x="20604" y="10637"/>
                  </a:cubicBezTo>
                  <a:cubicBezTo>
                    <a:pt x="20725" y="10465"/>
                    <a:pt x="20828" y="10242"/>
                    <a:pt x="21068" y="10156"/>
                  </a:cubicBezTo>
                  <a:cubicBezTo>
                    <a:pt x="21154" y="10431"/>
                    <a:pt x="21120" y="10757"/>
                    <a:pt x="20965" y="11015"/>
                  </a:cubicBezTo>
                  <a:cubicBezTo>
                    <a:pt x="21206" y="10826"/>
                    <a:pt x="21515" y="10774"/>
                    <a:pt x="21807" y="10860"/>
                  </a:cubicBezTo>
                  <a:cubicBezTo>
                    <a:pt x="21773" y="11135"/>
                    <a:pt x="21463" y="11393"/>
                    <a:pt x="21257" y="11530"/>
                  </a:cubicBezTo>
                  <a:cubicBezTo>
                    <a:pt x="21481" y="11496"/>
                    <a:pt x="21549" y="11719"/>
                    <a:pt x="21549" y="11891"/>
                  </a:cubicBezTo>
                  <a:cubicBezTo>
                    <a:pt x="21841" y="11754"/>
                    <a:pt x="22202" y="11805"/>
                    <a:pt x="22443" y="12029"/>
                  </a:cubicBezTo>
                  <a:cubicBezTo>
                    <a:pt x="22271" y="12183"/>
                    <a:pt x="22065" y="12252"/>
                    <a:pt x="21841" y="12252"/>
                  </a:cubicBezTo>
                  <a:cubicBezTo>
                    <a:pt x="22116" y="12321"/>
                    <a:pt x="22426" y="12596"/>
                    <a:pt x="22013" y="12768"/>
                  </a:cubicBezTo>
                  <a:cubicBezTo>
                    <a:pt x="22460" y="12888"/>
                    <a:pt x="22305" y="13403"/>
                    <a:pt x="22013" y="13592"/>
                  </a:cubicBezTo>
                  <a:cubicBezTo>
                    <a:pt x="22357" y="13678"/>
                    <a:pt x="22580" y="13782"/>
                    <a:pt x="22735" y="14125"/>
                  </a:cubicBezTo>
                  <a:cubicBezTo>
                    <a:pt x="22512" y="14349"/>
                    <a:pt x="22185" y="14417"/>
                    <a:pt x="21893" y="14331"/>
                  </a:cubicBezTo>
                  <a:cubicBezTo>
                    <a:pt x="22443" y="14469"/>
                    <a:pt x="22683" y="14881"/>
                    <a:pt x="22752" y="15414"/>
                  </a:cubicBezTo>
                  <a:cubicBezTo>
                    <a:pt x="22391" y="15345"/>
                    <a:pt x="22048" y="15225"/>
                    <a:pt x="21738" y="15036"/>
                  </a:cubicBezTo>
                  <a:cubicBezTo>
                    <a:pt x="22048" y="15259"/>
                    <a:pt x="22030" y="15758"/>
                    <a:pt x="21876" y="16033"/>
                  </a:cubicBezTo>
                  <a:cubicBezTo>
                    <a:pt x="21721" y="15929"/>
                    <a:pt x="21635" y="15620"/>
                    <a:pt x="21567" y="15448"/>
                  </a:cubicBezTo>
                  <a:cubicBezTo>
                    <a:pt x="21618" y="15723"/>
                    <a:pt x="21292" y="15861"/>
                    <a:pt x="21068" y="15912"/>
                  </a:cubicBezTo>
                  <a:cubicBezTo>
                    <a:pt x="21240" y="16497"/>
                    <a:pt x="20587" y="16582"/>
                    <a:pt x="20295" y="16222"/>
                  </a:cubicBezTo>
                  <a:cubicBezTo>
                    <a:pt x="20295" y="16204"/>
                    <a:pt x="20278" y="16187"/>
                    <a:pt x="20278" y="16187"/>
                  </a:cubicBezTo>
                  <a:cubicBezTo>
                    <a:pt x="20192" y="16514"/>
                    <a:pt x="19831" y="16789"/>
                    <a:pt x="19608" y="16445"/>
                  </a:cubicBezTo>
                  <a:cubicBezTo>
                    <a:pt x="19659" y="16754"/>
                    <a:pt x="19504" y="17235"/>
                    <a:pt x="19109" y="17253"/>
                  </a:cubicBezTo>
                  <a:cubicBezTo>
                    <a:pt x="19075" y="17098"/>
                    <a:pt x="19092" y="16943"/>
                    <a:pt x="19144" y="16789"/>
                  </a:cubicBezTo>
                  <a:cubicBezTo>
                    <a:pt x="18937" y="16961"/>
                    <a:pt x="18611" y="16840"/>
                    <a:pt x="18559" y="16582"/>
                  </a:cubicBezTo>
                  <a:cubicBezTo>
                    <a:pt x="18439" y="16823"/>
                    <a:pt x="18130" y="16720"/>
                    <a:pt x="17941" y="16600"/>
                  </a:cubicBezTo>
                  <a:cubicBezTo>
                    <a:pt x="18078" y="16720"/>
                    <a:pt x="18147" y="16875"/>
                    <a:pt x="18147" y="17046"/>
                  </a:cubicBezTo>
                  <a:cubicBezTo>
                    <a:pt x="17820" y="17046"/>
                    <a:pt x="17511" y="16875"/>
                    <a:pt x="17339" y="16600"/>
                  </a:cubicBezTo>
                  <a:cubicBezTo>
                    <a:pt x="17408" y="16720"/>
                    <a:pt x="17442" y="16875"/>
                    <a:pt x="17442" y="17029"/>
                  </a:cubicBezTo>
                  <a:cubicBezTo>
                    <a:pt x="17202" y="17012"/>
                    <a:pt x="16996" y="16686"/>
                    <a:pt x="16893" y="16497"/>
                  </a:cubicBezTo>
                  <a:cubicBezTo>
                    <a:pt x="16721" y="16737"/>
                    <a:pt x="16429" y="16531"/>
                    <a:pt x="16291" y="16359"/>
                  </a:cubicBezTo>
                  <a:cubicBezTo>
                    <a:pt x="16429" y="16789"/>
                    <a:pt x="15827" y="16789"/>
                    <a:pt x="15724" y="16428"/>
                  </a:cubicBezTo>
                  <a:cubicBezTo>
                    <a:pt x="15466" y="16582"/>
                    <a:pt x="15294" y="16342"/>
                    <a:pt x="15329" y="16101"/>
                  </a:cubicBezTo>
                  <a:cubicBezTo>
                    <a:pt x="15157" y="16136"/>
                    <a:pt x="14968" y="16119"/>
                    <a:pt x="14796" y="16050"/>
                  </a:cubicBezTo>
                  <a:cubicBezTo>
                    <a:pt x="15071" y="16359"/>
                    <a:pt x="14848" y="16651"/>
                    <a:pt x="14470" y="16445"/>
                  </a:cubicBezTo>
                  <a:cubicBezTo>
                    <a:pt x="14556" y="16600"/>
                    <a:pt x="14573" y="16771"/>
                    <a:pt x="14573" y="16943"/>
                  </a:cubicBezTo>
                  <a:cubicBezTo>
                    <a:pt x="14263" y="16995"/>
                    <a:pt x="14057" y="16720"/>
                    <a:pt x="13954" y="16497"/>
                  </a:cubicBezTo>
                  <a:cubicBezTo>
                    <a:pt x="13937" y="16651"/>
                    <a:pt x="13576" y="16754"/>
                    <a:pt x="13421" y="16720"/>
                  </a:cubicBezTo>
                  <a:cubicBezTo>
                    <a:pt x="13370" y="16703"/>
                    <a:pt x="13335" y="16686"/>
                    <a:pt x="13301" y="16651"/>
                  </a:cubicBezTo>
                  <a:cubicBezTo>
                    <a:pt x="13284" y="16720"/>
                    <a:pt x="13250" y="16789"/>
                    <a:pt x="13215" y="16840"/>
                  </a:cubicBezTo>
                  <a:cubicBezTo>
                    <a:pt x="12957" y="17253"/>
                    <a:pt x="12511" y="17046"/>
                    <a:pt x="12700" y="16600"/>
                  </a:cubicBezTo>
                  <a:cubicBezTo>
                    <a:pt x="12597" y="16737"/>
                    <a:pt x="12201" y="16875"/>
                    <a:pt x="12081" y="16651"/>
                  </a:cubicBezTo>
                  <a:cubicBezTo>
                    <a:pt x="12081" y="17029"/>
                    <a:pt x="11600" y="17081"/>
                    <a:pt x="11325" y="17132"/>
                  </a:cubicBezTo>
                  <a:cubicBezTo>
                    <a:pt x="11273" y="16961"/>
                    <a:pt x="11342" y="16771"/>
                    <a:pt x="11497" y="16668"/>
                  </a:cubicBezTo>
                  <a:cubicBezTo>
                    <a:pt x="11187" y="16892"/>
                    <a:pt x="10827" y="16789"/>
                    <a:pt x="10861" y="16376"/>
                  </a:cubicBezTo>
                  <a:cubicBezTo>
                    <a:pt x="10620" y="16497"/>
                    <a:pt x="10328" y="16445"/>
                    <a:pt x="10156" y="16239"/>
                  </a:cubicBezTo>
                  <a:cubicBezTo>
                    <a:pt x="10260" y="16462"/>
                    <a:pt x="10328" y="16703"/>
                    <a:pt x="10345" y="16943"/>
                  </a:cubicBezTo>
                  <a:cubicBezTo>
                    <a:pt x="9950" y="17064"/>
                    <a:pt x="9572" y="16531"/>
                    <a:pt x="9607" y="16170"/>
                  </a:cubicBezTo>
                  <a:cubicBezTo>
                    <a:pt x="9314" y="16359"/>
                    <a:pt x="9040" y="16084"/>
                    <a:pt x="9074" y="15792"/>
                  </a:cubicBezTo>
                  <a:cubicBezTo>
                    <a:pt x="8799" y="16084"/>
                    <a:pt x="8215" y="15397"/>
                    <a:pt x="8490" y="15191"/>
                  </a:cubicBezTo>
                  <a:cubicBezTo>
                    <a:pt x="8215" y="15139"/>
                    <a:pt x="7991" y="14950"/>
                    <a:pt x="7888" y="14692"/>
                  </a:cubicBezTo>
                  <a:lnTo>
                    <a:pt x="7630" y="14727"/>
                  </a:lnTo>
                  <a:cubicBezTo>
                    <a:pt x="6668" y="14847"/>
                    <a:pt x="5912" y="14263"/>
                    <a:pt x="5104" y="13799"/>
                  </a:cubicBezTo>
                  <a:cubicBezTo>
                    <a:pt x="4073" y="13197"/>
                    <a:pt x="3094" y="12527"/>
                    <a:pt x="2303" y="11548"/>
                  </a:cubicBezTo>
                  <a:cubicBezTo>
                    <a:pt x="1565" y="10637"/>
                    <a:pt x="1341" y="9348"/>
                    <a:pt x="826" y="8300"/>
                  </a:cubicBezTo>
                  <a:cubicBezTo>
                    <a:pt x="568" y="7767"/>
                    <a:pt x="276" y="6753"/>
                    <a:pt x="654" y="6255"/>
                  </a:cubicBezTo>
                  <a:cubicBezTo>
                    <a:pt x="293" y="6255"/>
                    <a:pt x="138" y="5808"/>
                    <a:pt x="534" y="56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3"/>
            <p:cNvSpPr/>
            <p:nvPr/>
          </p:nvSpPr>
          <p:spPr>
            <a:xfrm>
              <a:off x="616847" y="4715041"/>
              <a:ext cx="521945" cy="461437"/>
            </a:xfrm>
            <a:custGeom>
              <a:rect b="b" l="l" r="r" t="t"/>
              <a:pathLst>
                <a:path extrusionOk="0" h="13765" w="15570">
                  <a:moveTo>
                    <a:pt x="69" y="5517"/>
                  </a:moveTo>
                  <a:cubicBezTo>
                    <a:pt x="104" y="5345"/>
                    <a:pt x="499" y="5276"/>
                    <a:pt x="653" y="5259"/>
                  </a:cubicBezTo>
                  <a:cubicBezTo>
                    <a:pt x="0" y="4864"/>
                    <a:pt x="722" y="4245"/>
                    <a:pt x="1014" y="4692"/>
                  </a:cubicBezTo>
                  <a:cubicBezTo>
                    <a:pt x="739" y="4331"/>
                    <a:pt x="1169" y="4159"/>
                    <a:pt x="1461" y="4279"/>
                  </a:cubicBezTo>
                  <a:cubicBezTo>
                    <a:pt x="1341" y="4125"/>
                    <a:pt x="1049" y="3678"/>
                    <a:pt x="1410" y="3626"/>
                  </a:cubicBezTo>
                  <a:cubicBezTo>
                    <a:pt x="1049" y="3506"/>
                    <a:pt x="911" y="2819"/>
                    <a:pt x="1306" y="3008"/>
                  </a:cubicBezTo>
                  <a:cubicBezTo>
                    <a:pt x="963" y="2802"/>
                    <a:pt x="1203" y="2458"/>
                    <a:pt x="1530" y="2441"/>
                  </a:cubicBezTo>
                  <a:cubicBezTo>
                    <a:pt x="1341" y="2441"/>
                    <a:pt x="1031" y="2492"/>
                    <a:pt x="842" y="2338"/>
                  </a:cubicBezTo>
                  <a:cubicBezTo>
                    <a:pt x="1031" y="2131"/>
                    <a:pt x="1324" y="2045"/>
                    <a:pt x="1599" y="2131"/>
                  </a:cubicBezTo>
                  <a:cubicBezTo>
                    <a:pt x="1427" y="2063"/>
                    <a:pt x="1272" y="1959"/>
                    <a:pt x="1152" y="1822"/>
                  </a:cubicBezTo>
                  <a:cubicBezTo>
                    <a:pt x="1495" y="1667"/>
                    <a:pt x="1891" y="1719"/>
                    <a:pt x="2183" y="1959"/>
                  </a:cubicBezTo>
                  <a:cubicBezTo>
                    <a:pt x="1994" y="1788"/>
                    <a:pt x="2269" y="1427"/>
                    <a:pt x="2492" y="1650"/>
                  </a:cubicBezTo>
                  <a:cubicBezTo>
                    <a:pt x="2406" y="1255"/>
                    <a:pt x="2905" y="1255"/>
                    <a:pt x="3128" y="1221"/>
                  </a:cubicBezTo>
                  <a:cubicBezTo>
                    <a:pt x="2956" y="1203"/>
                    <a:pt x="2767" y="1152"/>
                    <a:pt x="2595" y="1100"/>
                  </a:cubicBezTo>
                  <a:cubicBezTo>
                    <a:pt x="2887" y="911"/>
                    <a:pt x="3248" y="894"/>
                    <a:pt x="3558" y="1049"/>
                  </a:cubicBezTo>
                  <a:cubicBezTo>
                    <a:pt x="3179" y="654"/>
                    <a:pt x="3558" y="671"/>
                    <a:pt x="3901" y="808"/>
                  </a:cubicBezTo>
                  <a:cubicBezTo>
                    <a:pt x="3729" y="654"/>
                    <a:pt x="3609" y="430"/>
                    <a:pt x="3575" y="207"/>
                  </a:cubicBezTo>
                  <a:cubicBezTo>
                    <a:pt x="3815" y="293"/>
                    <a:pt x="4262" y="447"/>
                    <a:pt x="4417" y="722"/>
                  </a:cubicBezTo>
                  <a:cubicBezTo>
                    <a:pt x="4623" y="688"/>
                    <a:pt x="4846" y="722"/>
                    <a:pt x="5035" y="808"/>
                  </a:cubicBezTo>
                  <a:cubicBezTo>
                    <a:pt x="4881" y="671"/>
                    <a:pt x="4812" y="465"/>
                    <a:pt x="4812" y="275"/>
                  </a:cubicBezTo>
                  <a:cubicBezTo>
                    <a:pt x="5070" y="447"/>
                    <a:pt x="5379" y="430"/>
                    <a:pt x="5551" y="774"/>
                  </a:cubicBezTo>
                  <a:cubicBezTo>
                    <a:pt x="5413" y="516"/>
                    <a:pt x="5345" y="1"/>
                    <a:pt x="5706" y="207"/>
                  </a:cubicBezTo>
                  <a:cubicBezTo>
                    <a:pt x="5998" y="379"/>
                    <a:pt x="6152" y="705"/>
                    <a:pt x="6135" y="1032"/>
                  </a:cubicBezTo>
                  <a:cubicBezTo>
                    <a:pt x="6307" y="928"/>
                    <a:pt x="6530" y="1032"/>
                    <a:pt x="6582" y="1221"/>
                  </a:cubicBezTo>
                  <a:cubicBezTo>
                    <a:pt x="6496" y="911"/>
                    <a:pt x="6633" y="705"/>
                    <a:pt x="6754" y="413"/>
                  </a:cubicBezTo>
                  <a:cubicBezTo>
                    <a:pt x="6977" y="619"/>
                    <a:pt x="7132" y="1083"/>
                    <a:pt x="6943" y="1358"/>
                  </a:cubicBezTo>
                  <a:cubicBezTo>
                    <a:pt x="7115" y="1392"/>
                    <a:pt x="7252" y="1461"/>
                    <a:pt x="7235" y="1650"/>
                  </a:cubicBezTo>
                  <a:cubicBezTo>
                    <a:pt x="7304" y="1392"/>
                    <a:pt x="7544" y="1307"/>
                    <a:pt x="7785" y="1186"/>
                  </a:cubicBezTo>
                  <a:cubicBezTo>
                    <a:pt x="7957" y="1461"/>
                    <a:pt x="7905" y="1805"/>
                    <a:pt x="7664" y="2028"/>
                  </a:cubicBezTo>
                  <a:cubicBezTo>
                    <a:pt x="7888" y="1874"/>
                    <a:pt x="8128" y="1925"/>
                    <a:pt x="8369" y="1942"/>
                  </a:cubicBezTo>
                  <a:cubicBezTo>
                    <a:pt x="8335" y="2149"/>
                    <a:pt x="8077" y="2217"/>
                    <a:pt x="7871" y="2217"/>
                  </a:cubicBezTo>
                  <a:cubicBezTo>
                    <a:pt x="8094" y="2355"/>
                    <a:pt x="8180" y="2664"/>
                    <a:pt x="8008" y="2853"/>
                  </a:cubicBezTo>
                  <a:cubicBezTo>
                    <a:pt x="8249" y="2870"/>
                    <a:pt x="8438" y="3094"/>
                    <a:pt x="8403" y="3334"/>
                  </a:cubicBezTo>
                  <a:cubicBezTo>
                    <a:pt x="8541" y="3197"/>
                    <a:pt x="8747" y="3128"/>
                    <a:pt x="8953" y="3180"/>
                  </a:cubicBezTo>
                  <a:cubicBezTo>
                    <a:pt x="8919" y="3437"/>
                    <a:pt x="8713" y="3575"/>
                    <a:pt x="8558" y="3729"/>
                  </a:cubicBezTo>
                  <a:cubicBezTo>
                    <a:pt x="9005" y="3729"/>
                    <a:pt x="9263" y="4090"/>
                    <a:pt x="9417" y="4468"/>
                  </a:cubicBezTo>
                  <a:cubicBezTo>
                    <a:pt x="9194" y="4503"/>
                    <a:pt x="8970" y="4486"/>
                    <a:pt x="8781" y="4417"/>
                  </a:cubicBezTo>
                  <a:cubicBezTo>
                    <a:pt x="8953" y="4606"/>
                    <a:pt x="9091" y="4949"/>
                    <a:pt x="8747" y="5087"/>
                  </a:cubicBezTo>
                  <a:cubicBezTo>
                    <a:pt x="8867" y="5121"/>
                    <a:pt x="8970" y="5190"/>
                    <a:pt x="9039" y="5293"/>
                  </a:cubicBezTo>
                  <a:cubicBezTo>
                    <a:pt x="9211" y="5207"/>
                    <a:pt x="9400" y="5276"/>
                    <a:pt x="9486" y="5431"/>
                  </a:cubicBezTo>
                  <a:cubicBezTo>
                    <a:pt x="9452" y="5104"/>
                    <a:pt x="9847" y="5087"/>
                    <a:pt x="10019" y="5293"/>
                  </a:cubicBezTo>
                  <a:cubicBezTo>
                    <a:pt x="9709" y="4657"/>
                    <a:pt x="10586" y="4503"/>
                    <a:pt x="10500" y="5293"/>
                  </a:cubicBezTo>
                  <a:cubicBezTo>
                    <a:pt x="10637" y="5087"/>
                    <a:pt x="10912" y="5053"/>
                    <a:pt x="11084" y="5207"/>
                  </a:cubicBezTo>
                  <a:cubicBezTo>
                    <a:pt x="10929" y="5087"/>
                    <a:pt x="10947" y="5035"/>
                    <a:pt x="10895" y="4881"/>
                  </a:cubicBezTo>
                  <a:cubicBezTo>
                    <a:pt x="11136" y="4915"/>
                    <a:pt x="11428" y="4967"/>
                    <a:pt x="11531" y="5224"/>
                  </a:cubicBezTo>
                  <a:cubicBezTo>
                    <a:pt x="11496" y="4984"/>
                    <a:pt x="11342" y="4623"/>
                    <a:pt x="11514" y="4451"/>
                  </a:cubicBezTo>
                  <a:cubicBezTo>
                    <a:pt x="11737" y="4675"/>
                    <a:pt x="11874" y="4967"/>
                    <a:pt x="11892" y="5276"/>
                  </a:cubicBezTo>
                  <a:cubicBezTo>
                    <a:pt x="12132" y="5190"/>
                    <a:pt x="12373" y="5345"/>
                    <a:pt x="12390" y="5602"/>
                  </a:cubicBezTo>
                  <a:cubicBezTo>
                    <a:pt x="12356" y="5328"/>
                    <a:pt x="12493" y="5070"/>
                    <a:pt x="12734" y="4949"/>
                  </a:cubicBezTo>
                  <a:cubicBezTo>
                    <a:pt x="12906" y="5207"/>
                    <a:pt x="12974" y="5534"/>
                    <a:pt x="12906" y="5843"/>
                  </a:cubicBezTo>
                  <a:cubicBezTo>
                    <a:pt x="13009" y="5671"/>
                    <a:pt x="13198" y="5551"/>
                    <a:pt x="13421" y="5534"/>
                  </a:cubicBezTo>
                  <a:cubicBezTo>
                    <a:pt x="13438" y="5740"/>
                    <a:pt x="13369" y="5946"/>
                    <a:pt x="13249" y="6118"/>
                  </a:cubicBezTo>
                  <a:cubicBezTo>
                    <a:pt x="13455" y="5981"/>
                    <a:pt x="13696" y="5774"/>
                    <a:pt x="13954" y="5757"/>
                  </a:cubicBezTo>
                  <a:cubicBezTo>
                    <a:pt x="13971" y="6015"/>
                    <a:pt x="13833" y="6238"/>
                    <a:pt x="13610" y="6341"/>
                  </a:cubicBezTo>
                  <a:cubicBezTo>
                    <a:pt x="13851" y="6204"/>
                    <a:pt x="14126" y="6170"/>
                    <a:pt x="14401" y="6238"/>
                  </a:cubicBezTo>
                  <a:cubicBezTo>
                    <a:pt x="14263" y="6462"/>
                    <a:pt x="14040" y="6616"/>
                    <a:pt x="13782" y="6633"/>
                  </a:cubicBezTo>
                  <a:cubicBezTo>
                    <a:pt x="14022" y="6702"/>
                    <a:pt x="14177" y="6874"/>
                    <a:pt x="14022" y="7080"/>
                  </a:cubicBezTo>
                  <a:cubicBezTo>
                    <a:pt x="14315" y="6977"/>
                    <a:pt x="14555" y="7338"/>
                    <a:pt x="14349" y="7561"/>
                  </a:cubicBezTo>
                  <a:cubicBezTo>
                    <a:pt x="14813" y="6977"/>
                    <a:pt x="15432" y="7957"/>
                    <a:pt x="14693" y="8060"/>
                  </a:cubicBezTo>
                  <a:cubicBezTo>
                    <a:pt x="14985" y="8025"/>
                    <a:pt x="15277" y="8403"/>
                    <a:pt x="15071" y="8627"/>
                  </a:cubicBezTo>
                  <a:cubicBezTo>
                    <a:pt x="15311" y="8747"/>
                    <a:pt x="15552" y="8936"/>
                    <a:pt x="15569" y="9211"/>
                  </a:cubicBezTo>
                  <a:cubicBezTo>
                    <a:pt x="15328" y="9177"/>
                    <a:pt x="15122" y="9074"/>
                    <a:pt x="14985" y="8902"/>
                  </a:cubicBezTo>
                  <a:cubicBezTo>
                    <a:pt x="15105" y="9194"/>
                    <a:pt x="15122" y="9555"/>
                    <a:pt x="14727" y="9623"/>
                  </a:cubicBezTo>
                  <a:cubicBezTo>
                    <a:pt x="14950" y="9898"/>
                    <a:pt x="14710" y="10173"/>
                    <a:pt x="14418" y="10242"/>
                  </a:cubicBezTo>
                  <a:cubicBezTo>
                    <a:pt x="14693" y="10242"/>
                    <a:pt x="14813" y="10569"/>
                    <a:pt x="14830" y="10809"/>
                  </a:cubicBezTo>
                  <a:cubicBezTo>
                    <a:pt x="14675" y="10792"/>
                    <a:pt x="14538" y="10758"/>
                    <a:pt x="14401" y="10723"/>
                  </a:cubicBezTo>
                  <a:cubicBezTo>
                    <a:pt x="14607" y="10998"/>
                    <a:pt x="14315" y="11307"/>
                    <a:pt x="14022" y="11307"/>
                  </a:cubicBezTo>
                  <a:cubicBezTo>
                    <a:pt x="14366" y="11479"/>
                    <a:pt x="14572" y="11840"/>
                    <a:pt x="14555" y="12218"/>
                  </a:cubicBezTo>
                  <a:cubicBezTo>
                    <a:pt x="14280" y="12201"/>
                    <a:pt x="14057" y="12029"/>
                    <a:pt x="13937" y="11789"/>
                  </a:cubicBezTo>
                  <a:cubicBezTo>
                    <a:pt x="13799" y="11943"/>
                    <a:pt x="13524" y="11960"/>
                    <a:pt x="13284" y="11960"/>
                  </a:cubicBezTo>
                  <a:cubicBezTo>
                    <a:pt x="13524" y="12115"/>
                    <a:pt x="13541" y="12476"/>
                    <a:pt x="13490" y="12751"/>
                  </a:cubicBezTo>
                  <a:cubicBezTo>
                    <a:pt x="13284" y="12613"/>
                    <a:pt x="13112" y="12459"/>
                    <a:pt x="12957" y="12287"/>
                  </a:cubicBezTo>
                  <a:cubicBezTo>
                    <a:pt x="12957" y="12648"/>
                    <a:pt x="12459" y="12785"/>
                    <a:pt x="12235" y="12545"/>
                  </a:cubicBezTo>
                  <a:cubicBezTo>
                    <a:pt x="12064" y="12768"/>
                    <a:pt x="11737" y="12820"/>
                    <a:pt x="11514" y="12665"/>
                  </a:cubicBezTo>
                  <a:cubicBezTo>
                    <a:pt x="11720" y="12785"/>
                    <a:pt x="11857" y="13026"/>
                    <a:pt x="11857" y="13284"/>
                  </a:cubicBezTo>
                  <a:cubicBezTo>
                    <a:pt x="11548" y="13249"/>
                    <a:pt x="11256" y="13095"/>
                    <a:pt x="11067" y="12854"/>
                  </a:cubicBezTo>
                  <a:lnTo>
                    <a:pt x="11067" y="12974"/>
                  </a:lnTo>
                  <a:cubicBezTo>
                    <a:pt x="10895" y="13043"/>
                    <a:pt x="10689" y="13026"/>
                    <a:pt x="10517" y="12923"/>
                  </a:cubicBezTo>
                  <a:cubicBezTo>
                    <a:pt x="10809" y="13644"/>
                    <a:pt x="9898" y="13576"/>
                    <a:pt x="9486" y="13249"/>
                  </a:cubicBezTo>
                  <a:cubicBezTo>
                    <a:pt x="9348" y="13507"/>
                    <a:pt x="9108" y="13696"/>
                    <a:pt x="8833" y="13765"/>
                  </a:cubicBezTo>
                  <a:cubicBezTo>
                    <a:pt x="8764" y="13559"/>
                    <a:pt x="8764" y="13335"/>
                    <a:pt x="8833" y="13129"/>
                  </a:cubicBezTo>
                  <a:cubicBezTo>
                    <a:pt x="8678" y="13370"/>
                    <a:pt x="8403" y="13387"/>
                    <a:pt x="8266" y="13077"/>
                  </a:cubicBezTo>
                  <a:cubicBezTo>
                    <a:pt x="8232" y="13370"/>
                    <a:pt x="7836" y="13610"/>
                    <a:pt x="7527" y="13576"/>
                  </a:cubicBezTo>
                  <a:cubicBezTo>
                    <a:pt x="7493" y="13387"/>
                    <a:pt x="7579" y="13198"/>
                    <a:pt x="7750" y="13095"/>
                  </a:cubicBezTo>
                  <a:cubicBezTo>
                    <a:pt x="7510" y="13129"/>
                    <a:pt x="7218" y="13129"/>
                    <a:pt x="7269" y="12802"/>
                  </a:cubicBezTo>
                  <a:cubicBezTo>
                    <a:pt x="6994" y="13026"/>
                    <a:pt x="6702" y="12699"/>
                    <a:pt x="6737" y="12459"/>
                  </a:cubicBezTo>
                  <a:cubicBezTo>
                    <a:pt x="6668" y="12613"/>
                    <a:pt x="6462" y="12631"/>
                    <a:pt x="6358" y="12510"/>
                  </a:cubicBezTo>
                  <a:cubicBezTo>
                    <a:pt x="6530" y="12699"/>
                    <a:pt x="6616" y="12974"/>
                    <a:pt x="6548" y="13249"/>
                  </a:cubicBezTo>
                  <a:cubicBezTo>
                    <a:pt x="6273" y="13266"/>
                    <a:pt x="6084" y="12940"/>
                    <a:pt x="6015" y="12717"/>
                  </a:cubicBezTo>
                  <a:cubicBezTo>
                    <a:pt x="6066" y="13009"/>
                    <a:pt x="5809" y="13266"/>
                    <a:pt x="5620" y="13455"/>
                  </a:cubicBezTo>
                  <a:cubicBezTo>
                    <a:pt x="5396" y="13232"/>
                    <a:pt x="5431" y="12854"/>
                    <a:pt x="5568" y="12613"/>
                  </a:cubicBezTo>
                  <a:cubicBezTo>
                    <a:pt x="5448" y="12802"/>
                    <a:pt x="5276" y="12957"/>
                    <a:pt x="5087" y="13077"/>
                  </a:cubicBezTo>
                  <a:cubicBezTo>
                    <a:pt x="5035" y="13541"/>
                    <a:pt x="4520" y="13215"/>
                    <a:pt x="4382" y="12888"/>
                  </a:cubicBezTo>
                  <a:cubicBezTo>
                    <a:pt x="4245" y="13146"/>
                    <a:pt x="3575" y="13627"/>
                    <a:pt x="3609" y="13009"/>
                  </a:cubicBezTo>
                  <a:cubicBezTo>
                    <a:pt x="3334" y="13249"/>
                    <a:pt x="2905" y="12940"/>
                    <a:pt x="3042" y="12596"/>
                  </a:cubicBezTo>
                  <a:cubicBezTo>
                    <a:pt x="2681" y="12940"/>
                    <a:pt x="2286" y="12356"/>
                    <a:pt x="2630" y="12046"/>
                  </a:cubicBezTo>
                  <a:cubicBezTo>
                    <a:pt x="2406" y="11943"/>
                    <a:pt x="1994" y="11857"/>
                    <a:pt x="2252" y="11582"/>
                  </a:cubicBezTo>
                  <a:cubicBezTo>
                    <a:pt x="2097" y="11754"/>
                    <a:pt x="1874" y="11823"/>
                    <a:pt x="1650" y="11823"/>
                  </a:cubicBezTo>
                  <a:cubicBezTo>
                    <a:pt x="1581" y="11565"/>
                    <a:pt x="1805" y="11445"/>
                    <a:pt x="1994" y="11342"/>
                  </a:cubicBezTo>
                  <a:cubicBezTo>
                    <a:pt x="1805" y="11428"/>
                    <a:pt x="1495" y="11307"/>
                    <a:pt x="1495" y="11067"/>
                  </a:cubicBezTo>
                  <a:cubicBezTo>
                    <a:pt x="1495" y="10740"/>
                    <a:pt x="1805" y="10844"/>
                    <a:pt x="2028" y="10826"/>
                  </a:cubicBezTo>
                  <a:cubicBezTo>
                    <a:pt x="1770" y="10775"/>
                    <a:pt x="1513" y="10620"/>
                    <a:pt x="1513" y="10328"/>
                  </a:cubicBezTo>
                  <a:cubicBezTo>
                    <a:pt x="1341" y="10380"/>
                    <a:pt x="1083" y="10414"/>
                    <a:pt x="1014" y="10208"/>
                  </a:cubicBezTo>
                  <a:cubicBezTo>
                    <a:pt x="636" y="10259"/>
                    <a:pt x="533" y="9727"/>
                    <a:pt x="894" y="9641"/>
                  </a:cubicBezTo>
                  <a:cubicBezTo>
                    <a:pt x="774" y="9606"/>
                    <a:pt x="653" y="9555"/>
                    <a:pt x="550" y="9503"/>
                  </a:cubicBezTo>
                  <a:cubicBezTo>
                    <a:pt x="585" y="9245"/>
                    <a:pt x="894" y="9314"/>
                    <a:pt x="963" y="9074"/>
                  </a:cubicBezTo>
                  <a:cubicBezTo>
                    <a:pt x="757" y="9194"/>
                    <a:pt x="533" y="9194"/>
                    <a:pt x="327" y="9091"/>
                  </a:cubicBezTo>
                  <a:cubicBezTo>
                    <a:pt x="464" y="8919"/>
                    <a:pt x="722" y="8953"/>
                    <a:pt x="911" y="8816"/>
                  </a:cubicBezTo>
                  <a:cubicBezTo>
                    <a:pt x="774" y="8902"/>
                    <a:pt x="310" y="8850"/>
                    <a:pt x="361" y="8644"/>
                  </a:cubicBezTo>
                  <a:cubicBezTo>
                    <a:pt x="413" y="8438"/>
                    <a:pt x="860" y="8455"/>
                    <a:pt x="997" y="8403"/>
                  </a:cubicBezTo>
                  <a:cubicBezTo>
                    <a:pt x="241" y="8386"/>
                    <a:pt x="585" y="7854"/>
                    <a:pt x="1221" y="7957"/>
                  </a:cubicBezTo>
                  <a:cubicBezTo>
                    <a:pt x="928" y="7768"/>
                    <a:pt x="1203" y="7527"/>
                    <a:pt x="1358" y="7390"/>
                  </a:cubicBezTo>
                  <a:cubicBezTo>
                    <a:pt x="1203" y="7372"/>
                    <a:pt x="602" y="7338"/>
                    <a:pt x="653" y="7132"/>
                  </a:cubicBezTo>
                  <a:cubicBezTo>
                    <a:pt x="705" y="6926"/>
                    <a:pt x="1306" y="6977"/>
                    <a:pt x="1444" y="7046"/>
                  </a:cubicBezTo>
                  <a:cubicBezTo>
                    <a:pt x="1272" y="6908"/>
                    <a:pt x="1049" y="6376"/>
                    <a:pt x="1461" y="6444"/>
                  </a:cubicBezTo>
                  <a:cubicBezTo>
                    <a:pt x="1272" y="6410"/>
                    <a:pt x="911" y="6307"/>
                    <a:pt x="1066" y="6032"/>
                  </a:cubicBezTo>
                  <a:cubicBezTo>
                    <a:pt x="774" y="6032"/>
                    <a:pt x="585" y="5895"/>
                    <a:pt x="636" y="5688"/>
                  </a:cubicBezTo>
                  <a:lnTo>
                    <a:pt x="585" y="5688"/>
                  </a:lnTo>
                  <a:cubicBezTo>
                    <a:pt x="430" y="5740"/>
                    <a:pt x="35" y="5757"/>
                    <a:pt x="69" y="551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6" name="Shape 1416"/>
        <p:cNvGrpSpPr/>
        <p:nvPr/>
      </p:nvGrpSpPr>
      <p:grpSpPr>
        <a:xfrm>
          <a:off x="0" y="0"/>
          <a:ext cx="0" cy="0"/>
          <a:chOff x="0" y="0"/>
          <a:chExt cx="0" cy="0"/>
        </a:xfrm>
      </p:grpSpPr>
      <p:sp>
        <p:nvSpPr>
          <p:cNvPr id="1417" name="Google Shape;1417;p74"/>
          <p:cNvSpPr txBox="1"/>
          <p:nvPr>
            <p:ph idx="2" type="body"/>
          </p:nvPr>
        </p:nvSpPr>
        <p:spPr>
          <a:xfrm>
            <a:off x="4934729" y="1017700"/>
            <a:ext cx="3495900" cy="359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000000"/>
                </a:solidFill>
                <a:latin typeface="Do Hyeon"/>
                <a:ea typeface="Do Hyeon"/>
                <a:cs typeface="Do Hyeon"/>
                <a:sym typeface="Do Hyeon"/>
              </a:rPr>
              <a:t>PHOTOS</a:t>
            </a:r>
            <a:endParaRPr>
              <a:solidFill>
                <a:srgbClr val="000000"/>
              </a:solidFill>
              <a:latin typeface="Do Hyeon"/>
              <a:ea typeface="Do Hyeon"/>
              <a:cs typeface="Do Hyeon"/>
              <a:sym typeface="Do Hyeon"/>
            </a:endParaRPr>
          </a:p>
          <a:p>
            <a:pPr indent="-317500" lvl="0" marL="457200" rtl="0" algn="l">
              <a:spcBef>
                <a:spcPts val="1000"/>
              </a:spcBef>
              <a:spcAft>
                <a:spcPts val="0"/>
              </a:spcAft>
              <a:buSzPts val="1400"/>
              <a:buChar char="●"/>
            </a:pPr>
            <a:r>
              <a:rPr lang="en">
                <a:solidFill>
                  <a:srgbClr val="000000"/>
                </a:solidFill>
                <a:uFill>
                  <a:noFill/>
                </a:uFill>
                <a:hlinkClick r:id="rId3">
                  <a:extLst>
                    <a:ext uri="{A12FA001-AC4F-418D-AE19-62706E023703}">
                      <ahyp:hlinkClr val="tx"/>
                    </a:ext>
                  </a:extLst>
                </a:hlinkClick>
              </a:rPr>
              <a:t>Portrait of african american man</a:t>
            </a:r>
            <a:endParaRPr>
              <a:solidFill>
                <a:srgbClr val="000000"/>
              </a:solidFill>
            </a:endParaRPr>
          </a:p>
          <a:p>
            <a:pPr indent="-317500" lvl="0" marL="457200" rtl="0" algn="l">
              <a:spcBef>
                <a:spcPts val="0"/>
              </a:spcBef>
              <a:spcAft>
                <a:spcPts val="0"/>
              </a:spcAft>
              <a:buSzPts val="1400"/>
              <a:buChar char="●"/>
            </a:pPr>
            <a:r>
              <a:rPr lang="en">
                <a:solidFill>
                  <a:srgbClr val="000000"/>
                </a:solidFill>
                <a:uFill>
                  <a:noFill/>
                </a:uFill>
                <a:hlinkClick r:id="rId4">
                  <a:extLst>
                    <a:ext uri="{A12FA001-AC4F-418D-AE19-62706E023703}">
                      <ahyp:hlinkClr val="tx"/>
                    </a:ext>
                  </a:extLst>
                </a:hlinkClick>
              </a:rPr>
              <a:t>Smiley pregnant woman holding clipboard and pointing up with copy space</a:t>
            </a:r>
            <a:endParaRPr>
              <a:solidFill>
                <a:srgbClr val="000000"/>
              </a:solidFill>
            </a:endParaRPr>
          </a:p>
          <a:p>
            <a:pPr indent="-317500" lvl="0" marL="457200" rtl="0" algn="l">
              <a:spcBef>
                <a:spcPts val="0"/>
              </a:spcBef>
              <a:spcAft>
                <a:spcPts val="0"/>
              </a:spcAft>
              <a:buSzPts val="1400"/>
              <a:buChar char="●"/>
            </a:pPr>
            <a:r>
              <a:rPr lang="en">
                <a:uFill>
                  <a:noFill/>
                </a:uFill>
                <a:hlinkClick r:id="rId5"/>
              </a:rPr>
              <a:t>Stylish man in k-pop clothing in urban scene</a:t>
            </a:r>
            <a:endParaRPr/>
          </a:p>
          <a:p>
            <a:pPr indent="-317500" lvl="0" marL="457200" rtl="0" algn="l">
              <a:spcBef>
                <a:spcPts val="0"/>
              </a:spcBef>
              <a:spcAft>
                <a:spcPts val="0"/>
              </a:spcAft>
              <a:buSzPts val="1400"/>
              <a:buChar char="●"/>
            </a:pPr>
            <a:r>
              <a:rPr lang="en">
                <a:uFill>
                  <a:noFill/>
                </a:uFill>
                <a:hlinkClick r:id="rId6"/>
              </a:rPr>
              <a:t>Beautiful cherry tree with flowers</a:t>
            </a:r>
            <a:endParaRPr/>
          </a:p>
        </p:txBody>
      </p:sp>
      <p:sp>
        <p:nvSpPr>
          <p:cNvPr id="1418" name="Google Shape;1418;p74"/>
          <p:cNvSpPr txBox="1"/>
          <p:nvPr>
            <p:ph idx="1" type="body"/>
          </p:nvPr>
        </p:nvSpPr>
        <p:spPr>
          <a:xfrm>
            <a:off x="1220825" y="1017700"/>
            <a:ext cx="3495900" cy="359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Did you like the resources on this template? Get them for free at our other websites</a:t>
            </a:r>
            <a:r>
              <a:rPr lang="en">
                <a:solidFill>
                  <a:srgbClr val="000000"/>
                </a:solidFill>
              </a:rPr>
              <a:t>:</a:t>
            </a:r>
            <a:endParaRPr>
              <a:solidFill>
                <a:srgbClr val="000000"/>
              </a:solidFill>
            </a:endParaRPr>
          </a:p>
          <a:p>
            <a:pPr indent="0" lvl="0" marL="0" rtl="0" algn="l">
              <a:spcBef>
                <a:spcPts val="1000"/>
              </a:spcBef>
              <a:spcAft>
                <a:spcPts val="0"/>
              </a:spcAft>
              <a:buNone/>
            </a:pPr>
            <a:r>
              <a:rPr lang="en" sz="2200">
                <a:solidFill>
                  <a:srgbClr val="000000"/>
                </a:solidFill>
                <a:latin typeface="Do Hyeon"/>
                <a:ea typeface="Do Hyeon"/>
                <a:cs typeface="Do Hyeon"/>
                <a:sym typeface="Do Hyeon"/>
              </a:rPr>
              <a:t>VECTORS</a:t>
            </a:r>
            <a:endParaRPr>
              <a:solidFill>
                <a:srgbClr val="000000"/>
              </a:solidFill>
              <a:latin typeface="Do Hyeon"/>
              <a:ea typeface="Do Hyeon"/>
              <a:cs typeface="Do Hyeon"/>
              <a:sym typeface="Do Hyeon"/>
            </a:endParaRPr>
          </a:p>
          <a:p>
            <a:pPr indent="-317500" lvl="0" marL="457200" rtl="0" algn="l">
              <a:spcBef>
                <a:spcPts val="1000"/>
              </a:spcBef>
              <a:spcAft>
                <a:spcPts val="0"/>
              </a:spcAft>
              <a:buSzPts val="1400"/>
              <a:buChar char="●"/>
            </a:pPr>
            <a:r>
              <a:rPr lang="en">
                <a:uFill>
                  <a:noFill/>
                </a:uFill>
                <a:hlinkClick r:id="rId7"/>
              </a:rPr>
              <a:t>Flat design summer car illustration I</a:t>
            </a:r>
            <a:endParaRPr/>
          </a:p>
          <a:p>
            <a:pPr indent="-317500" lvl="0" marL="457200" rtl="0" algn="l">
              <a:spcBef>
                <a:spcPts val="0"/>
              </a:spcBef>
              <a:spcAft>
                <a:spcPts val="0"/>
              </a:spcAft>
              <a:buSzPts val="1400"/>
              <a:buChar char="●"/>
            </a:pPr>
            <a:r>
              <a:rPr lang="en">
                <a:uFill>
                  <a:noFill/>
                </a:uFill>
                <a:hlinkClick r:id="rId8"/>
              </a:rPr>
              <a:t>Flat design summer car illustration II</a:t>
            </a:r>
            <a:endParaRPr/>
          </a:p>
          <a:p>
            <a:pPr indent="-317500" lvl="0" marL="457200" rtl="0" algn="l">
              <a:spcBef>
                <a:spcPts val="0"/>
              </a:spcBef>
              <a:spcAft>
                <a:spcPts val="0"/>
              </a:spcAft>
              <a:buSzPts val="1400"/>
              <a:buChar char="●"/>
            </a:pPr>
            <a:r>
              <a:rPr lang="en">
                <a:uFill>
                  <a:noFill/>
                </a:uFill>
                <a:hlinkClick r:id="rId9"/>
              </a:rPr>
              <a:t>Flat design summer car illustration III</a:t>
            </a:r>
            <a:endParaRPr/>
          </a:p>
          <a:p>
            <a:pPr indent="-317500" lvl="0" marL="457200" rtl="0" algn="l">
              <a:spcBef>
                <a:spcPts val="0"/>
              </a:spcBef>
              <a:spcAft>
                <a:spcPts val="0"/>
              </a:spcAft>
              <a:buSzPts val="1400"/>
              <a:buChar char="●"/>
            </a:pPr>
            <a:r>
              <a:rPr lang="en">
                <a:uFill>
                  <a:noFill/>
                </a:uFill>
                <a:hlinkClick r:id="rId10"/>
              </a:rPr>
              <a:t>Flat design summer car illustration IV</a:t>
            </a:r>
            <a:endParaRPr/>
          </a:p>
          <a:p>
            <a:pPr indent="-317500" lvl="0" marL="457200" rtl="0" algn="l">
              <a:spcBef>
                <a:spcPts val="0"/>
              </a:spcBef>
              <a:spcAft>
                <a:spcPts val="0"/>
              </a:spcAft>
              <a:buSzPts val="1400"/>
              <a:buChar char="●"/>
            </a:pPr>
            <a:r>
              <a:rPr lang="en">
                <a:solidFill>
                  <a:schemeClr val="hlink"/>
                </a:solidFill>
                <a:uFill>
                  <a:noFill/>
                </a:uFill>
                <a:hlinkClick r:id="rId11"/>
              </a:rPr>
              <a:t>Flat design summer car illustration V</a:t>
            </a:r>
            <a:endParaRPr>
              <a:solidFill>
                <a:srgbClr val="000000"/>
              </a:solidFill>
            </a:endParaRPr>
          </a:p>
          <a:p>
            <a:pPr indent="-317500" lvl="0" marL="457200" rtl="0" algn="l">
              <a:spcBef>
                <a:spcPts val="0"/>
              </a:spcBef>
              <a:spcAft>
                <a:spcPts val="0"/>
              </a:spcAft>
              <a:buSzPts val="1400"/>
              <a:buChar char="●"/>
            </a:pPr>
            <a:r>
              <a:rPr lang="en">
                <a:uFill>
                  <a:noFill/>
                </a:uFill>
                <a:hlinkClick r:id="rId12"/>
              </a:rPr>
              <a:t>Flat design summer car illustration VI</a:t>
            </a:r>
            <a:endParaRPr/>
          </a:p>
          <a:p>
            <a:pPr indent="-317500" lvl="0" marL="457200" rtl="0" algn="l">
              <a:spcBef>
                <a:spcPts val="0"/>
              </a:spcBef>
              <a:spcAft>
                <a:spcPts val="0"/>
              </a:spcAft>
              <a:buSzPts val="1400"/>
              <a:buChar char="●"/>
            </a:pPr>
            <a:r>
              <a:rPr lang="en">
                <a:uFill>
                  <a:noFill/>
                </a:uFill>
                <a:hlinkClick r:id="rId13"/>
              </a:rPr>
              <a:t>Flat design summer car illustration VII</a:t>
            </a:r>
            <a:endParaRPr/>
          </a:p>
          <a:p>
            <a:pPr indent="-317500" lvl="0" marL="457200" rtl="0" algn="l">
              <a:spcBef>
                <a:spcPts val="0"/>
              </a:spcBef>
              <a:spcAft>
                <a:spcPts val="0"/>
              </a:spcAft>
              <a:buSzPts val="1400"/>
              <a:buChar char="●"/>
            </a:pPr>
            <a:r>
              <a:rPr lang="en">
                <a:uFill>
                  <a:noFill/>
                </a:uFill>
                <a:hlinkClick r:id="rId14"/>
              </a:rPr>
              <a:t>Flat design summer car illustration VIII</a:t>
            </a:r>
            <a:endParaRPr/>
          </a:p>
          <a:p>
            <a:pPr indent="-317500" lvl="0" marL="457200" rtl="0" algn="l">
              <a:spcBef>
                <a:spcPts val="0"/>
              </a:spcBef>
              <a:spcAft>
                <a:spcPts val="0"/>
              </a:spcAft>
              <a:buSzPts val="1400"/>
              <a:buChar char="●"/>
            </a:pPr>
            <a:r>
              <a:rPr lang="en">
                <a:uFill>
                  <a:noFill/>
                </a:uFill>
                <a:hlinkClick r:id="rId15"/>
              </a:rPr>
              <a:t>Flat design forest landscape</a:t>
            </a:r>
            <a:endParaRPr/>
          </a:p>
          <a:p>
            <a:pPr indent="-317500" lvl="0" marL="457200" rtl="0" algn="l">
              <a:spcBef>
                <a:spcPts val="0"/>
              </a:spcBef>
              <a:spcAft>
                <a:spcPts val="0"/>
              </a:spcAft>
              <a:buSzPts val="1400"/>
              <a:buChar char="●"/>
            </a:pPr>
            <a:r>
              <a:rPr lang="en">
                <a:uFill>
                  <a:noFill/>
                </a:uFill>
                <a:hlinkClick r:id="rId16"/>
              </a:rPr>
              <a:t>Welcome to south korea landing page</a:t>
            </a:r>
            <a:endParaRPr/>
          </a:p>
        </p:txBody>
      </p:sp>
      <p:sp>
        <p:nvSpPr>
          <p:cNvPr id="1419" name="Google Shape;1419;p74"/>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RESOURCES</a:t>
            </a:r>
            <a:endParaRPr/>
          </a:p>
        </p:txBody>
      </p:sp>
      <p:grpSp>
        <p:nvGrpSpPr>
          <p:cNvPr id="1420" name="Google Shape;1420;p74"/>
          <p:cNvGrpSpPr/>
          <p:nvPr/>
        </p:nvGrpSpPr>
        <p:grpSpPr>
          <a:xfrm>
            <a:off x="5830792" y="539489"/>
            <a:ext cx="2657876" cy="264071"/>
            <a:chOff x="5830792" y="539489"/>
            <a:chExt cx="2657876" cy="264071"/>
          </a:xfrm>
        </p:grpSpPr>
        <p:grpSp>
          <p:nvGrpSpPr>
            <p:cNvPr id="1421" name="Google Shape;1421;p74"/>
            <p:cNvGrpSpPr/>
            <p:nvPr/>
          </p:nvGrpSpPr>
          <p:grpSpPr>
            <a:xfrm>
              <a:off x="7793703" y="539489"/>
              <a:ext cx="694965" cy="264071"/>
              <a:chOff x="6661853" y="2422752"/>
              <a:chExt cx="694965" cy="264071"/>
            </a:xfrm>
          </p:grpSpPr>
          <p:sp>
            <p:nvSpPr>
              <p:cNvPr id="1422" name="Google Shape;1422;p74"/>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4"/>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 name="Google Shape;1424;p74"/>
            <p:cNvSpPr/>
            <p:nvPr/>
          </p:nvSpPr>
          <p:spPr>
            <a:xfrm>
              <a:off x="5830792" y="5820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74"/>
          <p:cNvGrpSpPr/>
          <p:nvPr/>
        </p:nvGrpSpPr>
        <p:grpSpPr>
          <a:xfrm>
            <a:off x="5461488" y="3774680"/>
            <a:ext cx="2834754" cy="323736"/>
            <a:chOff x="-1300750" y="3369380"/>
            <a:chExt cx="2834754" cy="323736"/>
          </a:xfrm>
        </p:grpSpPr>
        <p:sp>
          <p:nvSpPr>
            <p:cNvPr id="1426" name="Google Shape;1426;p74"/>
            <p:cNvSpPr/>
            <p:nvPr/>
          </p:nvSpPr>
          <p:spPr>
            <a:xfrm rot="-1146940">
              <a:off x="1045667" y="3441735"/>
              <a:ext cx="472037" cy="179027"/>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4"/>
            <p:cNvSpPr/>
            <p:nvPr/>
          </p:nvSpPr>
          <p:spPr>
            <a:xfrm>
              <a:off x="-1300750" y="3398750"/>
              <a:ext cx="264773" cy="100419"/>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1" name="Shape 1431"/>
        <p:cNvGrpSpPr/>
        <p:nvPr/>
      </p:nvGrpSpPr>
      <p:grpSpPr>
        <a:xfrm>
          <a:off x="0" y="0"/>
          <a:ext cx="0" cy="0"/>
          <a:chOff x="0" y="0"/>
          <a:chExt cx="0" cy="0"/>
        </a:xfrm>
      </p:grpSpPr>
      <p:sp>
        <p:nvSpPr>
          <p:cNvPr id="1432" name="Google Shape;1432;p75"/>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433" name="Google Shape;1433;p7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434" name="Google Shape;1434;p75"/>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u="sng">
                <a:solidFill>
                  <a:schemeClr val="hlink"/>
                </a:solidFill>
                <a:hlinkClick action="ppaction://hlinksldjump" r:id="rId7"/>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8" name="Shape 1438"/>
        <p:cNvGrpSpPr/>
        <p:nvPr/>
      </p:nvGrpSpPr>
      <p:grpSpPr>
        <a:xfrm>
          <a:off x="0" y="0"/>
          <a:ext cx="0" cy="0"/>
          <a:chOff x="0" y="0"/>
          <a:chExt cx="0" cy="0"/>
        </a:xfrm>
      </p:grpSpPr>
      <p:sp>
        <p:nvSpPr>
          <p:cNvPr id="1439" name="Google Shape;1439;p76"/>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u="sng">
                <a:solidFill>
                  <a:schemeClr val="hlink"/>
                </a:solidFill>
                <a:hlinkClick action="ppaction://hlinksldjump" r:id="rId5"/>
              </a:rPr>
              <a:t>"</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440" name="Google Shape;1440;p76"/>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6">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7">
                  <a:extLst>
                    <a:ext uri="{A12FA001-AC4F-418D-AE19-62706E023703}">
                      <ahyp:hlinkClr val="tx"/>
                    </a:ext>
                  </a:extLst>
                </a:hlinkClick>
              </a:rPr>
              <a:t>https://slidesgo.com/slidesgo-school</a:t>
            </a:r>
            <a:endParaRPr sz="1000" u="sng">
              <a:solidFill>
                <a:srgbClr val="869FB2"/>
              </a:solidFill>
            </a:endParaRPr>
          </a:p>
        </p:txBody>
      </p:sp>
      <p:sp>
        <p:nvSpPr>
          <p:cNvPr id="1441" name="Google Shape;1441;p7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41"/>
          <p:cNvSpPr txBox="1"/>
          <p:nvPr>
            <p:ph idx="1" type="subTitle"/>
          </p:nvPr>
        </p:nvSpPr>
        <p:spPr>
          <a:xfrm>
            <a:off x="2259150" y="1044825"/>
            <a:ext cx="4625700" cy="195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501" name="Google Shape;501;p41"/>
          <p:cNvSpPr txBox="1"/>
          <p:nvPr>
            <p:ph type="title"/>
          </p:nvPr>
        </p:nvSpPr>
        <p:spPr>
          <a:xfrm>
            <a:off x="2259150" y="3401425"/>
            <a:ext cx="4625700" cy="43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502" name="Google Shape;502;p41"/>
          <p:cNvSpPr/>
          <p:nvPr/>
        </p:nvSpPr>
        <p:spPr>
          <a:xfrm flipH="1">
            <a:off x="6349177" y="2981828"/>
            <a:ext cx="1283403" cy="2175375"/>
          </a:xfrm>
          <a:custGeom>
            <a:rect b="b" l="l" r="r" t="t"/>
            <a:pathLst>
              <a:path extrusionOk="0" h="178896" w="105543">
                <a:moveTo>
                  <a:pt x="85990" y="47333"/>
                </a:moveTo>
                <a:cubicBezTo>
                  <a:pt x="85992" y="47333"/>
                  <a:pt x="85994" y="47334"/>
                  <a:pt x="85996" y="47334"/>
                </a:cubicBezTo>
                <a:cubicBezTo>
                  <a:pt x="86162" y="47401"/>
                  <a:pt x="86563" y="50637"/>
                  <a:pt x="86529" y="50737"/>
                </a:cubicBezTo>
                <a:cubicBezTo>
                  <a:pt x="85748" y="50834"/>
                  <a:pt x="84967" y="50896"/>
                  <a:pt x="84185" y="50896"/>
                </a:cubicBezTo>
                <a:cubicBezTo>
                  <a:pt x="83899" y="50896"/>
                  <a:pt x="83613" y="50888"/>
                  <a:pt x="83327" y="50870"/>
                </a:cubicBezTo>
                <a:cubicBezTo>
                  <a:pt x="83261" y="50672"/>
                  <a:pt x="85779" y="47333"/>
                  <a:pt x="85990" y="47333"/>
                </a:cubicBezTo>
                <a:close/>
                <a:moveTo>
                  <a:pt x="86329" y="51571"/>
                </a:moveTo>
                <a:cubicBezTo>
                  <a:pt x="86396" y="51571"/>
                  <a:pt x="86463" y="52104"/>
                  <a:pt x="86329" y="52171"/>
                </a:cubicBezTo>
                <a:cubicBezTo>
                  <a:pt x="86229" y="52238"/>
                  <a:pt x="83694" y="52338"/>
                  <a:pt x="83694" y="52338"/>
                </a:cubicBezTo>
                <a:cubicBezTo>
                  <a:pt x="83694" y="52338"/>
                  <a:pt x="83561" y="51938"/>
                  <a:pt x="83694" y="51837"/>
                </a:cubicBezTo>
                <a:cubicBezTo>
                  <a:pt x="83827" y="51737"/>
                  <a:pt x="86263" y="51571"/>
                  <a:pt x="86329" y="51571"/>
                </a:cubicBezTo>
                <a:close/>
                <a:moveTo>
                  <a:pt x="38228" y="0"/>
                </a:moveTo>
                <a:cubicBezTo>
                  <a:pt x="31924" y="0"/>
                  <a:pt x="28955" y="3303"/>
                  <a:pt x="28121" y="5404"/>
                </a:cubicBezTo>
                <a:cubicBezTo>
                  <a:pt x="27287" y="7539"/>
                  <a:pt x="26320" y="13210"/>
                  <a:pt x="26386" y="13610"/>
                </a:cubicBezTo>
                <a:cubicBezTo>
                  <a:pt x="26453" y="13977"/>
                  <a:pt x="25986" y="15211"/>
                  <a:pt x="26020" y="15511"/>
                </a:cubicBezTo>
                <a:cubicBezTo>
                  <a:pt x="26053" y="15778"/>
                  <a:pt x="27087" y="16212"/>
                  <a:pt x="27254" y="16379"/>
                </a:cubicBezTo>
                <a:cubicBezTo>
                  <a:pt x="27421" y="16512"/>
                  <a:pt x="29222" y="18680"/>
                  <a:pt x="29222" y="18680"/>
                </a:cubicBezTo>
                <a:cubicBezTo>
                  <a:pt x="29222" y="18680"/>
                  <a:pt x="29689" y="21182"/>
                  <a:pt x="31223" y="21316"/>
                </a:cubicBezTo>
                <a:cubicBezTo>
                  <a:pt x="31490" y="22750"/>
                  <a:pt x="31890" y="24218"/>
                  <a:pt x="32457" y="25585"/>
                </a:cubicBezTo>
                <a:cubicBezTo>
                  <a:pt x="32457" y="25585"/>
                  <a:pt x="32357" y="26553"/>
                  <a:pt x="32291" y="26853"/>
                </a:cubicBezTo>
                <a:cubicBezTo>
                  <a:pt x="32257" y="27120"/>
                  <a:pt x="31890" y="27420"/>
                  <a:pt x="31890" y="27754"/>
                </a:cubicBezTo>
                <a:cubicBezTo>
                  <a:pt x="31890" y="28087"/>
                  <a:pt x="31957" y="29388"/>
                  <a:pt x="31724" y="29388"/>
                </a:cubicBezTo>
                <a:cubicBezTo>
                  <a:pt x="31490" y="29421"/>
                  <a:pt x="31290" y="29488"/>
                  <a:pt x="31090" y="29588"/>
                </a:cubicBezTo>
                <a:cubicBezTo>
                  <a:pt x="30823" y="29321"/>
                  <a:pt x="30456" y="29155"/>
                  <a:pt x="30089" y="29121"/>
                </a:cubicBezTo>
                <a:cubicBezTo>
                  <a:pt x="28121" y="29488"/>
                  <a:pt x="26153" y="29955"/>
                  <a:pt x="24252" y="30589"/>
                </a:cubicBezTo>
                <a:cubicBezTo>
                  <a:pt x="23718" y="30756"/>
                  <a:pt x="23251" y="31123"/>
                  <a:pt x="22984" y="31623"/>
                </a:cubicBezTo>
                <a:cubicBezTo>
                  <a:pt x="22984" y="31623"/>
                  <a:pt x="20449" y="32790"/>
                  <a:pt x="20315" y="33024"/>
                </a:cubicBezTo>
                <a:cubicBezTo>
                  <a:pt x="20215" y="33724"/>
                  <a:pt x="20182" y="34458"/>
                  <a:pt x="20182" y="35192"/>
                </a:cubicBezTo>
                <a:cubicBezTo>
                  <a:pt x="20182" y="35192"/>
                  <a:pt x="17780" y="37961"/>
                  <a:pt x="17280" y="38728"/>
                </a:cubicBezTo>
                <a:cubicBezTo>
                  <a:pt x="16813" y="39462"/>
                  <a:pt x="16112" y="42130"/>
                  <a:pt x="15679" y="42464"/>
                </a:cubicBezTo>
                <a:cubicBezTo>
                  <a:pt x="15245" y="42798"/>
                  <a:pt x="12944" y="46700"/>
                  <a:pt x="12743" y="47134"/>
                </a:cubicBezTo>
                <a:cubicBezTo>
                  <a:pt x="12543" y="47568"/>
                  <a:pt x="10308" y="49302"/>
                  <a:pt x="10208" y="49502"/>
                </a:cubicBezTo>
                <a:cubicBezTo>
                  <a:pt x="10075" y="49736"/>
                  <a:pt x="10308" y="51637"/>
                  <a:pt x="10475" y="52338"/>
                </a:cubicBezTo>
                <a:cubicBezTo>
                  <a:pt x="10642" y="53038"/>
                  <a:pt x="9508" y="53705"/>
                  <a:pt x="9541" y="54072"/>
                </a:cubicBezTo>
                <a:cubicBezTo>
                  <a:pt x="9574" y="55106"/>
                  <a:pt x="9508" y="56107"/>
                  <a:pt x="9274" y="57108"/>
                </a:cubicBezTo>
                <a:cubicBezTo>
                  <a:pt x="9074" y="57642"/>
                  <a:pt x="7973" y="60477"/>
                  <a:pt x="7973" y="60477"/>
                </a:cubicBezTo>
                <a:cubicBezTo>
                  <a:pt x="7973" y="60477"/>
                  <a:pt x="535" y="61111"/>
                  <a:pt x="268" y="61611"/>
                </a:cubicBezTo>
                <a:cubicBezTo>
                  <a:pt x="1" y="62111"/>
                  <a:pt x="234" y="64647"/>
                  <a:pt x="768" y="66915"/>
                </a:cubicBezTo>
                <a:cubicBezTo>
                  <a:pt x="1299" y="69203"/>
                  <a:pt x="2390" y="74721"/>
                  <a:pt x="2861" y="74721"/>
                </a:cubicBezTo>
                <a:cubicBezTo>
                  <a:pt x="2864" y="74721"/>
                  <a:pt x="2867" y="74721"/>
                  <a:pt x="2870" y="74720"/>
                </a:cubicBezTo>
                <a:cubicBezTo>
                  <a:pt x="3359" y="74688"/>
                  <a:pt x="9339" y="71814"/>
                  <a:pt x="9911" y="71814"/>
                </a:cubicBezTo>
                <a:cubicBezTo>
                  <a:pt x="9924" y="71814"/>
                  <a:pt x="9934" y="71816"/>
                  <a:pt x="9941" y="71818"/>
                </a:cubicBezTo>
                <a:cubicBezTo>
                  <a:pt x="10242" y="71952"/>
                  <a:pt x="12543" y="74087"/>
                  <a:pt x="13144" y="74187"/>
                </a:cubicBezTo>
                <a:cubicBezTo>
                  <a:pt x="13334" y="74229"/>
                  <a:pt x="13718" y="74251"/>
                  <a:pt x="14174" y="74251"/>
                </a:cubicBezTo>
                <a:cubicBezTo>
                  <a:pt x="15159" y="74251"/>
                  <a:pt x="16480" y="74148"/>
                  <a:pt x="16913" y="73920"/>
                </a:cubicBezTo>
                <a:cubicBezTo>
                  <a:pt x="17580" y="73620"/>
                  <a:pt x="19315" y="71985"/>
                  <a:pt x="19515" y="71818"/>
                </a:cubicBezTo>
                <a:cubicBezTo>
                  <a:pt x="19593" y="71763"/>
                  <a:pt x="19789" y="71744"/>
                  <a:pt x="20016" y="71744"/>
                </a:cubicBezTo>
                <a:cubicBezTo>
                  <a:pt x="20471" y="71744"/>
                  <a:pt x="21049" y="71818"/>
                  <a:pt x="21049" y="71818"/>
                </a:cubicBezTo>
                <a:lnTo>
                  <a:pt x="20883" y="75454"/>
                </a:lnTo>
                <a:cubicBezTo>
                  <a:pt x="20516" y="75888"/>
                  <a:pt x="20149" y="76322"/>
                  <a:pt x="19748" y="76689"/>
                </a:cubicBezTo>
                <a:cubicBezTo>
                  <a:pt x="19415" y="76989"/>
                  <a:pt x="19582" y="79257"/>
                  <a:pt x="19648" y="79857"/>
                </a:cubicBezTo>
                <a:cubicBezTo>
                  <a:pt x="19682" y="80458"/>
                  <a:pt x="19648" y="85128"/>
                  <a:pt x="19648" y="85595"/>
                </a:cubicBezTo>
                <a:cubicBezTo>
                  <a:pt x="19648" y="86095"/>
                  <a:pt x="20015" y="87330"/>
                  <a:pt x="20282" y="87430"/>
                </a:cubicBezTo>
                <a:cubicBezTo>
                  <a:pt x="20549" y="87563"/>
                  <a:pt x="20182" y="88464"/>
                  <a:pt x="20115" y="88697"/>
                </a:cubicBezTo>
                <a:cubicBezTo>
                  <a:pt x="20082" y="89765"/>
                  <a:pt x="20082" y="90832"/>
                  <a:pt x="20115" y="91899"/>
                </a:cubicBezTo>
                <a:cubicBezTo>
                  <a:pt x="20182" y="92266"/>
                  <a:pt x="19215" y="95435"/>
                  <a:pt x="19048" y="95902"/>
                </a:cubicBezTo>
                <a:cubicBezTo>
                  <a:pt x="18881" y="96403"/>
                  <a:pt x="18381" y="98738"/>
                  <a:pt x="18447" y="99271"/>
                </a:cubicBezTo>
                <a:cubicBezTo>
                  <a:pt x="18514" y="99805"/>
                  <a:pt x="17580" y="100906"/>
                  <a:pt x="17580" y="101606"/>
                </a:cubicBezTo>
                <a:cubicBezTo>
                  <a:pt x="17580" y="102307"/>
                  <a:pt x="17313" y="107210"/>
                  <a:pt x="17380" y="107511"/>
                </a:cubicBezTo>
                <a:cubicBezTo>
                  <a:pt x="17413" y="107844"/>
                  <a:pt x="16646" y="109312"/>
                  <a:pt x="16613" y="109979"/>
                </a:cubicBezTo>
                <a:cubicBezTo>
                  <a:pt x="16546" y="110613"/>
                  <a:pt x="16646" y="112781"/>
                  <a:pt x="16946" y="113181"/>
                </a:cubicBezTo>
                <a:cubicBezTo>
                  <a:pt x="17213" y="113548"/>
                  <a:pt x="16713" y="114015"/>
                  <a:pt x="16713" y="114015"/>
                </a:cubicBezTo>
                <a:cubicBezTo>
                  <a:pt x="16713" y="114015"/>
                  <a:pt x="16713" y="115450"/>
                  <a:pt x="16780" y="116017"/>
                </a:cubicBezTo>
                <a:cubicBezTo>
                  <a:pt x="16913" y="116684"/>
                  <a:pt x="17213" y="117351"/>
                  <a:pt x="17647" y="117918"/>
                </a:cubicBezTo>
                <a:cubicBezTo>
                  <a:pt x="17914" y="118185"/>
                  <a:pt x="17513" y="119152"/>
                  <a:pt x="17380" y="119519"/>
                </a:cubicBezTo>
                <a:cubicBezTo>
                  <a:pt x="17213" y="119920"/>
                  <a:pt x="17647" y="121554"/>
                  <a:pt x="17647" y="121554"/>
                </a:cubicBezTo>
                <a:cubicBezTo>
                  <a:pt x="17247" y="121988"/>
                  <a:pt x="16913" y="122521"/>
                  <a:pt x="16646" y="123055"/>
                </a:cubicBezTo>
                <a:cubicBezTo>
                  <a:pt x="16346" y="123822"/>
                  <a:pt x="16279" y="126057"/>
                  <a:pt x="16346" y="126591"/>
                </a:cubicBezTo>
                <a:cubicBezTo>
                  <a:pt x="16379" y="127125"/>
                  <a:pt x="15245" y="127558"/>
                  <a:pt x="15145" y="127892"/>
                </a:cubicBezTo>
                <a:cubicBezTo>
                  <a:pt x="15045" y="128659"/>
                  <a:pt x="15078" y="129460"/>
                  <a:pt x="15178" y="130227"/>
                </a:cubicBezTo>
                <a:cubicBezTo>
                  <a:pt x="15312" y="130927"/>
                  <a:pt x="14978" y="131461"/>
                  <a:pt x="14978" y="131961"/>
                </a:cubicBezTo>
                <a:cubicBezTo>
                  <a:pt x="14978" y="132428"/>
                  <a:pt x="13878" y="133696"/>
                  <a:pt x="13711" y="134263"/>
                </a:cubicBezTo>
                <a:cubicBezTo>
                  <a:pt x="13544" y="134864"/>
                  <a:pt x="13944" y="136398"/>
                  <a:pt x="13878" y="136898"/>
                </a:cubicBezTo>
                <a:cubicBezTo>
                  <a:pt x="13844" y="137365"/>
                  <a:pt x="13277" y="140801"/>
                  <a:pt x="13244" y="141402"/>
                </a:cubicBezTo>
                <a:cubicBezTo>
                  <a:pt x="13177" y="142002"/>
                  <a:pt x="12310" y="144470"/>
                  <a:pt x="12643" y="145338"/>
                </a:cubicBezTo>
                <a:cubicBezTo>
                  <a:pt x="12977" y="146205"/>
                  <a:pt x="14311" y="146372"/>
                  <a:pt x="14478" y="146705"/>
                </a:cubicBezTo>
                <a:cubicBezTo>
                  <a:pt x="14645" y="147039"/>
                  <a:pt x="14745" y="148006"/>
                  <a:pt x="15178" y="148206"/>
                </a:cubicBezTo>
                <a:cubicBezTo>
                  <a:pt x="15612" y="148440"/>
                  <a:pt x="15879" y="149674"/>
                  <a:pt x="16213" y="150608"/>
                </a:cubicBezTo>
                <a:cubicBezTo>
                  <a:pt x="16613" y="152109"/>
                  <a:pt x="16913" y="153610"/>
                  <a:pt x="17046" y="155178"/>
                </a:cubicBezTo>
                <a:cubicBezTo>
                  <a:pt x="17113" y="156045"/>
                  <a:pt x="17480" y="160182"/>
                  <a:pt x="17547" y="160482"/>
                </a:cubicBezTo>
                <a:cubicBezTo>
                  <a:pt x="17614" y="160782"/>
                  <a:pt x="17313" y="161749"/>
                  <a:pt x="17147" y="161783"/>
                </a:cubicBezTo>
                <a:cubicBezTo>
                  <a:pt x="17013" y="161850"/>
                  <a:pt x="16880" y="162917"/>
                  <a:pt x="16880" y="163517"/>
                </a:cubicBezTo>
                <a:cubicBezTo>
                  <a:pt x="16880" y="164118"/>
                  <a:pt x="15412" y="167387"/>
                  <a:pt x="14711" y="168554"/>
                </a:cubicBezTo>
                <a:cubicBezTo>
                  <a:pt x="14011" y="169755"/>
                  <a:pt x="12376" y="173224"/>
                  <a:pt x="12210" y="173491"/>
                </a:cubicBezTo>
                <a:cubicBezTo>
                  <a:pt x="12043" y="173758"/>
                  <a:pt x="12010" y="175726"/>
                  <a:pt x="12210" y="176260"/>
                </a:cubicBezTo>
                <a:cubicBezTo>
                  <a:pt x="12440" y="176820"/>
                  <a:pt x="14888" y="178228"/>
                  <a:pt x="16201" y="178228"/>
                </a:cubicBezTo>
                <a:cubicBezTo>
                  <a:pt x="16216" y="178228"/>
                  <a:pt x="16231" y="178228"/>
                  <a:pt x="16246" y="178228"/>
                </a:cubicBezTo>
                <a:cubicBezTo>
                  <a:pt x="21450" y="177994"/>
                  <a:pt x="22851" y="175726"/>
                  <a:pt x="22917" y="175192"/>
                </a:cubicBezTo>
                <a:cubicBezTo>
                  <a:pt x="22951" y="174659"/>
                  <a:pt x="22917" y="171757"/>
                  <a:pt x="22917" y="171757"/>
                </a:cubicBezTo>
                <a:cubicBezTo>
                  <a:pt x="23951" y="171490"/>
                  <a:pt x="25186" y="170289"/>
                  <a:pt x="25252" y="169822"/>
                </a:cubicBezTo>
                <a:cubicBezTo>
                  <a:pt x="25286" y="169322"/>
                  <a:pt x="25086" y="167087"/>
                  <a:pt x="25019" y="166453"/>
                </a:cubicBezTo>
                <a:cubicBezTo>
                  <a:pt x="24885" y="164618"/>
                  <a:pt x="24885" y="162750"/>
                  <a:pt x="25019" y="160916"/>
                </a:cubicBezTo>
                <a:cubicBezTo>
                  <a:pt x="25252" y="158581"/>
                  <a:pt x="25386" y="151976"/>
                  <a:pt x="25386" y="151976"/>
                </a:cubicBezTo>
                <a:cubicBezTo>
                  <a:pt x="25386" y="151976"/>
                  <a:pt x="26220" y="151575"/>
                  <a:pt x="26653" y="151309"/>
                </a:cubicBezTo>
                <a:cubicBezTo>
                  <a:pt x="27054" y="151042"/>
                  <a:pt x="28488" y="150441"/>
                  <a:pt x="28655" y="150074"/>
                </a:cubicBezTo>
                <a:cubicBezTo>
                  <a:pt x="28822" y="149541"/>
                  <a:pt x="28721" y="148974"/>
                  <a:pt x="28455" y="148507"/>
                </a:cubicBezTo>
                <a:cubicBezTo>
                  <a:pt x="28154" y="148206"/>
                  <a:pt x="28221" y="147506"/>
                  <a:pt x="28154" y="147206"/>
                </a:cubicBezTo>
                <a:cubicBezTo>
                  <a:pt x="28121" y="146872"/>
                  <a:pt x="28555" y="145571"/>
                  <a:pt x="28721" y="144804"/>
                </a:cubicBezTo>
                <a:cubicBezTo>
                  <a:pt x="28888" y="144037"/>
                  <a:pt x="28922" y="142269"/>
                  <a:pt x="28755" y="141935"/>
                </a:cubicBezTo>
                <a:cubicBezTo>
                  <a:pt x="28588" y="141602"/>
                  <a:pt x="28221" y="141235"/>
                  <a:pt x="28221" y="141001"/>
                </a:cubicBezTo>
                <a:cubicBezTo>
                  <a:pt x="28221" y="140401"/>
                  <a:pt x="28321" y="139834"/>
                  <a:pt x="28555" y="139267"/>
                </a:cubicBezTo>
                <a:cubicBezTo>
                  <a:pt x="28822" y="138800"/>
                  <a:pt x="28888" y="137065"/>
                  <a:pt x="28755" y="136164"/>
                </a:cubicBezTo>
                <a:cubicBezTo>
                  <a:pt x="28655" y="135297"/>
                  <a:pt x="28388" y="134163"/>
                  <a:pt x="28388" y="133663"/>
                </a:cubicBezTo>
                <a:cubicBezTo>
                  <a:pt x="28388" y="133196"/>
                  <a:pt x="28721" y="131394"/>
                  <a:pt x="28721" y="131394"/>
                </a:cubicBezTo>
                <a:cubicBezTo>
                  <a:pt x="30022" y="130260"/>
                  <a:pt x="30556" y="127825"/>
                  <a:pt x="30723" y="127325"/>
                </a:cubicBezTo>
                <a:cubicBezTo>
                  <a:pt x="30890" y="126858"/>
                  <a:pt x="32457" y="125223"/>
                  <a:pt x="32357" y="124690"/>
                </a:cubicBezTo>
                <a:cubicBezTo>
                  <a:pt x="32224" y="124123"/>
                  <a:pt x="31924" y="121587"/>
                  <a:pt x="31857" y="120987"/>
                </a:cubicBezTo>
                <a:cubicBezTo>
                  <a:pt x="31790" y="120387"/>
                  <a:pt x="31924" y="117685"/>
                  <a:pt x="32057" y="117218"/>
                </a:cubicBezTo>
                <a:cubicBezTo>
                  <a:pt x="32224" y="116784"/>
                  <a:pt x="33858" y="115783"/>
                  <a:pt x="34292" y="115049"/>
                </a:cubicBezTo>
                <a:cubicBezTo>
                  <a:pt x="34726" y="114349"/>
                  <a:pt x="34292" y="109846"/>
                  <a:pt x="34292" y="109846"/>
                </a:cubicBezTo>
                <a:cubicBezTo>
                  <a:pt x="34692" y="109412"/>
                  <a:pt x="35093" y="108978"/>
                  <a:pt x="35426" y="108511"/>
                </a:cubicBezTo>
                <a:cubicBezTo>
                  <a:pt x="35827" y="107944"/>
                  <a:pt x="37561" y="104175"/>
                  <a:pt x="37828" y="103941"/>
                </a:cubicBezTo>
                <a:cubicBezTo>
                  <a:pt x="38028" y="103791"/>
                  <a:pt x="38810" y="103773"/>
                  <a:pt x="39259" y="103773"/>
                </a:cubicBezTo>
                <a:cubicBezTo>
                  <a:pt x="39408" y="103773"/>
                  <a:pt x="39521" y="103775"/>
                  <a:pt x="39563" y="103775"/>
                </a:cubicBezTo>
                <a:cubicBezTo>
                  <a:pt x="39729" y="103775"/>
                  <a:pt x="39663" y="106810"/>
                  <a:pt x="39729" y="107144"/>
                </a:cubicBezTo>
                <a:cubicBezTo>
                  <a:pt x="39763" y="107477"/>
                  <a:pt x="40030" y="112881"/>
                  <a:pt x="40130" y="113548"/>
                </a:cubicBezTo>
                <a:cubicBezTo>
                  <a:pt x="40230" y="114182"/>
                  <a:pt x="40797" y="116417"/>
                  <a:pt x="41164" y="116751"/>
                </a:cubicBezTo>
                <a:cubicBezTo>
                  <a:pt x="41531" y="117084"/>
                  <a:pt x="43132" y="117351"/>
                  <a:pt x="43332" y="117718"/>
                </a:cubicBezTo>
                <a:cubicBezTo>
                  <a:pt x="43565" y="118118"/>
                  <a:pt x="43565" y="120220"/>
                  <a:pt x="43565" y="120653"/>
                </a:cubicBezTo>
                <a:cubicBezTo>
                  <a:pt x="43565" y="121054"/>
                  <a:pt x="44399" y="124289"/>
                  <a:pt x="44399" y="124289"/>
                </a:cubicBezTo>
                <a:cubicBezTo>
                  <a:pt x="44399" y="124289"/>
                  <a:pt x="44066" y="126057"/>
                  <a:pt x="43899" y="127191"/>
                </a:cubicBezTo>
                <a:cubicBezTo>
                  <a:pt x="43732" y="128326"/>
                  <a:pt x="44733" y="130460"/>
                  <a:pt x="45367" y="131094"/>
                </a:cubicBezTo>
                <a:cubicBezTo>
                  <a:pt x="46000" y="131861"/>
                  <a:pt x="46534" y="132729"/>
                  <a:pt x="46934" y="133663"/>
                </a:cubicBezTo>
                <a:cubicBezTo>
                  <a:pt x="47035" y="133930"/>
                  <a:pt x="46701" y="134697"/>
                  <a:pt x="46401" y="134730"/>
                </a:cubicBezTo>
                <a:cubicBezTo>
                  <a:pt x="46067" y="134797"/>
                  <a:pt x="46000" y="136031"/>
                  <a:pt x="45967" y="136531"/>
                </a:cubicBezTo>
                <a:cubicBezTo>
                  <a:pt x="45934" y="136998"/>
                  <a:pt x="45867" y="137666"/>
                  <a:pt x="46301" y="138099"/>
                </a:cubicBezTo>
                <a:cubicBezTo>
                  <a:pt x="46734" y="138533"/>
                  <a:pt x="46701" y="139667"/>
                  <a:pt x="46801" y="140101"/>
                </a:cubicBezTo>
                <a:cubicBezTo>
                  <a:pt x="46868" y="140534"/>
                  <a:pt x="47435" y="142769"/>
                  <a:pt x="47768" y="142936"/>
                </a:cubicBezTo>
                <a:cubicBezTo>
                  <a:pt x="48102" y="143069"/>
                  <a:pt x="48169" y="144270"/>
                  <a:pt x="48169" y="144771"/>
                </a:cubicBezTo>
                <a:cubicBezTo>
                  <a:pt x="48169" y="145271"/>
                  <a:pt x="47268" y="145905"/>
                  <a:pt x="47001" y="146238"/>
                </a:cubicBezTo>
                <a:cubicBezTo>
                  <a:pt x="46701" y="146572"/>
                  <a:pt x="46868" y="147539"/>
                  <a:pt x="47035" y="148407"/>
                </a:cubicBezTo>
                <a:cubicBezTo>
                  <a:pt x="47201" y="149274"/>
                  <a:pt x="49003" y="150842"/>
                  <a:pt x="49169" y="150842"/>
                </a:cubicBezTo>
                <a:cubicBezTo>
                  <a:pt x="49303" y="150842"/>
                  <a:pt x="49570" y="155578"/>
                  <a:pt x="49803" y="158447"/>
                </a:cubicBezTo>
                <a:cubicBezTo>
                  <a:pt x="50037" y="161316"/>
                  <a:pt x="49803" y="166486"/>
                  <a:pt x="49803" y="166486"/>
                </a:cubicBezTo>
                <a:cubicBezTo>
                  <a:pt x="49036" y="167554"/>
                  <a:pt x="49036" y="169555"/>
                  <a:pt x="49203" y="170122"/>
                </a:cubicBezTo>
                <a:cubicBezTo>
                  <a:pt x="49370" y="170656"/>
                  <a:pt x="51104" y="171857"/>
                  <a:pt x="51371" y="172324"/>
                </a:cubicBezTo>
                <a:cubicBezTo>
                  <a:pt x="51638" y="172824"/>
                  <a:pt x="51771" y="174659"/>
                  <a:pt x="51971" y="175759"/>
                </a:cubicBezTo>
                <a:cubicBezTo>
                  <a:pt x="52172" y="176827"/>
                  <a:pt x="55007" y="178895"/>
                  <a:pt x="57776" y="178895"/>
                </a:cubicBezTo>
                <a:cubicBezTo>
                  <a:pt x="60544" y="178895"/>
                  <a:pt x="62012" y="177561"/>
                  <a:pt x="62379" y="177060"/>
                </a:cubicBezTo>
                <a:cubicBezTo>
                  <a:pt x="62779" y="176560"/>
                  <a:pt x="62546" y="174025"/>
                  <a:pt x="62212" y="173191"/>
                </a:cubicBezTo>
                <a:cubicBezTo>
                  <a:pt x="61912" y="172390"/>
                  <a:pt x="60177" y="169455"/>
                  <a:pt x="59143" y="167554"/>
                </a:cubicBezTo>
                <a:cubicBezTo>
                  <a:pt x="58276" y="165986"/>
                  <a:pt x="57809" y="164251"/>
                  <a:pt x="57776" y="162450"/>
                </a:cubicBezTo>
                <a:cubicBezTo>
                  <a:pt x="57842" y="161483"/>
                  <a:pt x="58443" y="157313"/>
                  <a:pt x="58443" y="156546"/>
                </a:cubicBezTo>
                <a:lnTo>
                  <a:pt x="58443" y="151042"/>
                </a:lnTo>
                <a:cubicBezTo>
                  <a:pt x="59010" y="150842"/>
                  <a:pt x="59577" y="150608"/>
                  <a:pt x="60111" y="150275"/>
                </a:cubicBezTo>
                <a:cubicBezTo>
                  <a:pt x="60477" y="149974"/>
                  <a:pt x="61979" y="148373"/>
                  <a:pt x="62045" y="147473"/>
                </a:cubicBezTo>
                <a:cubicBezTo>
                  <a:pt x="62112" y="146539"/>
                  <a:pt x="62979" y="145037"/>
                  <a:pt x="62979" y="144470"/>
                </a:cubicBezTo>
                <a:cubicBezTo>
                  <a:pt x="62913" y="143370"/>
                  <a:pt x="62546" y="142269"/>
                  <a:pt x="61945" y="141335"/>
                </a:cubicBezTo>
                <a:cubicBezTo>
                  <a:pt x="61178" y="140301"/>
                  <a:pt x="59677" y="139500"/>
                  <a:pt x="59543" y="139000"/>
                </a:cubicBezTo>
                <a:cubicBezTo>
                  <a:pt x="59443" y="138499"/>
                  <a:pt x="59043" y="137432"/>
                  <a:pt x="59143" y="136998"/>
                </a:cubicBezTo>
                <a:cubicBezTo>
                  <a:pt x="59210" y="136565"/>
                  <a:pt x="59443" y="134663"/>
                  <a:pt x="59443" y="134230"/>
                </a:cubicBezTo>
                <a:cubicBezTo>
                  <a:pt x="59443" y="133796"/>
                  <a:pt x="58710" y="132862"/>
                  <a:pt x="58376" y="132095"/>
                </a:cubicBezTo>
                <a:cubicBezTo>
                  <a:pt x="58042" y="131361"/>
                  <a:pt x="58409" y="129360"/>
                  <a:pt x="58409" y="128326"/>
                </a:cubicBezTo>
                <a:cubicBezTo>
                  <a:pt x="58409" y="127291"/>
                  <a:pt x="57675" y="124389"/>
                  <a:pt x="57342" y="123589"/>
                </a:cubicBezTo>
                <a:cubicBezTo>
                  <a:pt x="57008" y="122788"/>
                  <a:pt x="57008" y="118218"/>
                  <a:pt x="57008" y="118218"/>
                </a:cubicBezTo>
                <a:cubicBezTo>
                  <a:pt x="57008" y="118218"/>
                  <a:pt x="59010" y="116917"/>
                  <a:pt x="59944" y="115850"/>
                </a:cubicBezTo>
                <a:cubicBezTo>
                  <a:pt x="60844" y="114749"/>
                  <a:pt x="60544" y="114215"/>
                  <a:pt x="60211" y="113348"/>
                </a:cubicBezTo>
                <a:cubicBezTo>
                  <a:pt x="59877" y="112447"/>
                  <a:pt x="60578" y="111880"/>
                  <a:pt x="60811" y="110846"/>
                </a:cubicBezTo>
                <a:cubicBezTo>
                  <a:pt x="61011" y="109779"/>
                  <a:pt x="59877" y="108812"/>
                  <a:pt x="59777" y="108378"/>
                </a:cubicBezTo>
                <a:cubicBezTo>
                  <a:pt x="59577" y="107744"/>
                  <a:pt x="59577" y="107077"/>
                  <a:pt x="59810" y="106443"/>
                </a:cubicBezTo>
                <a:cubicBezTo>
                  <a:pt x="60144" y="105609"/>
                  <a:pt x="59410" y="103174"/>
                  <a:pt x="59076" y="102540"/>
                </a:cubicBezTo>
                <a:cubicBezTo>
                  <a:pt x="58710" y="101873"/>
                  <a:pt x="59477" y="101606"/>
                  <a:pt x="59710" y="101139"/>
                </a:cubicBezTo>
                <a:cubicBezTo>
                  <a:pt x="59944" y="100639"/>
                  <a:pt x="59610" y="99405"/>
                  <a:pt x="59343" y="98838"/>
                </a:cubicBezTo>
                <a:cubicBezTo>
                  <a:pt x="59076" y="98304"/>
                  <a:pt x="59177" y="96403"/>
                  <a:pt x="59076" y="95202"/>
                </a:cubicBezTo>
                <a:cubicBezTo>
                  <a:pt x="58943" y="94234"/>
                  <a:pt x="59043" y="93267"/>
                  <a:pt x="59277" y="92333"/>
                </a:cubicBezTo>
                <a:cubicBezTo>
                  <a:pt x="59510" y="91633"/>
                  <a:pt x="59177" y="89231"/>
                  <a:pt x="58943" y="89031"/>
                </a:cubicBezTo>
                <a:cubicBezTo>
                  <a:pt x="58743" y="88797"/>
                  <a:pt x="58543" y="87296"/>
                  <a:pt x="58676" y="86963"/>
                </a:cubicBezTo>
                <a:cubicBezTo>
                  <a:pt x="58843" y="86629"/>
                  <a:pt x="59243" y="84728"/>
                  <a:pt x="59076" y="84061"/>
                </a:cubicBezTo>
                <a:cubicBezTo>
                  <a:pt x="58910" y="83360"/>
                  <a:pt x="58409" y="81392"/>
                  <a:pt x="58142" y="80625"/>
                </a:cubicBezTo>
                <a:cubicBezTo>
                  <a:pt x="57876" y="79857"/>
                  <a:pt x="58476" y="79057"/>
                  <a:pt x="58810" y="78623"/>
                </a:cubicBezTo>
                <a:cubicBezTo>
                  <a:pt x="59110" y="78190"/>
                  <a:pt x="58843" y="77389"/>
                  <a:pt x="58676" y="76989"/>
                </a:cubicBezTo>
                <a:cubicBezTo>
                  <a:pt x="58509" y="76622"/>
                  <a:pt x="57075" y="74954"/>
                  <a:pt x="57208" y="74454"/>
                </a:cubicBezTo>
                <a:cubicBezTo>
                  <a:pt x="57372" y="73963"/>
                  <a:pt x="56958" y="69879"/>
                  <a:pt x="57068" y="69879"/>
                </a:cubicBezTo>
                <a:cubicBezTo>
                  <a:pt x="57070" y="69879"/>
                  <a:pt x="57072" y="69880"/>
                  <a:pt x="57075" y="69884"/>
                </a:cubicBezTo>
                <a:cubicBezTo>
                  <a:pt x="57169" y="70040"/>
                  <a:pt x="59463" y="71370"/>
                  <a:pt x="60105" y="71370"/>
                </a:cubicBezTo>
                <a:cubicBezTo>
                  <a:pt x="60148" y="71370"/>
                  <a:pt x="60184" y="71364"/>
                  <a:pt x="60211" y="71351"/>
                </a:cubicBezTo>
                <a:cubicBezTo>
                  <a:pt x="60268" y="71325"/>
                  <a:pt x="60339" y="71314"/>
                  <a:pt x="60422" y="71314"/>
                </a:cubicBezTo>
                <a:cubicBezTo>
                  <a:pt x="60794" y="71314"/>
                  <a:pt x="61381" y="71535"/>
                  <a:pt x="61761" y="71535"/>
                </a:cubicBezTo>
                <a:cubicBezTo>
                  <a:pt x="61935" y="71535"/>
                  <a:pt x="62066" y="71489"/>
                  <a:pt x="62112" y="71351"/>
                </a:cubicBezTo>
                <a:cubicBezTo>
                  <a:pt x="62279" y="70851"/>
                  <a:pt x="64881" y="70384"/>
                  <a:pt x="65481" y="69950"/>
                </a:cubicBezTo>
                <a:cubicBezTo>
                  <a:pt x="66081" y="69517"/>
                  <a:pt x="66649" y="69350"/>
                  <a:pt x="66649" y="68616"/>
                </a:cubicBezTo>
                <a:cubicBezTo>
                  <a:pt x="66649" y="67916"/>
                  <a:pt x="66615" y="66581"/>
                  <a:pt x="66548" y="65914"/>
                </a:cubicBezTo>
                <a:cubicBezTo>
                  <a:pt x="66515" y="65280"/>
                  <a:pt x="67216" y="65214"/>
                  <a:pt x="67316" y="64913"/>
                </a:cubicBezTo>
                <a:cubicBezTo>
                  <a:pt x="67416" y="64580"/>
                  <a:pt x="67683" y="63613"/>
                  <a:pt x="67416" y="63279"/>
                </a:cubicBezTo>
                <a:cubicBezTo>
                  <a:pt x="67149" y="62945"/>
                  <a:pt x="67049" y="61645"/>
                  <a:pt x="67049" y="61644"/>
                </a:cubicBezTo>
                <a:lnTo>
                  <a:pt x="67049" y="61644"/>
                </a:lnTo>
                <a:cubicBezTo>
                  <a:pt x="67049" y="61644"/>
                  <a:pt x="67642" y="61793"/>
                  <a:pt x="68166" y="61793"/>
                </a:cubicBezTo>
                <a:cubicBezTo>
                  <a:pt x="68428" y="61793"/>
                  <a:pt x="68672" y="61756"/>
                  <a:pt x="68817" y="61644"/>
                </a:cubicBezTo>
                <a:cubicBezTo>
                  <a:pt x="69250" y="61311"/>
                  <a:pt x="70018" y="59810"/>
                  <a:pt x="70018" y="59810"/>
                </a:cubicBezTo>
                <a:cubicBezTo>
                  <a:pt x="70018" y="59810"/>
                  <a:pt x="71085" y="59825"/>
                  <a:pt x="72083" y="59825"/>
                </a:cubicBezTo>
                <a:cubicBezTo>
                  <a:pt x="72582" y="59825"/>
                  <a:pt x="73064" y="59821"/>
                  <a:pt x="73387" y="59810"/>
                </a:cubicBezTo>
                <a:cubicBezTo>
                  <a:pt x="75155" y="59776"/>
                  <a:pt x="74421" y="57708"/>
                  <a:pt x="74421" y="57708"/>
                </a:cubicBezTo>
                <a:cubicBezTo>
                  <a:pt x="74421" y="57708"/>
                  <a:pt x="81693" y="56541"/>
                  <a:pt x="81859" y="56374"/>
                </a:cubicBezTo>
                <a:cubicBezTo>
                  <a:pt x="82060" y="55940"/>
                  <a:pt x="82226" y="55507"/>
                  <a:pt x="82326" y="55040"/>
                </a:cubicBezTo>
                <a:cubicBezTo>
                  <a:pt x="82593" y="54973"/>
                  <a:pt x="82827" y="54940"/>
                  <a:pt x="83094" y="54906"/>
                </a:cubicBezTo>
                <a:cubicBezTo>
                  <a:pt x="83327" y="54906"/>
                  <a:pt x="83194" y="55940"/>
                  <a:pt x="83260" y="56808"/>
                </a:cubicBezTo>
                <a:cubicBezTo>
                  <a:pt x="83316" y="57524"/>
                  <a:pt x="83393" y="57694"/>
                  <a:pt x="83532" y="57694"/>
                </a:cubicBezTo>
                <a:cubicBezTo>
                  <a:pt x="83561" y="57694"/>
                  <a:pt x="83592" y="57687"/>
                  <a:pt x="83627" y="57675"/>
                </a:cubicBezTo>
                <a:cubicBezTo>
                  <a:pt x="83861" y="57642"/>
                  <a:pt x="83861" y="54206"/>
                  <a:pt x="83861" y="54206"/>
                </a:cubicBezTo>
                <a:lnTo>
                  <a:pt x="86763" y="53872"/>
                </a:lnTo>
                <a:lnTo>
                  <a:pt x="87030" y="55040"/>
                </a:lnTo>
                <a:cubicBezTo>
                  <a:pt x="87030" y="55040"/>
                  <a:pt x="87415" y="55099"/>
                  <a:pt x="87692" y="55099"/>
                </a:cubicBezTo>
                <a:cubicBezTo>
                  <a:pt x="87830" y="55099"/>
                  <a:pt x="87942" y="55084"/>
                  <a:pt x="87964" y="55040"/>
                </a:cubicBezTo>
                <a:cubicBezTo>
                  <a:pt x="87897" y="54539"/>
                  <a:pt x="87797" y="54039"/>
                  <a:pt x="87630" y="53572"/>
                </a:cubicBezTo>
                <a:cubicBezTo>
                  <a:pt x="87630" y="53572"/>
                  <a:pt x="105109" y="51571"/>
                  <a:pt x="105309" y="51437"/>
                </a:cubicBezTo>
                <a:cubicBezTo>
                  <a:pt x="105543" y="51337"/>
                  <a:pt x="105476" y="49736"/>
                  <a:pt x="105376" y="49502"/>
                </a:cubicBezTo>
                <a:cubicBezTo>
                  <a:pt x="105372" y="49494"/>
                  <a:pt x="105333" y="49489"/>
                  <a:pt x="105262" y="49489"/>
                </a:cubicBezTo>
                <a:cubicBezTo>
                  <a:pt x="103730" y="49489"/>
                  <a:pt x="87363" y="51471"/>
                  <a:pt x="87363" y="51471"/>
                </a:cubicBezTo>
                <a:cubicBezTo>
                  <a:pt x="87363" y="51471"/>
                  <a:pt x="86663" y="46700"/>
                  <a:pt x="86663" y="46200"/>
                </a:cubicBezTo>
                <a:cubicBezTo>
                  <a:pt x="86663" y="45700"/>
                  <a:pt x="85996" y="45766"/>
                  <a:pt x="85796" y="45700"/>
                </a:cubicBezTo>
                <a:cubicBezTo>
                  <a:pt x="85794" y="45699"/>
                  <a:pt x="85793" y="45699"/>
                  <a:pt x="85791" y="45699"/>
                </a:cubicBezTo>
                <a:cubicBezTo>
                  <a:pt x="85523" y="45699"/>
                  <a:pt x="82226" y="51304"/>
                  <a:pt x="82226" y="51304"/>
                </a:cubicBezTo>
                <a:lnTo>
                  <a:pt x="81826" y="51404"/>
                </a:lnTo>
                <a:cubicBezTo>
                  <a:pt x="81626" y="51137"/>
                  <a:pt x="81326" y="50937"/>
                  <a:pt x="80992" y="50903"/>
                </a:cubicBezTo>
                <a:cubicBezTo>
                  <a:pt x="80525" y="50903"/>
                  <a:pt x="68517" y="52171"/>
                  <a:pt x="68517" y="52171"/>
                </a:cubicBezTo>
                <a:cubicBezTo>
                  <a:pt x="68283" y="51837"/>
                  <a:pt x="67983" y="51604"/>
                  <a:pt x="67649" y="51404"/>
                </a:cubicBezTo>
                <a:cubicBezTo>
                  <a:pt x="67592" y="51380"/>
                  <a:pt x="67517" y="51370"/>
                  <a:pt x="67431" y="51370"/>
                </a:cubicBezTo>
                <a:cubicBezTo>
                  <a:pt x="66913" y="51370"/>
                  <a:pt x="65981" y="51737"/>
                  <a:pt x="65981" y="51737"/>
                </a:cubicBezTo>
                <a:cubicBezTo>
                  <a:pt x="65694" y="51409"/>
                  <a:pt x="65091" y="51346"/>
                  <a:pt x="64669" y="51346"/>
                </a:cubicBezTo>
                <a:cubicBezTo>
                  <a:pt x="64406" y="51346"/>
                  <a:pt x="64213" y="51370"/>
                  <a:pt x="64213" y="51370"/>
                </a:cubicBezTo>
                <a:cubicBezTo>
                  <a:pt x="63980" y="50803"/>
                  <a:pt x="62946" y="50436"/>
                  <a:pt x="62946" y="50436"/>
                </a:cubicBezTo>
                <a:cubicBezTo>
                  <a:pt x="62946" y="50003"/>
                  <a:pt x="61311" y="48635"/>
                  <a:pt x="61345" y="48268"/>
                </a:cubicBezTo>
                <a:cubicBezTo>
                  <a:pt x="61345" y="47901"/>
                  <a:pt x="61145" y="46734"/>
                  <a:pt x="61311" y="46100"/>
                </a:cubicBezTo>
                <a:cubicBezTo>
                  <a:pt x="61478" y="45433"/>
                  <a:pt x="60678" y="44465"/>
                  <a:pt x="60611" y="44032"/>
                </a:cubicBezTo>
                <a:cubicBezTo>
                  <a:pt x="60544" y="43598"/>
                  <a:pt x="60511" y="41063"/>
                  <a:pt x="60010" y="39762"/>
                </a:cubicBezTo>
                <a:cubicBezTo>
                  <a:pt x="59543" y="38461"/>
                  <a:pt x="57642" y="35459"/>
                  <a:pt x="57409" y="35125"/>
                </a:cubicBezTo>
                <a:cubicBezTo>
                  <a:pt x="57175" y="34825"/>
                  <a:pt x="57742" y="32424"/>
                  <a:pt x="57409" y="32090"/>
                </a:cubicBezTo>
                <a:cubicBezTo>
                  <a:pt x="57075" y="31756"/>
                  <a:pt x="54306" y="30856"/>
                  <a:pt x="54306" y="30856"/>
                </a:cubicBezTo>
                <a:cubicBezTo>
                  <a:pt x="54006" y="30422"/>
                  <a:pt x="53606" y="30055"/>
                  <a:pt x="53139" y="29755"/>
                </a:cubicBezTo>
                <a:cubicBezTo>
                  <a:pt x="52472" y="29455"/>
                  <a:pt x="47935" y="27754"/>
                  <a:pt x="47602" y="27720"/>
                </a:cubicBezTo>
                <a:cubicBezTo>
                  <a:pt x="47588" y="27718"/>
                  <a:pt x="47574" y="27716"/>
                  <a:pt x="47559" y="27716"/>
                </a:cubicBezTo>
                <a:cubicBezTo>
                  <a:pt x="47187" y="27716"/>
                  <a:pt x="46223" y="28461"/>
                  <a:pt x="45967" y="28621"/>
                </a:cubicBezTo>
                <a:cubicBezTo>
                  <a:pt x="45757" y="28752"/>
                  <a:pt x="45485" y="29111"/>
                  <a:pt x="45265" y="29111"/>
                </a:cubicBezTo>
                <a:cubicBezTo>
                  <a:pt x="45205" y="29111"/>
                  <a:pt x="45149" y="29085"/>
                  <a:pt x="45100" y="29021"/>
                </a:cubicBezTo>
                <a:cubicBezTo>
                  <a:pt x="44866" y="28387"/>
                  <a:pt x="44666" y="27720"/>
                  <a:pt x="44566" y="27053"/>
                </a:cubicBezTo>
                <a:cubicBezTo>
                  <a:pt x="44399" y="26553"/>
                  <a:pt x="44199" y="26052"/>
                  <a:pt x="43966" y="25585"/>
                </a:cubicBezTo>
                <a:cubicBezTo>
                  <a:pt x="44533" y="24218"/>
                  <a:pt x="44933" y="22783"/>
                  <a:pt x="45200" y="21316"/>
                </a:cubicBezTo>
                <a:cubicBezTo>
                  <a:pt x="46734" y="21182"/>
                  <a:pt x="47235" y="18714"/>
                  <a:pt x="47235" y="18714"/>
                </a:cubicBezTo>
                <a:cubicBezTo>
                  <a:pt x="47235" y="18714"/>
                  <a:pt x="49003" y="16546"/>
                  <a:pt x="49169" y="16379"/>
                </a:cubicBezTo>
                <a:cubicBezTo>
                  <a:pt x="49336" y="16212"/>
                  <a:pt x="50370" y="15778"/>
                  <a:pt x="50437" y="15511"/>
                </a:cubicBezTo>
                <a:cubicBezTo>
                  <a:pt x="50470" y="15245"/>
                  <a:pt x="50003" y="13977"/>
                  <a:pt x="50037" y="13610"/>
                </a:cubicBezTo>
                <a:cubicBezTo>
                  <a:pt x="50070" y="13210"/>
                  <a:pt x="49136" y="7539"/>
                  <a:pt x="48302" y="5404"/>
                </a:cubicBezTo>
                <a:cubicBezTo>
                  <a:pt x="47502" y="3303"/>
                  <a:pt x="44499" y="0"/>
                  <a:pt x="38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 name="Google Shape;503;p41"/>
          <p:cNvGrpSpPr/>
          <p:nvPr/>
        </p:nvGrpSpPr>
        <p:grpSpPr>
          <a:xfrm>
            <a:off x="7093903" y="2300639"/>
            <a:ext cx="694965" cy="264071"/>
            <a:chOff x="6661853" y="2422752"/>
            <a:chExt cx="694965" cy="264071"/>
          </a:xfrm>
        </p:grpSpPr>
        <p:sp>
          <p:nvSpPr>
            <p:cNvPr id="504" name="Google Shape;504;p41"/>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1"/>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 name="Google Shape;506;p41"/>
          <p:cNvSpPr/>
          <p:nvPr/>
        </p:nvSpPr>
        <p:spPr>
          <a:xfrm>
            <a:off x="7280668" y="632263"/>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1"/>
          <p:cNvSpPr/>
          <p:nvPr/>
        </p:nvSpPr>
        <p:spPr>
          <a:xfrm>
            <a:off x="1540167" y="66060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5" name="Shape 1445"/>
        <p:cNvGrpSpPr/>
        <p:nvPr/>
      </p:nvGrpSpPr>
      <p:grpSpPr>
        <a:xfrm>
          <a:off x="0" y="0"/>
          <a:ext cx="0" cy="0"/>
          <a:chOff x="0" y="0"/>
          <a:chExt cx="0" cy="0"/>
        </a:xfrm>
      </p:grpSpPr>
      <p:sp>
        <p:nvSpPr>
          <p:cNvPr id="1446" name="Google Shape;1446;p77"/>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1447" name="Google Shape;1447;p77"/>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Do Hyeon</a:t>
            </a:r>
            <a:endParaRPr b="1" sz="1100">
              <a:solidFill>
                <a:srgbClr val="EFEFE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3">
                  <a:extLst>
                    <a:ext uri="{A12FA001-AC4F-418D-AE19-62706E023703}">
                      <ahyp:hlinkClr val="tx"/>
                    </a:ext>
                  </a:extLst>
                </a:hlinkClick>
              </a:rPr>
              <a:t>https://fonts.google.com/specimen/Do+Hyeon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t/>
            </a:r>
            <a:endParaRPr sz="800">
              <a:solidFill>
                <a:srgbClr val="435D74"/>
              </a:solidFill>
            </a:endParaRPr>
          </a:p>
          <a:p>
            <a:pPr indent="0" lvl="0" marL="0" rtl="0" algn="ctr">
              <a:lnSpc>
                <a:spcPct val="115000"/>
              </a:lnSpc>
              <a:spcBef>
                <a:spcPts val="0"/>
              </a:spcBef>
              <a:spcAft>
                <a:spcPts val="0"/>
              </a:spcAft>
              <a:buNone/>
            </a:pPr>
            <a:r>
              <a:rPr b="1" lang="en" sz="1100">
                <a:solidFill>
                  <a:srgbClr val="FFFFFF"/>
                </a:solidFill>
              </a:rPr>
              <a:t>Roboto Condensed</a:t>
            </a:r>
            <a:endParaRPr b="1" sz="1100">
              <a:solidFill>
                <a:srgbClr val="FFFFFF"/>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https://fonts.google.com/specimen/Roboto+Condensed</a:t>
            </a:r>
            <a:r>
              <a:rPr lang="en" sz="1100">
                <a:solidFill>
                  <a:schemeClr val="lt1"/>
                </a:solidFill>
              </a:rPr>
              <a:t>)</a:t>
            </a:r>
            <a:endParaRPr sz="1100">
              <a:solidFill>
                <a:schemeClr val="lt1"/>
              </a:solidFill>
            </a:endParaRPr>
          </a:p>
        </p:txBody>
      </p:sp>
      <p:sp>
        <p:nvSpPr>
          <p:cNvPr id="1448" name="Google Shape;1448;p77"/>
          <p:cNvSpPr/>
          <p:nvPr/>
        </p:nvSpPr>
        <p:spPr>
          <a:xfrm>
            <a:off x="2052650" y="298822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7"/>
          <p:cNvSpPr/>
          <p:nvPr/>
        </p:nvSpPr>
        <p:spPr>
          <a:xfrm>
            <a:off x="3114470" y="2988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7"/>
          <p:cNvSpPr/>
          <p:nvPr/>
        </p:nvSpPr>
        <p:spPr>
          <a:xfrm>
            <a:off x="4176289" y="2988225"/>
            <a:ext cx="791400" cy="754200"/>
          </a:xfrm>
          <a:prstGeom prst="roundRect">
            <a:avLst>
              <a:gd fmla="val 16667" name="adj"/>
            </a:avLst>
          </a:prstGeom>
          <a:solidFill>
            <a:srgbClr val="28607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7"/>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1452" name="Google Shape;1452;p77"/>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453" name="Google Shape;1453;p77"/>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#286079</a:t>
            </a:r>
            <a:endParaRPr sz="1000">
              <a:solidFill>
                <a:srgbClr val="FFFFFF"/>
              </a:solidFill>
            </a:endParaRPr>
          </a:p>
        </p:txBody>
      </p:sp>
      <p:sp>
        <p:nvSpPr>
          <p:cNvPr id="1454" name="Google Shape;1454;p77"/>
          <p:cNvSpPr/>
          <p:nvPr/>
        </p:nvSpPr>
        <p:spPr>
          <a:xfrm>
            <a:off x="5238125" y="2988225"/>
            <a:ext cx="791400" cy="754200"/>
          </a:xfrm>
          <a:prstGeom prst="roundRect">
            <a:avLst>
              <a:gd fmla="val 16667" name="adj"/>
            </a:avLst>
          </a:prstGeom>
          <a:solidFill>
            <a:srgbClr val="A4C2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7"/>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#a4c2f4</a:t>
            </a:r>
            <a:endParaRPr sz="1000">
              <a:solidFill>
                <a:srgbClr val="FFFFFF"/>
              </a:solidFill>
            </a:endParaRPr>
          </a:p>
        </p:txBody>
      </p:sp>
      <p:sp>
        <p:nvSpPr>
          <p:cNvPr id="1456" name="Google Shape;1456;p77"/>
          <p:cNvSpPr/>
          <p:nvPr/>
        </p:nvSpPr>
        <p:spPr>
          <a:xfrm>
            <a:off x="2052650" y="3919325"/>
            <a:ext cx="791400" cy="754200"/>
          </a:xfrm>
          <a:prstGeom prst="roundRect">
            <a:avLst>
              <a:gd fmla="val 16667" name="adj"/>
            </a:avLst>
          </a:prstGeom>
          <a:solidFill>
            <a:srgbClr val="2A47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7"/>
          <p:cNvSpPr/>
          <p:nvPr/>
        </p:nvSpPr>
        <p:spPr>
          <a:xfrm>
            <a:off x="3114470" y="3919325"/>
            <a:ext cx="791400" cy="754200"/>
          </a:xfrm>
          <a:prstGeom prst="roundRect">
            <a:avLst>
              <a:gd fmla="val 16667" name="adj"/>
            </a:avLst>
          </a:prstGeom>
          <a:solidFill>
            <a:srgbClr val="98A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7"/>
          <p:cNvSpPr/>
          <p:nvPr/>
        </p:nvSpPr>
        <p:spPr>
          <a:xfrm>
            <a:off x="4176289" y="3919325"/>
            <a:ext cx="791400" cy="754200"/>
          </a:xfrm>
          <a:prstGeom prst="roundRect">
            <a:avLst>
              <a:gd fmla="val 16667" name="adj"/>
            </a:avLst>
          </a:prstGeom>
          <a:solidFill>
            <a:srgbClr val="D5DDA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7"/>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#2a473b</a:t>
            </a:r>
            <a:endParaRPr sz="1000">
              <a:solidFill>
                <a:srgbClr val="FFFFFF"/>
              </a:solidFill>
            </a:endParaRPr>
          </a:p>
        </p:txBody>
      </p:sp>
      <p:sp>
        <p:nvSpPr>
          <p:cNvPr id="1460" name="Google Shape;1460;p77"/>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#98a269</a:t>
            </a:r>
            <a:endParaRPr sz="1000">
              <a:solidFill>
                <a:srgbClr val="FFFFFF"/>
              </a:solidFill>
            </a:endParaRPr>
          </a:p>
        </p:txBody>
      </p:sp>
      <p:sp>
        <p:nvSpPr>
          <p:cNvPr id="1461" name="Google Shape;1461;p77"/>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#d5ddaf</a:t>
            </a:r>
            <a:endParaRPr sz="1000">
              <a:solidFill>
                <a:schemeClr val="dk1"/>
              </a:solidFill>
            </a:endParaRPr>
          </a:p>
        </p:txBody>
      </p:sp>
      <p:sp>
        <p:nvSpPr>
          <p:cNvPr id="1462" name="Google Shape;1462;p77"/>
          <p:cNvSpPr/>
          <p:nvPr/>
        </p:nvSpPr>
        <p:spPr>
          <a:xfrm>
            <a:off x="5238125" y="3919325"/>
            <a:ext cx="791400" cy="754200"/>
          </a:xfrm>
          <a:prstGeom prst="roundRect">
            <a:avLst>
              <a:gd fmla="val 16667" name="adj"/>
            </a:avLst>
          </a:prstGeom>
          <a:solidFill>
            <a:srgbClr val="CCCC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7"/>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#cccccc</a:t>
            </a:r>
            <a:endParaRPr sz="1000">
              <a:solidFill>
                <a:schemeClr val="dk1"/>
              </a:solidFill>
            </a:endParaRPr>
          </a:p>
        </p:txBody>
      </p:sp>
      <p:sp>
        <p:nvSpPr>
          <p:cNvPr id="1464" name="Google Shape;1464;p77"/>
          <p:cNvSpPr/>
          <p:nvPr/>
        </p:nvSpPr>
        <p:spPr>
          <a:xfrm>
            <a:off x="6299950" y="2988225"/>
            <a:ext cx="791400" cy="754200"/>
          </a:xfrm>
          <a:prstGeom prst="roundRect">
            <a:avLst>
              <a:gd fmla="val 16667" name="adj"/>
            </a:avLst>
          </a:prstGeom>
          <a:solidFill>
            <a:srgbClr val="5D857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7"/>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#5d8576</a:t>
            </a:r>
            <a:endParaRPr sz="1000">
              <a:solidFill>
                <a:srgbClr val="FFFFFF"/>
              </a:solidFill>
            </a:endParaRPr>
          </a:p>
        </p:txBody>
      </p:sp>
      <p:sp>
        <p:nvSpPr>
          <p:cNvPr id="1466" name="Google Shape;1466;p77"/>
          <p:cNvSpPr/>
          <p:nvPr/>
        </p:nvSpPr>
        <p:spPr>
          <a:xfrm>
            <a:off x="6299950" y="391932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7"/>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1468" name="Google Shape;1468;p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2" name="Shape 1472"/>
        <p:cNvGrpSpPr/>
        <p:nvPr/>
      </p:nvGrpSpPr>
      <p:grpSpPr>
        <a:xfrm>
          <a:off x="0" y="0"/>
          <a:ext cx="0" cy="0"/>
          <a:chOff x="0" y="0"/>
          <a:chExt cx="0" cy="0"/>
        </a:xfrm>
      </p:grpSpPr>
      <p:sp>
        <p:nvSpPr>
          <p:cNvPr id="1473" name="Google Shape;1473;p78"/>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1474" name="Google Shape;1474;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475" name="Google Shape;1475;p78"/>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1476" name="Google Shape;1476;p78">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477" name="Google Shape;1477;p78">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478" name="Google Shape;1478;p78">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479" name="Google Shape;1479;p78">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480" name="Google Shape;1480;p78"/>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1481" name="Google Shape;1481;p78"/>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1482" name="Google Shape;1482;p78"/>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1483" name="Google Shape;1483;p78"/>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1484" name="Google Shape;1484;p78">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8" name="Shape 1488"/>
        <p:cNvGrpSpPr/>
        <p:nvPr/>
      </p:nvGrpSpPr>
      <p:grpSpPr>
        <a:xfrm>
          <a:off x="0" y="0"/>
          <a:ext cx="0" cy="0"/>
          <a:chOff x="0" y="0"/>
          <a:chExt cx="0" cy="0"/>
        </a:xfrm>
      </p:grpSpPr>
      <p:grpSp>
        <p:nvGrpSpPr>
          <p:cNvPr id="1489" name="Google Shape;1489;p79"/>
          <p:cNvGrpSpPr/>
          <p:nvPr/>
        </p:nvGrpSpPr>
        <p:grpSpPr>
          <a:xfrm>
            <a:off x="5082708" y="3095784"/>
            <a:ext cx="442841" cy="514271"/>
            <a:chOff x="4727025" y="1332775"/>
            <a:chExt cx="59900" cy="69625"/>
          </a:xfrm>
        </p:grpSpPr>
        <p:sp>
          <p:nvSpPr>
            <p:cNvPr id="1490" name="Google Shape;1490;p7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79"/>
          <p:cNvGrpSpPr/>
          <p:nvPr/>
        </p:nvGrpSpPr>
        <p:grpSpPr>
          <a:xfrm>
            <a:off x="5758025" y="2343272"/>
            <a:ext cx="500909" cy="500899"/>
            <a:chOff x="4820425" y="1329900"/>
            <a:chExt cx="70175" cy="70350"/>
          </a:xfrm>
        </p:grpSpPr>
        <p:sp>
          <p:nvSpPr>
            <p:cNvPr id="1493" name="Google Shape;1493;p7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79"/>
          <p:cNvGrpSpPr/>
          <p:nvPr/>
        </p:nvGrpSpPr>
        <p:grpSpPr>
          <a:xfrm>
            <a:off x="6410648" y="2355062"/>
            <a:ext cx="538135" cy="493119"/>
            <a:chOff x="4903200" y="1331525"/>
            <a:chExt cx="73575" cy="67425"/>
          </a:xfrm>
        </p:grpSpPr>
        <p:sp>
          <p:nvSpPr>
            <p:cNvPr id="1498" name="Google Shape;1498;p7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499" name="Google Shape;1499;p7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 name="Google Shape;1500;p79"/>
          <p:cNvGrpSpPr/>
          <p:nvPr/>
        </p:nvGrpSpPr>
        <p:grpSpPr>
          <a:xfrm>
            <a:off x="5670599" y="3097040"/>
            <a:ext cx="544563" cy="511895"/>
            <a:chOff x="4815575" y="1416800"/>
            <a:chExt cx="73750" cy="71400"/>
          </a:xfrm>
        </p:grpSpPr>
        <p:sp>
          <p:nvSpPr>
            <p:cNvPr id="1501" name="Google Shape;1501;p7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79"/>
          <p:cNvGrpSpPr/>
          <p:nvPr/>
        </p:nvGrpSpPr>
        <p:grpSpPr>
          <a:xfrm>
            <a:off x="6367224" y="3096746"/>
            <a:ext cx="602914" cy="512477"/>
            <a:chOff x="4902475" y="1418875"/>
            <a:chExt cx="74500" cy="63775"/>
          </a:xfrm>
        </p:grpSpPr>
        <p:sp>
          <p:nvSpPr>
            <p:cNvPr id="1505" name="Google Shape;1505;p7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9"/>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79"/>
          <p:cNvGrpSpPr/>
          <p:nvPr/>
        </p:nvGrpSpPr>
        <p:grpSpPr>
          <a:xfrm>
            <a:off x="5783096" y="3835985"/>
            <a:ext cx="515391" cy="525699"/>
            <a:chOff x="4818100" y="1507675"/>
            <a:chExt cx="71225" cy="71625"/>
          </a:xfrm>
        </p:grpSpPr>
        <p:sp>
          <p:nvSpPr>
            <p:cNvPr id="1508" name="Google Shape;1508;p7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 name="Google Shape;1512;p79"/>
          <p:cNvGrpSpPr/>
          <p:nvPr/>
        </p:nvGrpSpPr>
        <p:grpSpPr>
          <a:xfrm>
            <a:off x="5121199" y="3857517"/>
            <a:ext cx="522956" cy="489869"/>
            <a:chOff x="4721450" y="1509475"/>
            <a:chExt cx="79350" cy="74325"/>
          </a:xfrm>
        </p:grpSpPr>
        <p:sp>
          <p:nvSpPr>
            <p:cNvPr id="1513" name="Google Shape;1513;p7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79"/>
          <p:cNvGrpSpPr/>
          <p:nvPr/>
        </p:nvGrpSpPr>
        <p:grpSpPr>
          <a:xfrm>
            <a:off x="6444441" y="3837269"/>
            <a:ext cx="525704" cy="535436"/>
            <a:chOff x="4906800" y="1507500"/>
            <a:chExt cx="70350" cy="71075"/>
          </a:xfrm>
        </p:grpSpPr>
        <p:sp>
          <p:nvSpPr>
            <p:cNvPr id="1518" name="Google Shape;1518;p7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79"/>
          <p:cNvGrpSpPr/>
          <p:nvPr/>
        </p:nvGrpSpPr>
        <p:grpSpPr>
          <a:xfrm>
            <a:off x="4477263" y="2343250"/>
            <a:ext cx="508054" cy="508095"/>
            <a:chOff x="3736598" y="2170606"/>
            <a:chExt cx="404889" cy="404889"/>
          </a:xfrm>
        </p:grpSpPr>
        <p:sp>
          <p:nvSpPr>
            <p:cNvPr id="1524" name="Google Shape;1524;p7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79"/>
          <p:cNvGrpSpPr/>
          <p:nvPr/>
        </p:nvGrpSpPr>
        <p:grpSpPr>
          <a:xfrm>
            <a:off x="3765303" y="2343345"/>
            <a:ext cx="575790" cy="507904"/>
            <a:chOff x="3161917" y="2170682"/>
            <a:chExt cx="458870" cy="404737"/>
          </a:xfrm>
        </p:grpSpPr>
        <p:sp>
          <p:nvSpPr>
            <p:cNvPr id="1529" name="Google Shape;1529;p7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30" name="Google Shape;1530;p7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79"/>
          <p:cNvGrpSpPr/>
          <p:nvPr/>
        </p:nvGrpSpPr>
        <p:grpSpPr>
          <a:xfrm>
            <a:off x="3792833" y="3103717"/>
            <a:ext cx="520730" cy="498567"/>
            <a:chOff x="3179914" y="2889488"/>
            <a:chExt cx="422876" cy="404911"/>
          </a:xfrm>
        </p:grpSpPr>
        <p:sp>
          <p:nvSpPr>
            <p:cNvPr id="1533" name="Google Shape;1533;p7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 name="Google Shape;1539;p79"/>
          <p:cNvGrpSpPr/>
          <p:nvPr/>
        </p:nvGrpSpPr>
        <p:grpSpPr>
          <a:xfrm>
            <a:off x="4421513" y="3103677"/>
            <a:ext cx="516145" cy="498648"/>
            <a:chOff x="3729467" y="2889422"/>
            <a:chExt cx="419153" cy="404977"/>
          </a:xfrm>
        </p:grpSpPr>
        <p:sp>
          <p:nvSpPr>
            <p:cNvPr id="1540" name="Google Shape;1540;p7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7" name="Google Shape;1547;p7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1" name="Google Shape;1551;p79"/>
          <p:cNvGrpSpPr/>
          <p:nvPr/>
        </p:nvGrpSpPr>
        <p:grpSpPr>
          <a:xfrm>
            <a:off x="7141841" y="2550562"/>
            <a:ext cx="166473" cy="141497"/>
            <a:chOff x="4660325" y="1866850"/>
            <a:chExt cx="68350" cy="58100"/>
          </a:xfrm>
        </p:grpSpPr>
        <p:sp>
          <p:nvSpPr>
            <p:cNvPr id="1552" name="Google Shape;1552;p7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 name="Google Shape;1554;p79"/>
          <p:cNvGrpSpPr/>
          <p:nvPr/>
        </p:nvGrpSpPr>
        <p:grpSpPr>
          <a:xfrm>
            <a:off x="7451186" y="2576286"/>
            <a:ext cx="162515" cy="90049"/>
            <a:chOff x="4791775" y="1877500"/>
            <a:chExt cx="66725" cy="36975"/>
          </a:xfrm>
        </p:grpSpPr>
        <p:sp>
          <p:nvSpPr>
            <p:cNvPr id="1555" name="Google Shape;1555;p7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 name="Google Shape;1557;p79"/>
          <p:cNvGrpSpPr/>
          <p:nvPr/>
        </p:nvGrpSpPr>
        <p:grpSpPr>
          <a:xfrm>
            <a:off x="7772899" y="2576286"/>
            <a:ext cx="144979" cy="90049"/>
            <a:chOff x="4923925" y="1877500"/>
            <a:chExt cx="59525" cy="36975"/>
          </a:xfrm>
        </p:grpSpPr>
        <p:sp>
          <p:nvSpPr>
            <p:cNvPr id="1558" name="Google Shape;1558;p7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79"/>
          <p:cNvGrpSpPr/>
          <p:nvPr/>
        </p:nvGrpSpPr>
        <p:grpSpPr>
          <a:xfrm>
            <a:off x="8067390" y="2558477"/>
            <a:ext cx="141447" cy="125667"/>
            <a:chOff x="5058450" y="1870100"/>
            <a:chExt cx="58075" cy="51600"/>
          </a:xfrm>
        </p:grpSpPr>
        <p:sp>
          <p:nvSpPr>
            <p:cNvPr id="1561" name="Google Shape;1561;p7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79"/>
          <p:cNvGrpSpPr/>
          <p:nvPr/>
        </p:nvGrpSpPr>
        <p:grpSpPr>
          <a:xfrm>
            <a:off x="7481905" y="2980885"/>
            <a:ext cx="101077" cy="107645"/>
            <a:chOff x="4811425" y="2065025"/>
            <a:chExt cx="41500" cy="44200"/>
          </a:xfrm>
        </p:grpSpPr>
        <p:sp>
          <p:nvSpPr>
            <p:cNvPr id="1564" name="Google Shape;1564;p7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79"/>
          <p:cNvGrpSpPr/>
          <p:nvPr/>
        </p:nvGrpSpPr>
        <p:grpSpPr>
          <a:xfrm>
            <a:off x="7774342" y="2981098"/>
            <a:ext cx="120867" cy="107218"/>
            <a:chOff x="4929875" y="2065025"/>
            <a:chExt cx="49625" cy="44025"/>
          </a:xfrm>
        </p:grpSpPr>
        <p:sp>
          <p:nvSpPr>
            <p:cNvPr id="1567" name="Google Shape;1567;p7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79"/>
          <p:cNvGrpSpPr/>
          <p:nvPr/>
        </p:nvGrpSpPr>
        <p:grpSpPr>
          <a:xfrm>
            <a:off x="8103011" y="2984112"/>
            <a:ext cx="70206" cy="101191"/>
            <a:chOff x="5083925" y="2066350"/>
            <a:chExt cx="28825" cy="41550"/>
          </a:xfrm>
        </p:grpSpPr>
        <p:sp>
          <p:nvSpPr>
            <p:cNvPr id="1570" name="Google Shape;1570;p7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 name="Google Shape;1572;p79"/>
          <p:cNvGrpSpPr/>
          <p:nvPr/>
        </p:nvGrpSpPr>
        <p:grpSpPr>
          <a:xfrm>
            <a:off x="7134565" y="2999759"/>
            <a:ext cx="181026" cy="69896"/>
            <a:chOff x="4659775" y="2072775"/>
            <a:chExt cx="74325" cy="28700"/>
          </a:xfrm>
        </p:grpSpPr>
        <p:sp>
          <p:nvSpPr>
            <p:cNvPr id="1573" name="Google Shape;1573;p7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79"/>
          <p:cNvGrpSpPr/>
          <p:nvPr/>
        </p:nvGrpSpPr>
        <p:grpSpPr>
          <a:xfrm>
            <a:off x="8054421" y="2790324"/>
            <a:ext cx="167387" cy="89197"/>
            <a:chOff x="4662475" y="1976500"/>
            <a:chExt cx="68725" cy="36625"/>
          </a:xfrm>
        </p:grpSpPr>
        <p:sp>
          <p:nvSpPr>
            <p:cNvPr id="1577" name="Google Shape;1577;p7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79"/>
          <p:cNvGrpSpPr/>
          <p:nvPr/>
        </p:nvGrpSpPr>
        <p:grpSpPr>
          <a:xfrm>
            <a:off x="7751326" y="2793764"/>
            <a:ext cx="166899" cy="82317"/>
            <a:chOff x="4920150" y="1977875"/>
            <a:chExt cx="68525" cy="33800"/>
          </a:xfrm>
        </p:grpSpPr>
        <p:sp>
          <p:nvSpPr>
            <p:cNvPr id="1581" name="Google Shape;1581;p7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 name="Google Shape;1584;p79"/>
          <p:cNvGrpSpPr/>
          <p:nvPr/>
        </p:nvGrpSpPr>
        <p:grpSpPr>
          <a:xfrm>
            <a:off x="7162483" y="3197682"/>
            <a:ext cx="125190" cy="127859"/>
            <a:chOff x="4676550" y="2160575"/>
            <a:chExt cx="51400" cy="52500"/>
          </a:xfrm>
        </p:grpSpPr>
        <p:sp>
          <p:nvSpPr>
            <p:cNvPr id="1585" name="Google Shape;1585;p7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79"/>
          <p:cNvGrpSpPr/>
          <p:nvPr/>
        </p:nvGrpSpPr>
        <p:grpSpPr>
          <a:xfrm>
            <a:off x="7459741" y="3204714"/>
            <a:ext cx="145405" cy="113794"/>
            <a:chOff x="4768325" y="2163475"/>
            <a:chExt cx="59700" cy="46725"/>
          </a:xfrm>
        </p:grpSpPr>
        <p:sp>
          <p:nvSpPr>
            <p:cNvPr id="1589" name="Google Shape;1589;p7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1" name="Google Shape;1591;p7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7" name="Google Shape;1597;p79"/>
          <p:cNvGrpSpPr/>
          <p:nvPr/>
        </p:nvGrpSpPr>
        <p:grpSpPr>
          <a:xfrm>
            <a:off x="7476059" y="3459808"/>
            <a:ext cx="112768" cy="106853"/>
            <a:chOff x="4768575" y="2253950"/>
            <a:chExt cx="46300" cy="43875"/>
          </a:xfrm>
        </p:grpSpPr>
        <p:sp>
          <p:nvSpPr>
            <p:cNvPr id="1598" name="Google Shape;1598;p7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79"/>
          <p:cNvGrpSpPr/>
          <p:nvPr/>
        </p:nvGrpSpPr>
        <p:grpSpPr>
          <a:xfrm>
            <a:off x="7775682" y="3948834"/>
            <a:ext cx="118187" cy="146246"/>
            <a:chOff x="4960900" y="2433225"/>
            <a:chExt cx="48525" cy="60050"/>
          </a:xfrm>
        </p:grpSpPr>
        <p:sp>
          <p:nvSpPr>
            <p:cNvPr id="1601" name="Google Shape;1601;p7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79"/>
          <p:cNvGrpSpPr/>
          <p:nvPr/>
        </p:nvGrpSpPr>
        <p:grpSpPr>
          <a:xfrm>
            <a:off x="7464247" y="4212895"/>
            <a:ext cx="136394" cy="143810"/>
            <a:chOff x="4854075" y="2527625"/>
            <a:chExt cx="56000" cy="59050"/>
          </a:xfrm>
        </p:grpSpPr>
        <p:sp>
          <p:nvSpPr>
            <p:cNvPr id="1604" name="Google Shape;1604;p7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6" name="Google Shape;1606;p7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9" name="Google Shape;1609;p79"/>
          <p:cNvGrpSpPr/>
          <p:nvPr/>
        </p:nvGrpSpPr>
        <p:grpSpPr>
          <a:xfrm>
            <a:off x="8088458" y="3676639"/>
            <a:ext cx="99312" cy="160797"/>
            <a:chOff x="5059700" y="2334775"/>
            <a:chExt cx="40775" cy="66025"/>
          </a:xfrm>
        </p:grpSpPr>
        <p:sp>
          <p:nvSpPr>
            <p:cNvPr id="1610" name="Google Shape;1610;p7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79"/>
          <p:cNvGrpSpPr/>
          <p:nvPr/>
        </p:nvGrpSpPr>
        <p:grpSpPr>
          <a:xfrm>
            <a:off x="8045622" y="3941771"/>
            <a:ext cx="184984" cy="160371"/>
            <a:chOff x="5037700" y="2430325"/>
            <a:chExt cx="75950" cy="65850"/>
          </a:xfrm>
        </p:grpSpPr>
        <p:sp>
          <p:nvSpPr>
            <p:cNvPr id="1620" name="Google Shape;1620;p7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79"/>
          <p:cNvGrpSpPr/>
          <p:nvPr/>
        </p:nvGrpSpPr>
        <p:grpSpPr>
          <a:xfrm>
            <a:off x="7465128" y="3708223"/>
            <a:ext cx="173014" cy="97629"/>
            <a:chOff x="4756975" y="2341800"/>
            <a:chExt cx="91975" cy="51925"/>
          </a:xfrm>
        </p:grpSpPr>
        <p:sp>
          <p:nvSpPr>
            <p:cNvPr id="1623" name="Google Shape;1623;p7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79"/>
          <p:cNvGrpSpPr/>
          <p:nvPr/>
        </p:nvGrpSpPr>
        <p:grpSpPr>
          <a:xfrm>
            <a:off x="7732065" y="4196920"/>
            <a:ext cx="212497" cy="175761"/>
            <a:chOff x="4943575" y="2516350"/>
            <a:chExt cx="98675" cy="81700"/>
          </a:xfrm>
        </p:grpSpPr>
        <p:sp>
          <p:nvSpPr>
            <p:cNvPr id="1644" name="Google Shape;1644;p7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79"/>
          <p:cNvGrpSpPr/>
          <p:nvPr/>
        </p:nvGrpSpPr>
        <p:grpSpPr>
          <a:xfrm>
            <a:off x="1990126" y="3423163"/>
            <a:ext cx="965351" cy="134611"/>
            <a:chOff x="4411970" y="2962952"/>
            <a:chExt cx="706544" cy="104212"/>
          </a:xfrm>
        </p:grpSpPr>
        <p:sp>
          <p:nvSpPr>
            <p:cNvPr id="1723" name="Google Shape;1723;p7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79"/>
          <p:cNvGrpSpPr/>
          <p:nvPr/>
        </p:nvGrpSpPr>
        <p:grpSpPr>
          <a:xfrm>
            <a:off x="1990126" y="3012077"/>
            <a:ext cx="960158" cy="289172"/>
            <a:chOff x="4411970" y="2726085"/>
            <a:chExt cx="643107" cy="193659"/>
          </a:xfrm>
        </p:grpSpPr>
        <p:sp>
          <p:nvSpPr>
            <p:cNvPr id="1728" name="Google Shape;1728;p7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79"/>
          <p:cNvGrpSpPr/>
          <p:nvPr/>
        </p:nvGrpSpPr>
        <p:grpSpPr>
          <a:xfrm>
            <a:off x="993018" y="3278187"/>
            <a:ext cx="833173" cy="259209"/>
            <a:chOff x="4411970" y="4340222"/>
            <a:chExt cx="779467" cy="242683"/>
          </a:xfrm>
        </p:grpSpPr>
        <p:sp>
          <p:nvSpPr>
            <p:cNvPr id="1732" name="Google Shape;1732;p7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 name="Google Shape;1735;p79"/>
          <p:cNvGrpSpPr/>
          <p:nvPr/>
        </p:nvGrpSpPr>
        <p:grpSpPr>
          <a:xfrm>
            <a:off x="1990126" y="2673933"/>
            <a:ext cx="965160" cy="216230"/>
            <a:chOff x="4411970" y="2468674"/>
            <a:chExt cx="747317" cy="167425"/>
          </a:xfrm>
        </p:grpSpPr>
        <p:sp>
          <p:nvSpPr>
            <p:cNvPr id="1736" name="Google Shape;1736;p7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 name="Google Shape;1738;p79"/>
          <p:cNvGrpSpPr/>
          <p:nvPr/>
        </p:nvGrpSpPr>
        <p:grpSpPr>
          <a:xfrm>
            <a:off x="988873" y="2578650"/>
            <a:ext cx="810451" cy="319148"/>
            <a:chOff x="4411970" y="3686602"/>
            <a:chExt cx="797845" cy="314215"/>
          </a:xfrm>
        </p:grpSpPr>
        <p:sp>
          <p:nvSpPr>
            <p:cNvPr id="1739" name="Google Shape;1739;p79"/>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9"/>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9"/>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9"/>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9"/>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4" name="Google Shape;1744;p79"/>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5" name="Google Shape;1745;p79"/>
          <p:cNvGrpSpPr/>
          <p:nvPr/>
        </p:nvGrpSpPr>
        <p:grpSpPr>
          <a:xfrm>
            <a:off x="988970" y="2333174"/>
            <a:ext cx="1970333" cy="208784"/>
            <a:chOff x="6336019" y="3733725"/>
            <a:chExt cx="2566206" cy="351310"/>
          </a:xfrm>
        </p:grpSpPr>
        <p:sp>
          <p:nvSpPr>
            <p:cNvPr id="1746" name="Google Shape;1746;p79"/>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9"/>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9"/>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9"/>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79"/>
          <p:cNvGrpSpPr/>
          <p:nvPr/>
        </p:nvGrpSpPr>
        <p:grpSpPr>
          <a:xfrm>
            <a:off x="1990126" y="3940729"/>
            <a:ext cx="946551" cy="153200"/>
            <a:chOff x="4404545" y="3301592"/>
            <a:chExt cx="782403" cy="129272"/>
          </a:xfrm>
        </p:grpSpPr>
        <p:sp>
          <p:nvSpPr>
            <p:cNvPr id="1751" name="Google Shape;1751;p7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9"/>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79"/>
          <p:cNvGrpSpPr/>
          <p:nvPr/>
        </p:nvGrpSpPr>
        <p:grpSpPr>
          <a:xfrm>
            <a:off x="1990126" y="3679688"/>
            <a:ext cx="962257" cy="139127"/>
            <a:chOff x="4411970" y="3131459"/>
            <a:chExt cx="710520" cy="117397"/>
          </a:xfrm>
        </p:grpSpPr>
        <p:sp>
          <p:nvSpPr>
            <p:cNvPr id="1754" name="Google Shape;1754;p7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56" name="Google Shape;1756;p79"/>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7" name="Google Shape;1757;p79"/>
          <p:cNvGrpSpPr/>
          <p:nvPr/>
        </p:nvGrpSpPr>
        <p:grpSpPr>
          <a:xfrm>
            <a:off x="990271" y="3614482"/>
            <a:ext cx="823838" cy="458988"/>
            <a:chOff x="4411970" y="1801825"/>
            <a:chExt cx="734586" cy="409262"/>
          </a:xfrm>
        </p:grpSpPr>
        <p:sp>
          <p:nvSpPr>
            <p:cNvPr id="1758" name="Google Shape;1758;p7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79"/>
          <p:cNvGrpSpPr/>
          <p:nvPr/>
        </p:nvGrpSpPr>
        <p:grpSpPr>
          <a:xfrm>
            <a:off x="990271" y="4162908"/>
            <a:ext cx="856348" cy="212039"/>
            <a:chOff x="4411970" y="2233974"/>
            <a:chExt cx="763574" cy="189068"/>
          </a:xfrm>
        </p:grpSpPr>
        <p:sp>
          <p:nvSpPr>
            <p:cNvPr id="1761" name="Google Shape;1761;p79"/>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9"/>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79"/>
          <p:cNvGrpSpPr/>
          <p:nvPr/>
        </p:nvGrpSpPr>
        <p:grpSpPr>
          <a:xfrm>
            <a:off x="3100467" y="2338244"/>
            <a:ext cx="511602" cy="511602"/>
            <a:chOff x="5681300" y="2527788"/>
            <a:chExt cx="805800" cy="805800"/>
          </a:xfrm>
        </p:grpSpPr>
        <p:sp>
          <p:nvSpPr>
            <p:cNvPr id="1764" name="Google Shape;1764;p79"/>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 name="Google Shape;1766;p79"/>
          <p:cNvGrpSpPr/>
          <p:nvPr/>
        </p:nvGrpSpPr>
        <p:grpSpPr>
          <a:xfrm>
            <a:off x="3097662" y="3104827"/>
            <a:ext cx="513021" cy="512935"/>
            <a:chOff x="4049800" y="640400"/>
            <a:chExt cx="858900" cy="858900"/>
          </a:xfrm>
        </p:grpSpPr>
        <p:sp>
          <p:nvSpPr>
            <p:cNvPr id="1767" name="Google Shape;1767;p79"/>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9"/>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79"/>
          <p:cNvGrpSpPr/>
          <p:nvPr/>
        </p:nvGrpSpPr>
        <p:grpSpPr>
          <a:xfrm>
            <a:off x="3014861" y="3756719"/>
            <a:ext cx="686489" cy="686585"/>
            <a:chOff x="5080188" y="927900"/>
            <a:chExt cx="961200" cy="961200"/>
          </a:xfrm>
        </p:grpSpPr>
        <p:sp>
          <p:nvSpPr>
            <p:cNvPr id="1770" name="Google Shape;1770;p79"/>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9"/>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9"/>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9"/>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 name="Google Shape;1778;p79"/>
          <p:cNvGrpSpPr/>
          <p:nvPr/>
        </p:nvGrpSpPr>
        <p:grpSpPr>
          <a:xfrm>
            <a:off x="3798012" y="3849448"/>
            <a:ext cx="510373" cy="510937"/>
            <a:chOff x="7508249" y="1522825"/>
            <a:chExt cx="1326332" cy="1322987"/>
          </a:xfrm>
        </p:grpSpPr>
        <p:sp>
          <p:nvSpPr>
            <p:cNvPr id="1779" name="Google Shape;1779;p79"/>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9"/>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9"/>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9"/>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9"/>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9"/>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9"/>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9"/>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9"/>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9"/>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79"/>
          <p:cNvGrpSpPr/>
          <p:nvPr/>
        </p:nvGrpSpPr>
        <p:grpSpPr>
          <a:xfrm>
            <a:off x="4489605" y="3850853"/>
            <a:ext cx="492652" cy="503348"/>
            <a:chOff x="6039282" y="1042577"/>
            <a:chExt cx="734315" cy="731929"/>
          </a:xfrm>
        </p:grpSpPr>
        <p:sp>
          <p:nvSpPr>
            <p:cNvPr id="1790" name="Google Shape;1790;p7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 name="Google Shape;1811;p79"/>
          <p:cNvGrpSpPr/>
          <p:nvPr/>
        </p:nvGrpSpPr>
        <p:grpSpPr>
          <a:xfrm>
            <a:off x="5130019" y="2346894"/>
            <a:ext cx="483304" cy="504902"/>
            <a:chOff x="1825800" y="1651625"/>
            <a:chExt cx="568125" cy="591775"/>
          </a:xfrm>
        </p:grpSpPr>
        <p:sp>
          <p:nvSpPr>
            <p:cNvPr id="1812" name="Google Shape;1812;p79"/>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9"/>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9"/>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9"/>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9"/>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8" name="Google Shape;1818;p7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9"/>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9"/>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9"/>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1823" name="Google Shape;1823;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7" name="Shape 1827"/>
        <p:cNvGrpSpPr/>
        <p:nvPr/>
      </p:nvGrpSpPr>
      <p:grpSpPr>
        <a:xfrm>
          <a:off x="0" y="0"/>
          <a:ext cx="0" cy="0"/>
          <a:chOff x="0" y="0"/>
          <a:chExt cx="0" cy="0"/>
        </a:xfrm>
      </p:grpSpPr>
      <p:grpSp>
        <p:nvGrpSpPr>
          <p:cNvPr id="1828" name="Google Shape;1828;p80"/>
          <p:cNvGrpSpPr/>
          <p:nvPr/>
        </p:nvGrpSpPr>
        <p:grpSpPr>
          <a:xfrm>
            <a:off x="722058" y="957091"/>
            <a:ext cx="2492868" cy="1379876"/>
            <a:chOff x="2654821" y="2311071"/>
            <a:chExt cx="2279715" cy="1262120"/>
          </a:xfrm>
        </p:grpSpPr>
        <p:grpSp>
          <p:nvGrpSpPr>
            <p:cNvPr id="1829" name="Google Shape;1829;p80"/>
            <p:cNvGrpSpPr/>
            <p:nvPr/>
          </p:nvGrpSpPr>
          <p:grpSpPr>
            <a:xfrm>
              <a:off x="4034269" y="2840745"/>
              <a:ext cx="40212" cy="36437"/>
              <a:chOff x="4293400" y="2574725"/>
              <a:chExt cx="84425" cy="80100"/>
            </a:xfrm>
          </p:grpSpPr>
          <p:sp>
            <p:nvSpPr>
              <p:cNvPr id="1830" name="Google Shape;1830;p8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831" name="Google Shape;1831;p8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80"/>
            <p:cNvGrpSpPr/>
            <p:nvPr/>
          </p:nvGrpSpPr>
          <p:grpSpPr>
            <a:xfrm>
              <a:off x="3894606" y="2334874"/>
              <a:ext cx="913198" cy="518984"/>
              <a:chOff x="4000175" y="1462675"/>
              <a:chExt cx="1917275" cy="1140875"/>
            </a:xfrm>
          </p:grpSpPr>
          <p:sp>
            <p:nvSpPr>
              <p:cNvPr id="1833" name="Google Shape;1833;p8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834" name="Google Shape;1834;p80"/>
              <p:cNvGrpSpPr/>
              <p:nvPr/>
            </p:nvGrpSpPr>
            <p:grpSpPr>
              <a:xfrm>
                <a:off x="4000175" y="1462675"/>
                <a:ext cx="1917275" cy="1140875"/>
                <a:chOff x="4000175" y="1462675"/>
                <a:chExt cx="1917275" cy="1140875"/>
              </a:xfrm>
            </p:grpSpPr>
            <p:sp>
              <p:nvSpPr>
                <p:cNvPr id="1835" name="Google Shape;1835;p8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836" name="Google Shape;1836;p8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40" name="Google Shape;1840;p8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1" name="Google Shape;1841;p80"/>
            <p:cNvGrpSpPr/>
            <p:nvPr/>
          </p:nvGrpSpPr>
          <p:grpSpPr>
            <a:xfrm>
              <a:off x="3875768" y="2846704"/>
              <a:ext cx="44796" cy="47366"/>
              <a:chOff x="3960625" y="2587825"/>
              <a:chExt cx="94050" cy="104125"/>
            </a:xfrm>
          </p:grpSpPr>
          <p:sp>
            <p:nvSpPr>
              <p:cNvPr id="1842" name="Google Shape;1842;p8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843" name="Google Shape;1843;p8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80"/>
            <p:cNvGrpSpPr/>
            <p:nvPr/>
          </p:nvGrpSpPr>
          <p:grpSpPr>
            <a:xfrm>
              <a:off x="3782759" y="2807162"/>
              <a:ext cx="82686" cy="85487"/>
              <a:chOff x="3765350" y="2500900"/>
              <a:chExt cx="173600" cy="187925"/>
            </a:xfrm>
          </p:grpSpPr>
          <p:sp>
            <p:nvSpPr>
              <p:cNvPr id="1845" name="Google Shape;1845;p8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846" name="Google Shape;1846;p8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 name="Google Shape;1851;p80"/>
            <p:cNvGrpSpPr/>
            <p:nvPr/>
          </p:nvGrpSpPr>
          <p:grpSpPr>
            <a:xfrm>
              <a:off x="3775674" y="2798496"/>
              <a:ext cx="40545" cy="23564"/>
              <a:chOff x="3750475" y="2481850"/>
              <a:chExt cx="85125" cy="51800"/>
            </a:xfrm>
          </p:grpSpPr>
          <p:sp>
            <p:nvSpPr>
              <p:cNvPr id="1852" name="Google Shape;1852;p8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854" name="Google Shape;1854;p80"/>
            <p:cNvGrpSpPr/>
            <p:nvPr/>
          </p:nvGrpSpPr>
          <p:grpSpPr>
            <a:xfrm>
              <a:off x="3716946" y="2776024"/>
              <a:ext cx="81971" cy="76912"/>
              <a:chOff x="3627175" y="2432450"/>
              <a:chExt cx="172100" cy="169075"/>
            </a:xfrm>
          </p:grpSpPr>
          <p:sp>
            <p:nvSpPr>
              <p:cNvPr id="1855" name="Google Shape;1855;p8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857" name="Google Shape;1857;p8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858" name="Google Shape;1858;p80"/>
            <p:cNvGrpSpPr/>
            <p:nvPr/>
          </p:nvGrpSpPr>
          <p:grpSpPr>
            <a:xfrm>
              <a:off x="3685682" y="2845624"/>
              <a:ext cx="29311" cy="45055"/>
              <a:chOff x="3561536" y="2585450"/>
              <a:chExt cx="61539" cy="99045"/>
            </a:xfrm>
          </p:grpSpPr>
          <p:sp>
            <p:nvSpPr>
              <p:cNvPr id="1859" name="Google Shape;1859;p8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61" name="Google Shape;1861;p80"/>
            <p:cNvGrpSpPr/>
            <p:nvPr/>
          </p:nvGrpSpPr>
          <p:grpSpPr>
            <a:xfrm>
              <a:off x="3849905" y="2572252"/>
              <a:ext cx="74339" cy="119559"/>
              <a:chOff x="3906325" y="1984500"/>
              <a:chExt cx="156075" cy="262825"/>
            </a:xfrm>
          </p:grpSpPr>
          <p:sp>
            <p:nvSpPr>
              <p:cNvPr id="1862" name="Google Shape;1862;p8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63" name="Google Shape;1863;p8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80"/>
            <p:cNvGrpSpPr/>
            <p:nvPr/>
          </p:nvGrpSpPr>
          <p:grpSpPr>
            <a:xfrm>
              <a:off x="2654821" y="2414345"/>
              <a:ext cx="667570" cy="558731"/>
              <a:chOff x="1397225" y="1637375"/>
              <a:chExt cx="1401575" cy="1228250"/>
            </a:xfrm>
          </p:grpSpPr>
          <p:sp>
            <p:nvSpPr>
              <p:cNvPr id="1865" name="Google Shape;1865;p8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66" name="Google Shape;1866;p80"/>
              <p:cNvGrpSpPr/>
              <p:nvPr/>
            </p:nvGrpSpPr>
            <p:grpSpPr>
              <a:xfrm>
                <a:off x="1397225" y="1637375"/>
                <a:ext cx="1398775" cy="1228250"/>
                <a:chOff x="1397225" y="1637375"/>
                <a:chExt cx="1398775" cy="1228250"/>
              </a:xfrm>
            </p:grpSpPr>
            <p:sp>
              <p:nvSpPr>
                <p:cNvPr id="1867" name="Google Shape;1867;p8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9" name="Google Shape;1869;p80"/>
            <p:cNvGrpSpPr/>
            <p:nvPr/>
          </p:nvGrpSpPr>
          <p:grpSpPr>
            <a:xfrm>
              <a:off x="3230417" y="3103734"/>
              <a:ext cx="282982" cy="280332"/>
              <a:chOff x="2605700" y="3152850"/>
              <a:chExt cx="594125" cy="616250"/>
            </a:xfrm>
          </p:grpSpPr>
          <p:sp>
            <p:nvSpPr>
              <p:cNvPr id="1870" name="Google Shape;1870;p8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71" name="Google Shape;1871;p8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872" name="Google Shape;1872;p80"/>
            <p:cNvGrpSpPr/>
            <p:nvPr/>
          </p:nvGrpSpPr>
          <p:grpSpPr>
            <a:xfrm>
              <a:off x="3265985" y="3226989"/>
              <a:ext cx="87151" cy="346202"/>
              <a:chOff x="2680375" y="3423800"/>
              <a:chExt cx="182975" cy="761050"/>
            </a:xfrm>
          </p:grpSpPr>
          <p:sp>
            <p:nvSpPr>
              <p:cNvPr id="1873" name="Google Shape;1873;p8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874" name="Google Shape;1874;p8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80"/>
            <p:cNvGrpSpPr/>
            <p:nvPr/>
          </p:nvGrpSpPr>
          <p:grpSpPr>
            <a:xfrm>
              <a:off x="3855466" y="3289811"/>
              <a:ext cx="112514" cy="94210"/>
              <a:chOff x="3918000" y="3561900"/>
              <a:chExt cx="236225" cy="207100"/>
            </a:xfrm>
          </p:grpSpPr>
          <p:sp>
            <p:nvSpPr>
              <p:cNvPr id="1876" name="Google Shape;1876;p8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877" name="Google Shape;1877;p8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8" name="Google Shape;1878;p8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881" name="Google Shape;1881;p80"/>
            <p:cNvGrpSpPr/>
            <p:nvPr/>
          </p:nvGrpSpPr>
          <p:grpSpPr>
            <a:xfrm>
              <a:off x="2905224" y="2311071"/>
              <a:ext cx="596721" cy="528992"/>
              <a:chOff x="1922950" y="1410350"/>
              <a:chExt cx="1252825" cy="1162875"/>
            </a:xfrm>
          </p:grpSpPr>
          <p:sp>
            <p:nvSpPr>
              <p:cNvPr id="1882" name="Google Shape;1882;p8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898" name="Google Shape;1898;p8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18" name="Google Shape;1918;p8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19" name="Google Shape;1919;p8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0" name="Google Shape;1920;p80"/>
            <p:cNvGrpSpPr/>
            <p:nvPr/>
          </p:nvGrpSpPr>
          <p:grpSpPr>
            <a:xfrm>
              <a:off x="3280929" y="3294542"/>
              <a:ext cx="109894" cy="272224"/>
              <a:chOff x="2711750" y="3572300"/>
              <a:chExt cx="230725" cy="598425"/>
            </a:xfrm>
          </p:grpSpPr>
          <p:sp>
            <p:nvSpPr>
              <p:cNvPr id="1921" name="Google Shape;1921;p8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3" name="Google Shape;1923;p8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4" name="Google Shape;1924;p80"/>
            <p:cNvGrpSpPr/>
            <p:nvPr/>
          </p:nvGrpSpPr>
          <p:grpSpPr>
            <a:xfrm>
              <a:off x="3790439" y="2408636"/>
              <a:ext cx="73017" cy="75684"/>
              <a:chOff x="3781475" y="1624825"/>
              <a:chExt cx="153300" cy="166375"/>
            </a:xfrm>
          </p:grpSpPr>
          <p:sp>
            <p:nvSpPr>
              <p:cNvPr id="1925" name="Google Shape;1925;p8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9" name="Google Shape;1929;p8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6" name="Google Shape;1936;p80"/>
            <p:cNvGrpSpPr/>
            <p:nvPr/>
          </p:nvGrpSpPr>
          <p:grpSpPr>
            <a:xfrm>
              <a:off x="4403342" y="3107749"/>
              <a:ext cx="316680" cy="101374"/>
              <a:chOff x="5068275" y="3161675"/>
              <a:chExt cx="664875" cy="222850"/>
            </a:xfrm>
          </p:grpSpPr>
          <p:sp>
            <p:nvSpPr>
              <p:cNvPr id="1937" name="Google Shape;1937;p8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1" name="Google Shape;1941;p8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0" name="Google Shape;1970;p80"/>
            <p:cNvGrpSpPr/>
            <p:nvPr/>
          </p:nvGrpSpPr>
          <p:grpSpPr>
            <a:xfrm>
              <a:off x="3697513" y="2707266"/>
              <a:ext cx="59549" cy="79733"/>
              <a:chOff x="3586375" y="2281300"/>
              <a:chExt cx="125025" cy="175275"/>
            </a:xfrm>
          </p:grpSpPr>
          <p:sp>
            <p:nvSpPr>
              <p:cNvPr id="1971" name="Google Shape;1971;p8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3" name="Google Shape;1973;p8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4" name="Google Shape;1974;p80"/>
            <p:cNvGrpSpPr/>
            <p:nvPr/>
          </p:nvGrpSpPr>
          <p:grpSpPr>
            <a:xfrm>
              <a:off x="4513224" y="3221724"/>
              <a:ext cx="274563" cy="280321"/>
              <a:chOff x="5298975" y="3412225"/>
              <a:chExt cx="576450" cy="616225"/>
            </a:xfrm>
          </p:grpSpPr>
          <p:sp>
            <p:nvSpPr>
              <p:cNvPr id="1975" name="Google Shape;1975;p8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76" name="Google Shape;1976;p8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80"/>
            <p:cNvGrpSpPr/>
            <p:nvPr/>
          </p:nvGrpSpPr>
          <p:grpSpPr>
            <a:xfrm>
              <a:off x="4824403" y="3421846"/>
              <a:ext cx="110132" cy="130647"/>
              <a:chOff x="5952300" y="3852150"/>
              <a:chExt cx="231225" cy="287200"/>
            </a:xfrm>
          </p:grpSpPr>
          <p:sp>
            <p:nvSpPr>
              <p:cNvPr id="1978" name="Google Shape;1978;p8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0" name="Google Shape;1980;p8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8" name="Google Shape;1988;p80"/>
            <p:cNvGrpSpPr/>
            <p:nvPr/>
          </p:nvGrpSpPr>
          <p:grpSpPr>
            <a:xfrm>
              <a:off x="4295710" y="3079670"/>
              <a:ext cx="14968" cy="27135"/>
              <a:chOff x="4842300" y="3099950"/>
              <a:chExt cx="31425" cy="59650"/>
            </a:xfrm>
          </p:grpSpPr>
          <p:sp>
            <p:nvSpPr>
              <p:cNvPr id="1989" name="Google Shape;1989;p8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3" name="Google Shape;1993;p8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1" name="Google Shape;2001;p80"/>
            <p:cNvGrpSpPr/>
            <p:nvPr/>
          </p:nvGrpSpPr>
          <p:grpSpPr>
            <a:xfrm>
              <a:off x="3831056" y="2816010"/>
              <a:ext cx="37378" cy="27612"/>
              <a:chOff x="3866750" y="2520350"/>
              <a:chExt cx="78475" cy="60700"/>
            </a:xfrm>
          </p:grpSpPr>
          <p:sp>
            <p:nvSpPr>
              <p:cNvPr id="2002" name="Google Shape;2002;p8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6" name="Google Shape;2006;p8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23" name="Google Shape;2023;p8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35" name="Google Shape;2035;p8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8" name="Google Shape;2048;p80"/>
            <p:cNvGrpSpPr/>
            <p:nvPr/>
          </p:nvGrpSpPr>
          <p:grpSpPr>
            <a:xfrm>
              <a:off x="3632736" y="3051591"/>
              <a:ext cx="63288" cy="45217"/>
              <a:chOff x="3450375" y="3038225"/>
              <a:chExt cx="132875" cy="99400"/>
            </a:xfrm>
          </p:grpSpPr>
          <p:sp>
            <p:nvSpPr>
              <p:cNvPr id="2049" name="Google Shape;2049;p8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1" name="Google Shape;2051;p8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60" name="Google Shape;2060;p8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70" name="Google Shape;2070;p8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76" name="Google Shape;2076;p8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80"/>
          <p:cNvGrpSpPr/>
          <p:nvPr/>
        </p:nvGrpSpPr>
        <p:grpSpPr>
          <a:xfrm>
            <a:off x="719115" y="2852867"/>
            <a:ext cx="2622876" cy="1333540"/>
            <a:chOff x="238125" y="1038125"/>
            <a:chExt cx="7146800" cy="3633625"/>
          </a:xfrm>
        </p:grpSpPr>
        <p:sp>
          <p:nvSpPr>
            <p:cNvPr id="2087" name="Google Shape;2087;p8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80"/>
          <p:cNvGrpSpPr/>
          <p:nvPr/>
        </p:nvGrpSpPr>
        <p:grpSpPr>
          <a:xfrm>
            <a:off x="5834043" y="994977"/>
            <a:ext cx="2590840" cy="1380235"/>
            <a:chOff x="233350" y="949250"/>
            <a:chExt cx="7137300" cy="3802300"/>
          </a:xfrm>
        </p:grpSpPr>
        <p:sp>
          <p:nvSpPr>
            <p:cNvPr id="3660" name="Google Shape;3660;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1" name="Google Shape;3711;p80"/>
          <p:cNvGrpSpPr/>
          <p:nvPr/>
        </p:nvGrpSpPr>
        <p:grpSpPr>
          <a:xfrm>
            <a:off x="7648472" y="3039750"/>
            <a:ext cx="104231" cy="320340"/>
            <a:chOff x="7564426" y="3224343"/>
            <a:chExt cx="119985" cy="368801"/>
          </a:xfrm>
        </p:grpSpPr>
        <p:sp>
          <p:nvSpPr>
            <p:cNvPr id="3712" name="Google Shape;3712;p8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80"/>
          <p:cNvGrpSpPr/>
          <p:nvPr/>
        </p:nvGrpSpPr>
        <p:grpSpPr>
          <a:xfrm>
            <a:off x="7347961" y="3033852"/>
            <a:ext cx="189489" cy="332132"/>
            <a:chOff x="8370831" y="3202002"/>
            <a:chExt cx="218129" cy="382376"/>
          </a:xfrm>
        </p:grpSpPr>
        <p:sp>
          <p:nvSpPr>
            <p:cNvPr id="3715" name="Google Shape;3715;p8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80"/>
          <p:cNvGrpSpPr/>
          <p:nvPr/>
        </p:nvGrpSpPr>
        <p:grpSpPr>
          <a:xfrm>
            <a:off x="8071350" y="3444984"/>
            <a:ext cx="309429" cy="267000"/>
            <a:chOff x="6742064" y="3750480"/>
            <a:chExt cx="399315" cy="344560"/>
          </a:xfrm>
        </p:grpSpPr>
        <p:sp>
          <p:nvSpPr>
            <p:cNvPr id="3718" name="Google Shape;3718;p8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0" name="Google Shape;3720;p80"/>
          <p:cNvGrpSpPr/>
          <p:nvPr/>
        </p:nvGrpSpPr>
        <p:grpSpPr>
          <a:xfrm>
            <a:off x="7610369" y="3796031"/>
            <a:ext cx="180437" cy="281608"/>
            <a:chOff x="7248525" y="3739696"/>
            <a:chExt cx="230531" cy="359790"/>
          </a:xfrm>
        </p:grpSpPr>
        <p:sp>
          <p:nvSpPr>
            <p:cNvPr id="3721" name="Google Shape;3721;p8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3" name="Google Shape;3723;p80"/>
          <p:cNvGrpSpPr/>
          <p:nvPr/>
        </p:nvGrpSpPr>
        <p:grpSpPr>
          <a:xfrm>
            <a:off x="7856288" y="3439255"/>
            <a:ext cx="162896" cy="278710"/>
            <a:chOff x="7601242" y="3729267"/>
            <a:chExt cx="222566" cy="380803"/>
          </a:xfrm>
        </p:grpSpPr>
        <p:sp>
          <p:nvSpPr>
            <p:cNvPr id="3724" name="Google Shape;3724;p8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6" name="Google Shape;3726;p80"/>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7" name="Google Shape;3727;p80"/>
          <p:cNvGrpSpPr/>
          <p:nvPr/>
        </p:nvGrpSpPr>
        <p:grpSpPr>
          <a:xfrm>
            <a:off x="7345934" y="3440396"/>
            <a:ext cx="193543" cy="275990"/>
            <a:chOff x="8304647" y="3738687"/>
            <a:chExt cx="225076" cy="320956"/>
          </a:xfrm>
        </p:grpSpPr>
        <p:sp>
          <p:nvSpPr>
            <p:cNvPr id="3728" name="Google Shape;3728;p8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80"/>
          <p:cNvGrpSpPr/>
          <p:nvPr/>
        </p:nvGrpSpPr>
        <p:grpSpPr>
          <a:xfrm>
            <a:off x="7618426" y="3440396"/>
            <a:ext cx="178492" cy="275990"/>
            <a:chOff x="8615101" y="3738687"/>
            <a:chExt cx="207573" cy="320956"/>
          </a:xfrm>
        </p:grpSpPr>
        <p:sp>
          <p:nvSpPr>
            <p:cNvPr id="3732" name="Google Shape;3732;p8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5" name="Google Shape;3735;p80"/>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6" name="Google Shape;3736;p80"/>
          <p:cNvGrpSpPr/>
          <p:nvPr/>
        </p:nvGrpSpPr>
        <p:grpSpPr>
          <a:xfrm>
            <a:off x="6013131" y="3561884"/>
            <a:ext cx="557670" cy="511283"/>
            <a:chOff x="6015419" y="3716859"/>
            <a:chExt cx="557671" cy="511283"/>
          </a:xfrm>
        </p:grpSpPr>
        <p:sp>
          <p:nvSpPr>
            <p:cNvPr id="3737" name="Google Shape;3737;p8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8" name="Google Shape;3738;p80"/>
            <p:cNvGrpSpPr/>
            <p:nvPr/>
          </p:nvGrpSpPr>
          <p:grpSpPr>
            <a:xfrm>
              <a:off x="6036094" y="3716980"/>
              <a:ext cx="529860" cy="510468"/>
              <a:chOff x="6036094" y="3716980"/>
              <a:chExt cx="529860" cy="510468"/>
            </a:xfrm>
          </p:grpSpPr>
          <p:sp>
            <p:nvSpPr>
              <p:cNvPr id="3739" name="Google Shape;3739;p8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9" name="Google Shape;3749;p80"/>
          <p:cNvGrpSpPr/>
          <p:nvPr/>
        </p:nvGrpSpPr>
        <p:grpSpPr>
          <a:xfrm>
            <a:off x="6642016" y="2918653"/>
            <a:ext cx="576302" cy="511871"/>
            <a:chOff x="6644304" y="3073628"/>
            <a:chExt cx="576302" cy="511871"/>
          </a:xfrm>
        </p:grpSpPr>
        <p:sp>
          <p:nvSpPr>
            <p:cNvPr id="3750" name="Google Shape;3750;p8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1" name="Google Shape;3751;p80"/>
            <p:cNvGrpSpPr/>
            <p:nvPr/>
          </p:nvGrpSpPr>
          <p:grpSpPr>
            <a:xfrm>
              <a:off x="6712169" y="3085440"/>
              <a:ext cx="481622" cy="494913"/>
              <a:chOff x="6712169" y="3085440"/>
              <a:chExt cx="481622" cy="494913"/>
            </a:xfrm>
          </p:grpSpPr>
          <p:sp>
            <p:nvSpPr>
              <p:cNvPr id="3752" name="Google Shape;3752;p8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7" name="Google Shape;3757;p8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0" name="Google Shape;3760;p80"/>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1" name="Google Shape;3761;p80"/>
          <p:cNvGrpSpPr/>
          <p:nvPr/>
        </p:nvGrpSpPr>
        <p:grpSpPr>
          <a:xfrm>
            <a:off x="6649867" y="3561648"/>
            <a:ext cx="560631" cy="511352"/>
            <a:chOff x="6652154" y="3716623"/>
            <a:chExt cx="560631" cy="511352"/>
          </a:xfrm>
        </p:grpSpPr>
        <p:sp>
          <p:nvSpPr>
            <p:cNvPr id="3762" name="Google Shape;3762;p8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3" name="Google Shape;3763;p80"/>
            <p:cNvGrpSpPr/>
            <p:nvPr/>
          </p:nvGrpSpPr>
          <p:grpSpPr>
            <a:xfrm>
              <a:off x="6669657" y="3716715"/>
              <a:ext cx="466779" cy="464290"/>
              <a:chOff x="6669657" y="3716715"/>
              <a:chExt cx="466779" cy="464290"/>
            </a:xfrm>
          </p:grpSpPr>
          <p:sp>
            <p:nvSpPr>
              <p:cNvPr id="3764" name="Google Shape;3764;p8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7" name="Google Shape;3777;p80"/>
          <p:cNvGrpSpPr/>
          <p:nvPr/>
        </p:nvGrpSpPr>
        <p:grpSpPr>
          <a:xfrm>
            <a:off x="7843958" y="3843056"/>
            <a:ext cx="187557" cy="187557"/>
            <a:chOff x="8565775" y="671075"/>
            <a:chExt cx="441000" cy="441000"/>
          </a:xfrm>
        </p:grpSpPr>
        <p:sp>
          <p:nvSpPr>
            <p:cNvPr id="3778" name="Google Shape;3778;p8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0" name="Google Shape;3780;p80"/>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2" name="Google Shape;3782;p80"/>
          <p:cNvGrpSpPr/>
          <p:nvPr/>
        </p:nvGrpSpPr>
        <p:grpSpPr>
          <a:xfrm>
            <a:off x="5997813" y="2921275"/>
            <a:ext cx="587871" cy="512373"/>
            <a:chOff x="6000100" y="3076250"/>
            <a:chExt cx="587871" cy="512373"/>
          </a:xfrm>
        </p:grpSpPr>
        <p:sp>
          <p:nvSpPr>
            <p:cNvPr id="3783" name="Google Shape;3783;p8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4" name="Google Shape;3784;p80"/>
            <p:cNvGrpSpPr/>
            <p:nvPr/>
          </p:nvGrpSpPr>
          <p:grpSpPr>
            <a:xfrm>
              <a:off x="6031360" y="3076713"/>
              <a:ext cx="539107" cy="480965"/>
              <a:chOff x="6031360" y="3076713"/>
              <a:chExt cx="539107" cy="480965"/>
            </a:xfrm>
          </p:grpSpPr>
          <p:sp>
            <p:nvSpPr>
              <p:cNvPr id="3785" name="Google Shape;3785;p8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2" name="Google Shape;3792;p80"/>
          <p:cNvGrpSpPr/>
          <p:nvPr/>
        </p:nvGrpSpPr>
        <p:grpSpPr>
          <a:xfrm>
            <a:off x="3369304" y="940638"/>
            <a:ext cx="2310381" cy="1488888"/>
            <a:chOff x="229225" y="549050"/>
            <a:chExt cx="7161750" cy="4615275"/>
          </a:xfrm>
        </p:grpSpPr>
        <p:sp>
          <p:nvSpPr>
            <p:cNvPr id="3793" name="Google Shape;3793;p8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80"/>
          <p:cNvGrpSpPr/>
          <p:nvPr/>
        </p:nvGrpSpPr>
        <p:grpSpPr>
          <a:xfrm>
            <a:off x="3514722" y="2832485"/>
            <a:ext cx="2310282" cy="1374222"/>
            <a:chOff x="238125" y="732525"/>
            <a:chExt cx="7130500" cy="4241425"/>
          </a:xfrm>
        </p:grpSpPr>
        <p:sp>
          <p:nvSpPr>
            <p:cNvPr id="3911" name="Google Shape;3911;p8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8" name="Shape 4028"/>
        <p:cNvGrpSpPr/>
        <p:nvPr/>
      </p:nvGrpSpPr>
      <p:grpSpPr>
        <a:xfrm>
          <a:off x="0" y="0"/>
          <a:ext cx="0" cy="0"/>
          <a:chOff x="0" y="0"/>
          <a:chExt cx="0" cy="0"/>
        </a:xfrm>
      </p:grpSpPr>
      <p:grpSp>
        <p:nvGrpSpPr>
          <p:cNvPr id="4029" name="Google Shape;4029;p81"/>
          <p:cNvGrpSpPr/>
          <p:nvPr/>
        </p:nvGrpSpPr>
        <p:grpSpPr>
          <a:xfrm>
            <a:off x="729274" y="969771"/>
            <a:ext cx="2507799" cy="206239"/>
            <a:chOff x="106648" y="895722"/>
            <a:chExt cx="4481413" cy="374300"/>
          </a:xfrm>
        </p:grpSpPr>
        <p:grpSp>
          <p:nvGrpSpPr>
            <p:cNvPr id="4030" name="Google Shape;4030;p81"/>
            <p:cNvGrpSpPr/>
            <p:nvPr/>
          </p:nvGrpSpPr>
          <p:grpSpPr>
            <a:xfrm>
              <a:off x="2233276" y="895722"/>
              <a:ext cx="1082667" cy="223591"/>
              <a:chOff x="4808316" y="2800065"/>
              <a:chExt cx="1999386" cy="412910"/>
            </a:xfrm>
          </p:grpSpPr>
          <p:sp>
            <p:nvSpPr>
              <p:cNvPr id="4031" name="Google Shape;4031;p8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2" name="Google Shape;4032;p81"/>
              <p:cNvGrpSpPr/>
              <p:nvPr/>
            </p:nvGrpSpPr>
            <p:grpSpPr>
              <a:xfrm>
                <a:off x="4808316" y="2800065"/>
                <a:ext cx="92400" cy="411825"/>
                <a:chOff x="845575" y="2563700"/>
                <a:chExt cx="92400" cy="411825"/>
              </a:xfrm>
            </p:grpSpPr>
            <p:cxnSp>
              <p:nvCxnSpPr>
                <p:cNvPr id="4033" name="Google Shape;4033;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34" name="Google Shape;4034;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5" name="Google Shape;4035;p81"/>
            <p:cNvGrpSpPr/>
            <p:nvPr/>
          </p:nvGrpSpPr>
          <p:grpSpPr>
            <a:xfrm>
              <a:off x="106648" y="895722"/>
              <a:ext cx="1088401" cy="223591"/>
              <a:chOff x="881025" y="2800065"/>
              <a:chExt cx="2009975" cy="412910"/>
            </a:xfrm>
          </p:grpSpPr>
          <p:sp>
            <p:nvSpPr>
              <p:cNvPr id="4036" name="Google Shape;4036;p8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7" name="Google Shape;4037;p81"/>
              <p:cNvGrpSpPr/>
              <p:nvPr/>
            </p:nvGrpSpPr>
            <p:grpSpPr>
              <a:xfrm>
                <a:off x="881025" y="2800065"/>
                <a:ext cx="92400" cy="411825"/>
                <a:chOff x="845575" y="2563700"/>
                <a:chExt cx="92400" cy="411825"/>
              </a:xfrm>
            </p:grpSpPr>
            <p:cxnSp>
              <p:nvCxnSpPr>
                <p:cNvPr id="4038" name="Google Shape;4038;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39" name="Google Shape;4039;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0" name="Google Shape;4040;p81"/>
            <p:cNvGrpSpPr/>
            <p:nvPr/>
          </p:nvGrpSpPr>
          <p:grpSpPr>
            <a:xfrm>
              <a:off x="1172346" y="1047018"/>
              <a:ext cx="1083151" cy="223003"/>
              <a:chOff x="2849073" y="3079467"/>
              <a:chExt cx="2000279" cy="411825"/>
            </a:xfrm>
          </p:grpSpPr>
          <p:sp>
            <p:nvSpPr>
              <p:cNvPr id="4041" name="Google Shape;4041;p8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2" name="Google Shape;4042;p81"/>
              <p:cNvGrpSpPr/>
              <p:nvPr/>
            </p:nvGrpSpPr>
            <p:grpSpPr>
              <a:xfrm rot="10800000">
                <a:off x="2849073" y="3079467"/>
                <a:ext cx="92400" cy="411825"/>
                <a:chOff x="2070100" y="2563700"/>
                <a:chExt cx="92400" cy="411825"/>
              </a:xfrm>
            </p:grpSpPr>
            <p:cxnSp>
              <p:nvCxnSpPr>
                <p:cNvPr id="4043" name="Google Shape;4043;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44" name="Google Shape;4044;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5" name="Google Shape;4045;p81"/>
            <p:cNvGrpSpPr/>
            <p:nvPr/>
          </p:nvGrpSpPr>
          <p:grpSpPr>
            <a:xfrm>
              <a:off x="3290132" y="1047018"/>
              <a:ext cx="1297929" cy="223003"/>
              <a:chOff x="6760035" y="3079467"/>
              <a:chExt cx="2396914" cy="411825"/>
            </a:xfrm>
          </p:grpSpPr>
          <p:sp>
            <p:nvSpPr>
              <p:cNvPr id="4046" name="Google Shape;4046;p8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7" name="Google Shape;4047;p81"/>
              <p:cNvGrpSpPr/>
              <p:nvPr/>
            </p:nvGrpSpPr>
            <p:grpSpPr>
              <a:xfrm rot="10800000">
                <a:off x="6760035" y="3079467"/>
                <a:ext cx="92400" cy="411825"/>
                <a:chOff x="2070100" y="2563700"/>
                <a:chExt cx="92400" cy="411825"/>
              </a:xfrm>
            </p:grpSpPr>
            <p:cxnSp>
              <p:nvCxnSpPr>
                <p:cNvPr id="4048" name="Google Shape;4048;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49" name="Google Shape;4049;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50" name="Google Shape;4050;p81"/>
          <p:cNvGrpSpPr/>
          <p:nvPr/>
        </p:nvGrpSpPr>
        <p:grpSpPr>
          <a:xfrm>
            <a:off x="2147036" y="3369142"/>
            <a:ext cx="1086701" cy="799429"/>
            <a:chOff x="2183288" y="3555572"/>
            <a:chExt cx="1136241" cy="835873"/>
          </a:xfrm>
        </p:grpSpPr>
        <p:sp>
          <p:nvSpPr>
            <p:cNvPr id="4051" name="Google Shape;4051;p8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2" name="Google Shape;4052;p81"/>
            <p:cNvGrpSpPr/>
            <p:nvPr/>
          </p:nvGrpSpPr>
          <p:grpSpPr>
            <a:xfrm>
              <a:off x="2205895" y="3637269"/>
              <a:ext cx="1089848" cy="724993"/>
              <a:chOff x="2205895" y="3637269"/>
              <a:chExt cx="1089848" cy="724993"/>
            </a:xfrm>
          </p:grpSpPr>
          <p:sp>
            <p:nvSpPr>
              <p:cNvPr id="4053" name="Google Shape;4053;p8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9" name="Google Shape;4059;p8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60" name="Google Shape;4060;p8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61" name="Google Shape;4061;p81"/>
            <p:cNvGrpSpPr/>
            <p:nvPr/>
          </p:nvGrpSpPr>
          <p:grpSpPr>
            <a:xfrm>
              <a:off x="3173850" y="3779426"/>
              <a:ext cx="145679" cy="70048"/>
              <a:chOff x="3173850" y="3779426"/>
              <a:chExt cx="145679" cy="70048"/>
            </a:xfrm>
          </p:grpSpPr>
          <p:cxnSp>
            <p:nvCxnSpPr>
              <p:cNvPr id="4062" name="Google Shape;4062;p8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063" name="Google Shape;4063;p8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81"/>
            <p:cNvGrpSpPr/>
            <p:nvPr/>
          </p:nvGrpSpPr>
          <p:grpSpPr>
            <a:xfrm>
              <a:off x="2183288" y="4139483"/>
              <a:ext cx="145133" cy="70048"/>
              <a:chOff x="2183288" y="4139483"/>
              <a:chExt cx="145133" cy="70048"/>
            </a:xfrm>
          </p:grpSpPr>
          <p:cxnSp>
            <p:nvCxnSpPr>
              <p:cNvPr id="4065" name="Google Shape;4065;p8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066" name="Google Shape;4066;p8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7" name="Google Shape;4067;p8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68" name="Google Shape;4068;p8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69" name="Google Shape;4069;p81"/>
            <p:cNvGrpSpPr/>
            <p:nvPr/>
          </p:nvGrpSpPr>
          <p:grpSpPr>
            <a:xfrm>
              <a:off x="2943836" y="4268886"/>
              <a:ext cx="60717" cy="122559"/>
              <a:chOff x="2943836" y="4268886"/>
              <a:chExt cx="60717" cy="122559"/>
            </a:xfrm>
          </p:grpSpPr>
          <p:sp>
            <p:nvSpPr>
              <p:cNvPr id="4070" name="Google Shape;4070;p8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1" name="Google Shape;4071;p8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072" name="Google Shape;4072;p81"/>
          <p:cNvGrpSpPr/>
          <p:nvPr/>
        </p:nvGrpSpPr>
        <p:grpSpPr>
          <a:xfrm>
            <a:off x="3409981" y="1290142"/>
            <a:ext cx="1675870" cy="758251"/>
            <a:chOff x="3530532" y="1496185"/>
            <a:chExt cx="1562000" cy="706730"/>
          </a:xfrm>
        </p:grpSpPr>
        <p:cxnSp>
          <p:nvCxnSpPr>
            <p:cNvPr id="4073" name="Google Shape;4073;p8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074" name="Google Shape;4074;p81"/>
            <p:cNvGrpSpPr/>
            <p:nvPr/>
          </p:nvGrpSpPr>
          <p:grpSpPr>
            <a:xfrm>
              <a:off x="3530532" y="1496185"/>
              <a:ext cx="323430" cy="463587"/>
              <a:chOff x="3530532" y="1496185"/>
              <a:chExt cx="323430" cy="463587"/>
            </a:xfrm>
          </p:grpSpPr>
          <p:grpSp>
            <p:nvGrpSpPr>
              <p:cNvPr id="4075" name="Google Shape;4075;p81"/>
              <p:cNvGrpSpPr/>
              <p:nvPr/>
            </p:nvGrpSpPr>
            <p:grpSpPr>
              <a:xfrm>
                <a:off x="3567462" y="1496185"/>
                <a:ext cx="286500" cy="361376"/>
                <a:chOff x="3567462" y="1496185"/>
                <a:chExt cx="286500" cy="361376"/>
              </a:xfrm>
            </p:grpSpPr>
            <p:cxnSp>
              <p:nvCxnSpPr>
                <p:cNvPr id="4076" name="Google Shape;4076;p8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77" name="Google Shape;4077;p8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8" name="Google Shape;4078;p8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9" name="Google Shape;4079;p81"/>
            <p:cNvGrpSpPr/>
            <p:nvPr/>
          </p:nvGrpSpPr>
          <p:grpSpPr>
            <a:xfrm>
              <a:off x="3891569" y="1779209"/>
              <a:ext cx="323945" cy="423706"/>
              <a:chOff x="3891569" y="1779209"/>
              <a:chExt cx="323945" cy="423706"/>
            </a:xfrm>
          </p:grpSpPr>
          <p:grpSp>
            <p:nvGrpSpPr>
              <p:cNvPr id="4080" name="Google Shape;4080;p81"/>
              <p:cNvGrpSpPr/>
              <p:nvPr/>
            </p:nvGrpSpPr>
            <p:grpSpPr>
              <a:xfrm>
                <a:off x="3929014" y="1881638"/>
                <a:ext cx="286500" cy="321278"/>
                <a:chOff x="3929014" y="1881638"/>
                <a:chExt cx="286500" cy="321278"/>
              </a:xfrm>
            </p:grpSpPr>
            <p:cxnSp>
              <p:nvCxnSpPr>
                <p:cNvPr id="4081" name="Google Shape;4081;p8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082" name="Google Shape;4082;p8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3" name="Google Shape;4083;p8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81"/>
            <p:cNvGrpSpPr/>
            <p:nvPr/>
          </p:nvGrpSpPr>
          <p:grpSpPr>
            <a:xfrm>
              <a:off x="4252606" y="1496185"/>
              <a:ext cx="324721" cy="463587"/>
              <a:chOff x="4252606" y="1496185"/>
              <a:chExt cx="324721" cy="463587"/>
            </a:xfrm>
          </p:grpSpPr>
          <p:grpSp>
            <p:nvGrpSpPr>
              <p:cNvPr id="4085" name="Google Shape;4085;p81"/>
              <p:cNvGrpSpPr/>
              <p:nvPr/>
            </p:nvGrpSpPr>
            <p:grpSpPr>
              <a:xfrm>
                <a:off x="4290828" y="1496185"/>
                <a:ext cx="286500" cy="361376"/>
                <a:chOff x="4290828" y="1496185"/>
                <a:chExt cx="286500" cy="361376"/>
              </a:xfrm>
            </p:grpSpPr>
            <p:cxnSp>
              <p:nvCxnSpPr>
                <p:cNvPr id="4086" name="Google Shape;4086;p8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87" name="Google Shape;4087;p8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8" name="Google Shape;4088;p8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81"/>
            <p:cNvGrpSpPr/>
            <p:nvPr/>
          </p:nvGrpSpPr>
          <p:grpSpPr>
            <a:xfrm>
              <a:off x="4613643" y="1763716"/>
              <a:ext cx="325308" cy="439200"/>
              <a:chOff x="4613643" y="1763716"/>
              <a:chExt cx="325308" cy="439200"/>
            </a:xfrm>
          </p:grpSpPr>
          <p:grpSp>
            <p:nvGrpSpPr>
              <p:cNvPr id="4090" name="Google Shape;4090;p81"/>
              <p:cNvGrpSpPr/>
              <p:nvPr/>
            </p:nvGrpSpPr>
            <p:grpSpPr>
              <a:xfrm>
                <a:off x="4652451" y="1879538"/>
                <a:ext cx="286500" cy="323378"/>
                <a:chOff x="4652451" y="1879538"/>
                <a:chExt cx="286500" cy="323378"/>
              </a:xfrm>
            </p:grpSpPr>
            <p:cxnSp>
              <p:nvCxnSpPr>
                <p:cNvPr id="4091" name="Google Shape;4091;p8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092" name="Google Shape;4092;p8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3" name="Google Shape;4093;p8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4" name="Google Shape;4094;p81"/>
          <p:cNvGrpSpPr/>
          <p:nvPr/>
        </p:nvGrpSpPr>
        <p:grpSpPr>
          <a:xfrm>
            <a:off x="3421841" y="2143768"/>
            <a:ext cx="1652173" cy="391517"/>
            <a:chOff x="3512551" y="2358270"/>
            <a:chExt cx="1597383" cy="378533"/>
          </a:xfrm>
        </p:grpSpPr>
        <p:cxnSp>
          <p:nvCxnSpPr>
            <p:cNvPr id="4095" name="Google Shape;4095;p81"/>
            <p:cNvCxnSpPr>
              <a:stCxn id="4096" idx="6"/>
              <a:endCxn id="4097"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098" name="Google Shape;4098;p81"/>
            <p:cNvGrpSpPr/>
            <p:nvPr/>
          </p:nvGrpSpPr>
          <p:grpSpPr>
            <a:xfrm>
              <a:off x="3512551" y="2358270"/>
              <a:ext cx="225647" cy="307714"/>
              <a:chOff x="2182679" y="2004714"/>
              <a:chExt cx="792300" cy="1080458"/>
            </a:xfrm>
          </p:grpSpPr>
          <p:cxnSp>
            <p:nvCxnSpPr>
              <p:cNvPr id="4099" name="Google Shape;4099;p81"/>
              <p:cNvCxnSpPr>
                <a:stCxn id="4100"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096" name="Google Shape;4096;p8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81"/>
            <p:cNvGrpSpPr/>
            <p:nvPr/>
          </p:nvGrpSpPr>
          <p:grpSpPr>
            <a:xfrm>
              <a:off x="3969644" y="2440153"/>
              <a:ext cx="225853" cy="296651"/>
              <a:chOff x="3775710" y="1729289"/>
              <a:chExt cx="136500" cy="179289"/>
            </a:xfrm>
          </p:grpSpPr>
          <p:cxnSp>
            <p:nvCxnSpPr>
              <p:cNvPr id="4102" name="Google Shape;4102;p8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103" name="Google Shape;4103;p8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81"/>
            <p:cNvGrpSpPr/>
            <p:nvPr/>
          </p:nvGrpSpPr>
          <p:grpSpPr>
            <a:xfrm>
              <a:off x="4427051" y="2358270"/>
              <a:ext cx="225647" cy="307714"/>
              <a:chOff x="5393704" y="2004714"/>
              <a:chExt cx="792300" cy="1080458"/>
            </a:xfrm>
          </p:grpSpPr>
          <p:cxnSp>
            <p:nvCxnSpPr>
              <p:cNvPr id="4106" name="Google Shape;4106;p81"/>
              <p:cNvCxnSpPr>
                <a:stCxn id="4107"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08" name="Google Shape;4108;p8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9" name="Google Shape;4109;p81"/>
            <p:cNvGrpSpPr/>
            <p:nvPr/>
          </p:nvGrpSpPr>
          <p:grpSpPr>
            <a:xfrm>
              <a:off x="4884287" y="2440252"/>
              <a:ext cx="225647" cy="296532"/>
              <a:chOff x="6999166" y="2292572"/>
              <a:chExt cx="792300" cy="1041192"/>
            </a:xfrm>
          </p:grpSpPr>
          <p:cxnSp>
            <p:nvCxnSpPr>
              <p:cNvPr id="4110" name="Google Shape;4110;p8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097" name="Google Shape;4097;p8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2" name="Google Shape;4112;p81"/>
          <p:cNvGrpSpPr/>
          <p:nvPr/>
        </p:nvGrpSpPr>
        <p:grpSpPr>
          <a:xfrm>
            <a:off x="6842649" y="979967"/>
            <a:ext cx="1581844" cy="732818"/>
            <a:chOff x="634175" y="2986275"/>
            <a:chExt cx="3147949" cy="1458344"/>
          </a:xfrm>
        </p:grpSpPr>
        <p:cxnSp>
          <p:nvCxnSpPr>
            <p:cNvPr id="4113" name="Google Shape;4113;p81"/>
            <p:cNvCxnSpPr>
              <a:stCxn id="4114" idx="4"/>
              <a:endCxn id="4115"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116" name="Google Shape;4116;p81"/>
            <p:cNvCxnSpPr>
              <a:stCxn id="4115" idx="0"/>
              <a:endCxn id="4117"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18" name="Google Shape;4118;p81"/>
            <p:cNvCxnSpPr>
              <a:stCxn id="4117" idx="4"/>
              <a:endCxn id="4119"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20" name="Google Shape;4120;p81"/>
            <p:cNvCxnSpPr>
              <a:stCxn id="4119" idx="0"/>
              <a:endCxn id="4121"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121" name="Google Shape;4121;p8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17" name="Google Shape;4117;p8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14" name="Google Shape;4114;p8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19" name="Google Shape;4119;p8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15" name="Google Shape;4115;p8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122" name="Google Shape;4122;p81"/>
          <p:cNvGrpSpPr/>
          <p:nvPr/>
        </p:nvGrpSpPr>
        <p:grpSpPr>
          <a:xfrm>
            <a:off x="3410364" y="2674277"/>
            <a:ext cx="1675128" cy="313674"/>
            <a:chOff x="998425" y="1182125"/>
            <a:chExt cx="1065400" cy="199500"/>
          </a:xfrm>
        </p:grpSpPr>
        <p:sp>
          <p:nvSpPr>
            <p:cNvPr id="4123" name="Google Shape;4123;p8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81"/>
          <p:cNvGrpSpPr/>
          <p:nvPr/>
        </p:nvGrpSpPr>
        <p:grpSpPr>
          <a:xfrm>
            <a:off x="3410363" y="3630244"/>
            <a:ext cx="1675129" cy="525345"/>
            <a:chOff x="5194708" y="3484366"/>
            <a:chExt cx="3148148" cy="987304"/>
          </a:xfrm>
        </p:grpSpPr>
        <p:grpSp>
          <p:nvGrpSpPr>
            <p:cNvPr id="4129" name="Google Shape;4129;p81"/>
            <p:cNvGrpSpPr/>
            <p:nvPr/>
          </p:nvGrpSpPr>
          <p:grpSpPr>
            <a:xfrm>
              <a:off x="7531521" y="3484366"/>
              <a:ext cx="811335" cy="987304"/>
              <a:chOff x="3379425" y="1617275"/>
              <a:chExt cx="1090650" cy="1327200"/>
            </a:xfrm>
          </p:grpSpPr>
          <p:sp>
            <p:nvSpPr>
              <p:cNvPr id="4130" name="Google Shape;4130;p8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81"/>
            <p:cNvGrpSpPr/>
            <p:nvPr/>
          </p:nvGrpSpPr>
          <p:grpSpPr>
            <a:xfrm>
              <a:off x="6752546" y="3484366"/>
              <a:ext cx="811428" cy="987304"/>
              <a:chOff x="2332275" y="1617275"/>
              <a:chExt cx="1090775" cy="1327200"/>
            </a:xfrm>
          </p:grpSpPr>
          <p:sp>
            <p:nvSpPr>
              <p:cNvPr id="4134" name="Google Shape;4134;p8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81"/>
            <p:cNvGrpSpPr/>
            <p:nvPr/>
          </p:nvGrpSpPr>
          <p:grpSpPr>
            <a:xfrm>
              <a:off x="5973664" y="3484366"/>
              <a:ext cx="811335" cy="987304"/>
              <a:chOff x="1285250" y="1617275"/>
              <a:chExt cx="1090650" cy="1327200"/>
            </a:xfrm>
          </p:grpSpPr>
          <p:sp>
            <p:nvSpPr>
              <p:cNvPr id="4138" name="Google Shape;4138;p8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81"/>
            <p:cNvGrpSpPr/>
            <p:nvPr/>
          </p:nvGrpSpPr>
          <p:grpSpPr>
            <a:xfrm>
              <a:off x="5194708" y="3484366"/>
              <a:ext cx="811409" cy="987304"/>
              <a:chOff x="238125" y="1617275"/>
              <a:chExt cx="1090750" cy="1327200"/>
            </a:xfrm>
          </p:grpSpPr>
          <p:sp>
            <p:nvSpPr>
              <p:cNvPr id="4142" name="Google Shape;4142;p8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5" name="Google Shape;4145;p81"/>
          <p:cNvGrpSpPr/>
          <p:nvPr/>
        </p:nvGrpSpPr>
        <p:grpSpPr>
          <a:xfrm>
            <a:off x="6844048" y="2276133"/>
            <a:ext cx="1579046" cy="522230"/>
            <a:chOff x="6853641" y="2534077"/>
            <a:chExt cx="1515545" cy="501229"/>
          </a:xfrm>
        </p:grpSpPr>
        <p:grpSp>
          <p:nvGrpSpPr>
            <p:cNvPr id="4146" name="Google Shape;4146;p81"/>
            <p:cNvGrpSpPr/>
            <p:nvPr/>
          </p:nvGrpSpPr>
          <p:grpSpPr>
            <a:xfrm>
              <a:off x="6853641" y="2618923"/>
              <a:ext cx="1515545" cy="324556"/>
              <a:chOff x="6853641" y="2618923"/>
              <a:chExt cx="1515545" cy="324556"/>
            </a:xfrm>
          </p:grpSpPr>
          <p:sp>
            <p:nvSpPr>
              <p:cNvPr id="4147" name="Google Shape;4147;p8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2" name="Google Shape;4152;p8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81"/>
          <p:cNvGrpSpPr/>
          <p:nvPr/>
        </p:nvGrpSpPr>
        <p:grpSpPr>
          <a:xfrm>
            <a:off x="3438940" y="3151173"/>
            <a:ext cx="1617976" cy="346616"/>
            <a:chOff x="1808063" y="4294338"/>
            <a:chExt cx="3370782" cy="721817"/>
          </a:xfrm>
        </p:grpSpPr>
        <p:sp>
          <p:nvSpPr>
            <p:cNvPr id="4158" name="Google Shape;4158;p8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81"/>
          <p:cNvGrpSpPr/>
          <p:nvPr/>
        </p:nvGrpSpPr>
        <p:grpSpPr>
          <a:xfrm>
            <a:off x="5264936" y="3817923"/>
            <a:ext cx="1417067" cy="350605"/>
            <a:chOff x="4234950" y="2101012"/>
            <a:chExt cx="4219974" cy="1044090"/>
          </a:xfrm>
        </p:grpSpPr>
        <p:sp>
          <p:nvSpPr>
            <p:cNvPr id="4169" name="Google Shape;4169;p8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81"/>
          <p:cNvGrpSpPr/>
          <p:nvPr/>
        </p:nvGrpSpPr>
        <p:grpSpPr>
          <a:xfrm>
            <a:off x="6840408" y="1808681"/>
            <a:ext cx="1586327" cy="371557"/>
            <a:chOff x="1247650" y="2075423"/>
            <a:chExt cx="6648477" cy="1557238"/>
          </a:xfrm>
        </p:grpSpPr>
        <p:sp>
          <p:nvSpPr>
            <p:cNvPr id="4186" name="Google Shape;4186;p8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81"/>
          <p:cNvGrpSpPr/>
          <p:nvPr/>
        </p:nvGrpSpPr>
        <p:grpSpPr>
          <a:xfrm>
            <a:off x="5271678" y="961870"/>
            <a:ext cx="1415601" cy="1648533"/>
            <a:chOff x="1839112" y="2209163"/>
            <a:chExt cx="1918159" cy="2233784"/>
          </a:xfrm>
        </p:grpSpPr>
        <p:sp>
          <p:nvSpPr>
            <p:cNvPr id="4193" name="Google Shape;4193;p8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6" name="Google Shape;4196;p81"/>
            <p:cNvCxnSpPr>
              <a:stCxn id="4193" idx="6"/>
              <a:endCxn id="4194"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197" name="Google Shape;4197;p81"/>
            <p:cNvCxnSpPr>
              <a:stCxn id="4194" idx="4"/>
              <a:endCxn id="4198"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199" name="Google Shape;4199;p81"/>
            <p:cNvCxnSpPr>
              <a:stCxn id="4198" idx="6"/>
              <a:endCxn id="4195"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00" name="Google Shape;4200;p81"/>
            <p:cNvCxnSpPr>
              <a:stCxn id="4195" idx="4"/>
              <a:endCxn id="4201"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198" name="Google Shape;4198;p8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3" name="Google Shape;4203;p81"/>
            <p:cNvCxnSpPr>
              <a:endCxn id="4202"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204" name="Google Shape;4204;p81"/>
          <p:cNvGrpSpPr/>
          <p:nvPr/>
        </p:nvGrpSpPr>
        <p:grpSpPr>
          <a:xfrm>
            <a:off x="3428944" y="979954"/>
            <a:ext cx="1637968" cy="154942"/>
            <a:chOff x="238125" y="2506075"/>
            <a:chExt cx="7115411" cy="673075"/>
          </a:xfrm>
        </p:grpSpPr>
        <p:sp>
          <p:nvSpPr>
            <p:cNvPr id="4205" name="Google Shape;4205;p8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81"/>
          <p:cNvGrpSpPr/>
          <p:nvPr/>
        </p:nvGrpSpPr>
        <p:grpSpPr>
          <a:xfrm>
            <a:off x="1969680" y="1294672"/>
            <a:ext cx="1262932" cy="785408"/>
            <a:chOff x="548861" y="389676"/>
            <a:chExt cx="3843371" cy="2390163"/>
          </a:xfrm>
        </p:grpSpPr>
        <p:cxnSp>
          <p:nvCxnSpPr>
            <p:cNvPr id="4211" name="Google Shape;4211;p8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12" name="Google Shape;4212;p8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13" name="Google Shape;4213;p8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14" name="Google Shape;4214;p8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215" name="Google Shape;4215;p8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216" name="Google Shape;4216;p8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17" name="Google Shape;4217;p8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218" name="Google Shape;4218;p8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81"/>
          <p:cNvGrpSpPr/>
          <p:nvPr/>
        </p:nvGrpSpPr>
        <p:grpSpPr>
          <a:xfrm>
            <a:off x="757812" y="2401550"/>
            <a:ext cx="1412054" cy="633562"/>
            <a:chOff x="1187400" y="2529299"/>
            <a:chExt cx="6769193" cy="2241903"/>
          </a:xfrm>
        </p:grpSpPr>
        <p:sp>
          <p:nvSpPr>
            <p:cNvPr id="4225" name="Google Shape;4225;p8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226" name="Google Shape;4226;p8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27" name="Google Shape;4227;p8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28" name="Google Shape;4228;p8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29" name="Google Shape;4229;p8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30" name="Google Shape;4230;p8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231" name="Google Shape;4231;p8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232" name="Google Shape;4232;p81"/>
            <p:cNvCxnSpPr>
              <a:stCxn id="4225" idx="2"/>
              <a:endCxn id="4226"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33" name="Google Shape;4233;p81"/>
            <p:cNvCxnSpPr>
              <a:stCxn id="4227" idx="0"/>
              <a:endCxn id="4225"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34" name="Google Shape;4234;p81"/>
            <p:cNvCxnSpPr>
              <a:stCxn id="4227" idx="2"/>
              <a:endCxn id="4229"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35" name="Google Shape;4235;p81"/>
            <p:cNvCxnSpPr>
              <a:stCxn id="4228" idx="0"/>
              <a:endCxn id="4227"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36" name="Google Shape;4236;p81"/>
            <p:cNvCxnSpPr>
              <a:stCxn id="4226" idx="2"/>
              <a:endCxn id="4231"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237" name="Google Shape;4237;p81"/>
            <p:cNvCxnSpPr>
              <a:stCxn id="4230" idx="0"/>
              <a:endCxn id="4226"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238" name="Google Shape;4238;p81"/>
          <p:cNvGrpSpPr/>
          <p:nvPr/>
        </p:nvGrpSpPr>
        <p:grpSpPr>
          <a:xfrm>
            <a:off x="6844058" y="2894258"/>
            <a:ext cx="1579035" cy="540873"/>
            <a:chOff x="6895650" y="3126697"/>
            <a:chExt cx="1436662" cy="492105"/>
          </a:xfrm>
        </p:grpSpPr>
        <p:sp>
          <p:nvSpPr>
            <p:cNvPr id="4239" name="Google Shape;4239;p8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4" name="Google Shape;4244;p81"/>
            <p:cNvGrpSpPr/>
            <p:nvPr/>
          </p:nvGrpSpPr>
          <p:grpSpPr>
            <a:xfrm>
              <a:off x="6995957" y="3335810"/>
              <a:ext cx="1230393" cy="71754"/>
              <a:chOff x="6995957" y="3287964"/>
              <a:chExt cx="1230393" cy="71754"/>
            </a:xfrm>
          </p:grpSpPr>
          <p:sp>
            <p:nvSpPr>
              <p:cNvPr id="4245" name="Google Shape;4245;p8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0" name="Google Shape;4250;p81"/>
          <p:cNvGrpSpPr/>
          <p:nvPr/>
        </p:nvGrpSpPr>
        <p:grpSpPr>
          <a:xfrm>
            <a:off x="6842640" y="3531021"/>
            <a:ext cx="1581862" cy="650625"/>
            <a:chOff x="6777990" y="3710194"/>
            <a:chExt cx="1646915" cy="677382"/>
          </a:xfrm>
        </p:grpSpPr>
        <p:grpSp>
          <p:nvGrpSpPr>
            <p:cNvPr id="4251" name="Google Shape;4251;p81"/>
            <p:cNvGrpSpPr/>
            <p:nvPr/>
          </p:nvGrpSpPr>
          <p:grpSpPr>
            <a:xfrm>
              <a:off x="6777990" y="3874492"/>
              <a:ext cx="411129" cy="513083"/>
              <a:chOff x="6777990" y="3874492"/>
              <a:chExt cx="411129" cy="513083"/>
            </a:xfrm>
          </p:grpSpPr>
          <p:cxnSp>
            <p:nvCxnSpPr>
              <p:cNvPr id="4252" name="Google Shape;4252;p8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53" name="Google Shape;4253;p8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81"/>
            <p:cNvGrpSpPr/>
            <p:nvPr/>
          </p:nvGrpSpPr>
          <p:grpSpPr>
            <a:xfrm>
              <a:off x="7188425" y="3710194"/>
              <a:ext cx="411123" cy="520535"/>
              <a:chOff x="7188425" y="3710194"/>
              <a:chExt cx="411123" cy="520535"/>
            </a:xfrm>
          </p:grpSpPr>
          <p:cxnSp>
            <p:nvCxnSpPr>
              <p:cNvPr id="4255" name="Google Shape;4255;p8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56" name="Google Shape;4256;p8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81"/>
            <p:cNvGrpSpPr/>
            <p:nvPr/>
          </p:nvGrpSpPr>
          <p:grpSpPr>
            <a:xfrm>
              <a:off x="7603341" y="3874492"/>
              <a:ext cx="411474" cy="513083"/>
              <a:chOff x="7603341" y="3874492"/>
              <a:chExt cx="411474" cy="513083"/>
            </a:xfrm>
          </p:grpSpPr>
          <p:cxnSp>
            <p:nvCxnSpPr>
              <p:cNvPr id="4258" name="Google Shape;4258;p8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59" name="Google Shape;4259;p8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81"/>
            <p:cNvGrpSpPr/>
            <p:nvPr/>
          </p:nvGrpSpPr>
          <p:grpSpPr>
            <a:xfrm>
              <a:off x="8013776" y="3722847"/>
              <a:ext cx="411129" cy="507881"/>
              <a:chOff x="8013776" y="3722847"/>
              <a:chExt cx="411129" cy="507881"/>
            </a:xfrm>
          </p:grpSpPr>
          <p:cxnSp>
            <p:nvCxnSpPr>
              <p:cNvPr id="4261" name="Google Shape;4261;p8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262" name="Google Shape;4262;p8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3" name="Google Shape;4263;p81"/>
          <p:cNvGrpSpPr/>
          <p:nvPr/>
        </p:nvGrpSpPr>
        <p:grpSpPr>
          <a:xfrm>
            <a:off x="5262155" y="2703861"/>
            <a:ext cx="1421889" cy="1020603"/>
            <a:chOff x="5190863" y="2824811"/>
            <a:chExt cx="1544860" cy="1108869"/>
          </a:xfrm>
        </p:grpSpPr>
        <p:grpSp>
          <p:nvGrpSpPr>
            <p:cNvPr id="4264" name="Google Shape;4264;p81"/>
            <p:cNvGrpSpPr/>
            <p:nvPr/>
          </p:nvGrpSpPr>
          <p:grpSpPr>
            <a:xfrm>
              <a:off x="5938695" y="3176919"/>
              <a:ext cx="685761" cy="404739"/>
              <a:chOff x="5938695" y="3176919"/>
              <a:chExt cx="685761" cy="404739"/>
            </a:xfrm>
          </p:grpSpPr>
          <p:grpSp>
            <p:nvGrpSpPr>
              <p:cNvPr id="4265" name="Google Shape;4265;p81"/>
              <p:cNvGrpSpPr/>
              <p:nvPr/>
            </p:nvGrpSpPr>
            <p:grpSpPr>
              <a:xfrm>
                <a:off x="5938695" y="3176919"/>
                <a:ext cx="685761" cy="404739"/>
                <a:chOff x="5938695" y="3176919"/>
                <a:chExt cx="685761" cy="404739"/>
              </a:xfrm>
            </p:grpSpPr>
            <p:sp>
              <p:nvSpPr>
                <p:cNvPr id="4266" name="Google Shape;4266;p8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8" name="Google Shape;4268;p8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81"/>
            <p:cNvGrpSpPr/>
            <p:nvPr/>
          </p:nvGrpSpPr>
          <p:grpSpPr>
            <a:xfrm>
              <a:off x="5305233" y="3176835"/>
              <a:ext cx="685971" cy="404655"/>
              <a:chOff x="5305233" y="3176835"/>
              <a:chExt cx="685971" cy="404655"/>
            </a:xfrm>
          </p:grpSpPr>
          <p:grpSp>
            <p:nvGrpSpPr>
              <p:cNvPr id="4270" name="Google Shape;4270;p81"/>
              <p:cNvGrpSpPr/>
              <p:nvPr/>
            </p:nvGrpSpPr>
            <p:grpSpPr>
              <a:xfrm>
                <a:off x="5305233" y="3176835"/>
                <a:ext cx="685971" cy="404655"/>
                <a:chOff x="5305233" y="3176835"/>
                <a:chExt cx="685971" cy="404655"/>
              </a:xfrm>
            </p:grpSpPr>
            <p:sp>
              <p:nvSpPr>
                <p:cNvPr id="4271" name="Google Shape;4271;p8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3" name="Google Shape;4273;p8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4" name="Google Shape;4274;p8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5" name="Google Shape;4275;p81"/>
            <p:cNvGrpSpPr/>
            <p:nvPr/>
          </p:nvGrpSpPr>
          <p:grpSpPr>
            <a:xfrm>
              <a:off x="5657361" y="2824811"/>
              <a:ext cx="1078361" cy="404655"/>
              <a:chOff x="5657361" y="2824811"/>
              <a:chExt cx="1078361" cy="404655"/>
            </a:xfrm>
          </p:grpSpPr>
          <p:grpSp>
            <p:nvGrpSpPr>
              <p:cNvPr id="4276" name="Google Shape;4276;p81"/>
              <p:cNvGrpSpPr/>
              <p:nvPr/>
            </p:nvGrpSpPr>
            <p:grpSpPr>
              <a:xfrm>
                <a:off x="5657361" y="2824811"/>
                <a:ext cx="1078361" cy="404655"/>
                <a:chOff x="5657361" y="2824811"/>
                <a:chExt cx="1078361" cy="404655"/>
              </a:xfrm>
            </p:grpSpPr>
            <p:grpSp>
              <p:nvGrpSpPr>
                <p:cNvPr id="4277" name="Google Shape;4277;p81"/>
                <p:cNvGrpSpPr/>
                <p:nvPr/>
              </p:nvGrpSpPr>
              <p:grpSpPr>
                <a:xfrm>
                  <a:off x="5938485" y="2824811"/>
                  <a:ext cx="797237" cy="404655"/>
                  <a:chOff x="5938485" y="2824811"/>
                  <a:chExt cx="797237" cy="404655"/>
                </a:xfrm>
              </p:grpSpPr>
              <p:sp>
                <p:nvSpPr>
                  <p:cNvPr id="4278" name="Google Shape;4278;p8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0" name="Google Shape;4280;p8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1" name="Google Shape;4281;p8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81"/>
            <p:cNvGrpSpPr/>
            <p:nvPr/>
          </p:nvGrpSpPr>
          <p:grpSpPr>
            <a:xfrm>
              <a:off x="5190863" y="3528942"/>
              <a:ext cx="1078026" cy="404739"/>
              <a:chOff x="5190863" y="3528942"/>
              <a:chExt cx="1078026" cy="404739"/>
            </a:xfrm>
          </p:grpSpPr>
          <p:sp>
            <p:nvSpPr>
              <p:cNvPr id="4283" name="Google Shape;4283;p8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4" name="Google Shape;4284;p81"/>
              <p:cNvGrpSpPr/>
              <p:nvPr/>
            </p:nvGrpSpPr>
            <p:grpSpPr>
              <a:xfrm>
                <a:off x="5190863" y="3528942"/>
                <a:ext cx="1078026" cy="404739"/>
                <a:chOff x="5190863" y="3528942"/>
                <a:chExt cx="1078026" cy="404739"/>
              </a:xfrm>
            </p:grpSpPr>
            <p:sp>
              <p:nvSpPr>
                <p:cNvPr id="4285" name="Google Shape;4285;p8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87" name="Google Shape;4287;p81"/>
          <p:cNvGrpSpPr/>
          <p:nvPr/>
        </p:nvGrpSpPr>
        <p:grpSpPr>
          <a:xfrm>
            <a:off x="728162" y="1268329"/>
            <a:ext cx="1086719" cy="879487"/>
            <a:chOff x="803162" y="1474292"/>
            <a:chExt cx="1086719" cy="879487"/>
          </a:xfrm>
        </p:grpSpPr>
        <p:grpSp>
          <p:nvGrpSpPr>
            <p:cNvPr id="4288" name="Google Shape;4288;p81"/>
            <p:cNvGrpSpPr/>
            <p:nvPr/>
          </p:nvGrpSpPr>
          <p:grpSpPr>
            <a:xfrm>
              <a:off x="803162" y="1625948"/>
              <a:ext cx="445856" cy="576579"/>
              <a:chOff x="803162" y="1625948"/>
              <a:chExt cx="445856" cy="576579"/>
            </a:xfrm>
          </p:grpSpPr>
          <p:sp>
            <p:nvSpPr>
              <p:cNvPr id="4289" name="Google Shape;4289;p8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0" name="Google Shape;4290;p81"/>
              <p:cNvGrpSpPr/>
              <p:nvPr/>
            </p:nvGrpSpPr>
            <p:grpSpPr>
              <a:xfrm>
                <a:off x="1056023" y="1625948"/>
                <a:ext cx="192995" cy="576579"/>
                <a:chOff x="1056023" y="1625948"/>
                <a:chExt cx="192995" cy="576579"/>
              </a:xfrm>
            </p:grpSpPr>
            <p:sp>
              <p:nvSpPr>
                <p:cNvPr id="4291" name="Google Shape;4291;p8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6" name="Google Shape;4296;p81"/>
            <p:cNvGrpSpPr/>
            <p:nvPr/>
          </p:nvGrpSpPr>
          <p:grpSpPr>
            <a:xfrm>
              <a:off x="1371406" y="1474292"/>
              <a:ext cx="518475" cy="879487"/>
              <a:chOff x="1398231" y="1474292"/>
              <a:chExt cx="518475" cy="879487"/>
            </a:xfrm>
          </p:grpSpPr>
          <p:grpSp>
            <p:nvGrpSpPr>
              <p:cNvPr id="4297" name="Google Shape;4297;p81"/>
              <p:cNvGrpSpPr/>
              <p:nvPr/>
            </p:nvGrpSpPr>
            <p:grpSpPr>
              <a:xfrm>
                <a:off x="1398231" y="1474292"/>
                <a:ext cx="518475" cy="341643"/>
                <a:chOff x="1398231" y="1474292"/>
                <a:chExt cx="518475" cy="341643"/>
              </a:xfrm>
            </p:grpSpPr>
            <p:sp>
              <p:nvSpPr>
                <p:cNvPr id="4298" name="Google Shape;4298;p8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9" name="Google Shape;4299;p81"/>
                <p:cNvGrpSpPr/>
                <p:nvPr/>
              </p:nvGrpSpPr>
              <p:grpSpPr>
                <a:xfrm>
                  <a:off x="1616453" y="1474292"/>
                  <a:ext cx="300253" cy="341643"/>
                  <a:chOff x="1616453" y="1475379"/>
                  <a:chExt cx="300253" cy="341643"/>
                </a:xfrm>
              </p:grpSpPr>
              <p:sp>
                <p:nvSpPr>
                  <p:cNvPr id="4300" name="Google Shape;4300;p8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7" name="Google Shape;4307;p81"/>
                  <p:cNvGrpSpPr/>
                  <p:nvPr/>
                </p:nvGrpSpPr>
                <p:grpSpPr>
                  <a:xfrm>
                    <a:off x="1839639" y="1475379"/>
                    <a:ext cx="77067" cy="341643"/>
                    <a:chOff x="1839639" y="1475379"/>
                    <a:chExt cx="77067" cy="341643"/>
                  </a:xfrm>
                </p:grpSpPr>
                <p:sp>
                  <p:nvSpPr>
                    <p:cNvPr id="4308" name="Google Shape;4308;p8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10" name="Google Shape;4310;p81"/>
              <p:cNvGrpSpPr/>
              <p:nvPr/>
            </p:nvGrpSpPr>
            <p:grpSpPr>
              <a:xfrm>
                <a:off x="1398451" y="2012951"/>
                <a:ext cx="518255" cy="340828"/>
                <a:chOff x="1398451" y="2012951"/>
                <a:chExt cx="518255" cy="340828"/>
              </a:xfrm>
            </p:grpSpPr>
            <p:sp>
              <p:nvSpPr>
                <p:cNvPr id="4311" name="Google Shape;4311;p8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2" name="Google Shape;4312;p81"/>
                <p:cNvGrpSpPr/>
                <p:nvPr/>
              </p:nvGrpSpPr>
              <p:grpSpPr>
                <a:xfrm>
                  <a:off x="1616453" y="2012951"/>
                  <a:ext cx="300253" cy="340828"/>
                  <a:chOff x="1616453" y="2013538"/>
                  <a:chExt cx="300253" cy="340828"/>
                </a:xfrm>
              </p:grpSpPr>
              <p:sp>
                <p:nvSpPr>
                  <p:cNvPr id="4313" name="Google Shape;4313;p8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0" name="Google Shape;4320;p81"/>
                  <p:cNvGrpSpPr/>
                  <p:nvPr/>
                </p:nvGrpSpPr>
                <p:grpSpPr>
                  <a:xfrm>
                    <a:off x="1839639" y="2013538"/>
                    <a:ext cx="77067" cy="340828"/>
                    <a:chOff x="1839639" y="2013538"/>
                    <a:chExt cx="77067" cy="340828"/>
                  </a:xfrm>
                </p:grpSpPr>
                <p:sp>
                  <p:nvSpPr>
                    <p:cNvPr id="4321" name="Google Shape;4321;p8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323" name="Google Shape;4323;p81"/>
          <p:cNvGrpSpPr/>
          <p:nvPr/>
        </p:nvGrpSpPr>
        <p:grpSpPr>
          <a:xfrm>
            <a:off x="724986" y="3399516"/>
            <a:ext cx="1368681" cy="682918"/>
            <a:chOff x="724986" y="3605478"/>
            <a:chExt cx="1368681" cy="682918"/>
          </a:xfrm>
        </p:grpSpPr>
        <p:grpSp>
          <p:nvGrpSpPr>
            <p:cNvPr id="4324" name="Google Shape;4324;p81"/>
            <p:cNvGrpSpPr/>
            <p:nvPr/>
          </p:nvGrpSpPr>
          <p:grpSpPr>
            <a:xfrm>
              <a:off x="1289102" y="3823629"/>
              <a:ext cx="240442" cy="250435"/>
              <a:chOff x="-165066" y="3843615"/>
              <a:chExt cx="221259" cy="230455"/>
            </a:xfrm>
          </p:grpSpPr>
          <p:sp>
            <p:nvSpPr>
              <p:cNvPr id="4325" name="Google Shape;4325;p8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5" name="Google Shape;4345;p81"/>
            <p:cNvGrpSpPr/>
            <p:nvPr/>
          </p:nvGrpSpPr>
          <p:grpSpPr>
            <a:xfrm>
              <a:off x="724986" y="3605478"/>
              <a:ext cx="1368681" cy="682918"/>
              <a:chOff x="724986" y="3605478"/>
              <a:chExt cx="1368681" cy="682918"/>
            </a:xfrm>
          </p:grpSpPr>
          <p:grpSp>
            <p:nvGrpSpPr>
              <p:cNvPr id="4346" name="Google Shape;4346;p81"/>
              <p:cNvGrpSpPr/>
              <p:nvPr/>
            </p:nvGrpSpPr>
            <p:grpSpPr>
              <a:xfrm>
                <a:off x="1498221" y="4047614"/>
                <a:ext cx="529172" cy="240783"/>
                <a:chOff x="1498221" y="4047614"/>
                <a:chExt cx="529172" cy="240783"/>
              </a:xfrm>
            </p:grpSpPr>
            <p:grpSp>
              <p:nvGrpSpPr>
                <p:cNvPr id="4347" name="Google Shape;4347;p81"/>
                <p:cNvGrpSpPr/>
                <p:nvPr/>
              </p:nvGrpSpPr>
              <p:grpSpPr>
                <a:xfrm>
                  <a:off x="1826655" y="4224370"/>
                  <a:ext cx="200738" cy="25631"/>
                  <a:chOff x="1826655" y="4224370"/>
                  <a:chExt cx="200738" cy="25631"/>
                </a:xfrm>
              </p:grpSpPr>
              <p:sp>
                <p:nvSpPr>
                  <p:cNvPr id="4348" name="Google Shape;4348;p8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81"/>
                <p:cNvGrpSpPr/>
                <p:nvPr/>
              </p:nvGrpSpPr>
              <p:grpSpPr>
                <a:xfrm>
                  <a:off x="1498221" y="4047614"/>
                  <a:ext cx="328444" cy="240783"/>
                  <a:chOff x="1498221" y="4047614"/>
                  <a:chExt cx="328444" cy="240783"/>
                </a:xfrm>
              </p:grpSpPr>
              <p:sp>
                <p:nvSpPr>
                  <p:cNvPr id="4351" name="Google Shape;4351;p8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2" name="Google Shape;4352;p81"/>
                  <p:cNvGrpSpPr/>
                  <p:nvPr/>
                </p:nvGrpSpPr>
                <p:grpSpPr>
                  <a:xfrm>
                    <a:off x="1498221" y="4047614"/>
                    <a:ext cx="150566" cy="190416"/>
                    <a:chOff x="1498221" y="4047614"/>
                    <a:chExt cx="150566" cy="190416"/>
                  </a:xfrm>
                </p:grpSpPr>
                <p:sp>
                  <p:nvSpPr>
                    <p:cNvPr id="4353" name="Google Shape;4353;p8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55" name="Google Shape;4355;p81"/>
              <p:cNvGrpSpPr/>
              <p:nvPr/>
            </p:nvGrpSpPr>
            <p:grpSpPr>
              <a:xfrm>
                <a:off x="1560718" y="3800594"/>
                <a:ext cx="532948" cy="302090"/>
                <a:chOff x="1560718" y="3800594"/>
                <a:chExt cx="532948" cy="302090"/>
              </a:xfrm>
            </p:grpSpPr>
            <p:grpSp>
              <p:nvGrpSpPr>
                <p:cNvPr id="4356" name="Google Shape;4356;p81"/>
                <p:cNvGrpSpPr/>
                <p:nvPr/>
              </p:nvGrpSpPr>
              <p:grpSpPr>
                <a:xfrm>
                  <a:off x="1912179" y="3827344"/>
                  <a:ext cx="181487" cy="25631"/>
                  <a:chOff x="1912179" y="3827344"/>
                  <a:chExt cx="181487" cy="25631"/>
                </a:xfrm>
              </p:grpSpPr>
              <p:sp>
                <p:nvSpPr>
                  <p:cNvPr id="4357" name="Google Shape;4357;p8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81"/>
                <p:cNvGrpSpPr/>
                <p:nvPr/>
              </p:nvGrpSpPr>
              <p:grpSpPr>
                <a:xfrm>
                  <a:off x="1912179" y="4044505"/>
                  <a:ext cx="181487" cy="25622"/>
                  <a:chOff x="1912179" y="4044506"/>
                  <a:chExt cx="181487" cy="25622"/>
                </a:xfrm>
              </p:grpSpPr>
              <p:sp>
                <p:nvSpPr>
                  <p:cNvPr id="4360" name="Google Shape;4360;p8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81"/>
                <p:cNvGrpSpPr/>
                <p:nvPr/>
              </p:nvGrpSpPr>
              <p:grpSpPr>
                <a:xfrm>
                  <a:off x="1560718" y="3800594"/>
                  <a:ext cx="351472" cy="302090"/>
                  <a:chOff x="1560718" y="3800594"/>
                  <a:chExt cx="351472" cy="302090"/>
                </a:xfrm>
              </p:grpSpPr>
              <p:grpSp>
                <p:nvGrpSpPr>
                  <p:cNvPr id="4363" name="Google Shape;4363;p81"/>
                  <p:cNvGrpSpPr/>
                  <p:nvPr/>
                </p:nvGrpSpPr>
                <p:grpSpPr>
                  <a:xfrm>
                    <a:off x="1560718" y="3842857"/>
                    <a:ext cx="173586" cy="217131"/>
                    <a:chOff x="1560718" y="3842857"/>
                    <a:chExt cx="173586" cy="217131"/>
                  </a:xfrm>
                </p:grpSpPr>
                <p:sp>
                  <p:nvSpPr>
                    <p:cNvPr id="4364" name="Google Shape;4364;p8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7" name="Google Shape;4367;p8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69" name="Google Shape;4369;p8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0" name="Google Shape;4370;p81"/>
              <p:cNvGrpSpPr/>
              <p:nvPr/>
            </p:nvGrpSpPr>
            <p:grpSpPr>
              <a:xfrm>
                <a:off x="785350" y="3605478"/>
                <a:ext cx="535311" cy="249245"/>
                <a:chOff x="785350" y="3605478"/>
                <a:chExt cx="535311" cy="249245"/>
              </a:xfrm>
            </p:grpSpPr>
            <p:grpSp>
              <p:nvGrpSpPr>
                <p:cNvPr id="4371" name="Google Shape;4371;p81"/>
                <p:cNvGrpSpPr/>
                <p:nvPr/>
              </p:nvGrpSpPr>
              <p:grpSpPr>
                <a:xfrm>
                  <a:off x="785350" y="3605478"/>
                  <a:ext cx="376191" cy="102736"/>
                  <a:chOff x="785350" y="3605478"/>
                  <a:chExt cx="376191" cy="102736"/>
                </a:xfrm>
              </p:grpSpPr>
              <p:sp>
                <p:nvSpPr>
                  <p:cNvPr id="4372" name="Google Shape;4372;p8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5" name="Google Shape;4375;p81"/>
                <p:cNvGrpSpPr/>
                <p:nvPr/>
              </p:nvGrpSpPr>
              <p:grpSpPr>
                <a:xfrm>
                  <a:off x="1161530" y="3655851"/>
                  <a:ext cx="159131" cy="198872"/>
                  <a:chOff x="1161530" y="3655851"/>
                  <a:chExt cx="159131" cy="198872"/>
                </a:xfrm>
              </p:grpSpPr>
              <p:sp>
                <p:nvSpPr>
                  <p:cNvPr id="4376" name="Google Shape;4376;p8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8" name="Google Shape;4378;p81"/>
              <p:cNvGrpSpPr/>
              <p:nvPr/>
            </p:nvGrpSpPr>
            <p:grpSpPr>
              <a:xfrm>
                <a:off x="785350" y="4047614"/>
                <a:ext cx="535311" cy="240783"/>
                <a:chOff x="785350" y="4047614"/>
                <a:chExt cx="535311" cy="240783"/>
              </a:xfrm>
            </p:grpSpPr>
            <p:grpSp>
              <p:nvGrpSpPr>
                <p:cNvPr id="4379" name="Google Shape;4379;p81"/>
                <p:cNvGrpSpPr/>
                <p:nvPr/>
              </p:nvGrpSpPr>
              <p:grpSpPr>
                <a:xfrm>
                  <a:off x="1161636" y="4047614"/>
                  <a:ext cx="159025" cy="190415"/>
                  <a:chOff x="1161636" y="4047614"/>
                  <a:chExt cx="159025" cy="190415"/>
                </a:xfrm>
              </p:grpSpPr>
              <p:sp>
                <p:nvSpPr>
                  <p:cNvPr id="4380" name="Google Shape;4380;p8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81"/>
                <p:cNvGrpSpPr/>
                <p:nvPr/>
              </p:nvGrpSpPr>
              <p:grpSpPr>
                <a:xfrm>
                  <a:off x="785350" y="4185661"/>
                  <a:ext cx="376191" cy="102736"/>
                  <a:chOff x="785350" y="4185661"/>
                  <a:chExt cx="376191" cy="102736"/>
                </a:xfrm>
              </p:grpSpPr>
              <p:sp>
                <p:nvSpPr>
                  <p:cNvPr id="4383" name="Google Shape;4383;p8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6" name="Google Shape;4386;p81"/>
              <p:cNvGrpSpPr/>
              <p:nvPr/>
            </p:nvGrpSpPr>
            <p:grpSpPr>
              <a:xfrm>
                <a:off x="1501054" y="3605478"/>
                <a:ext cx="526340" cy="249240"/>
                <a:chOff x="1501054" y="3605478"/>
                <a:chExt cx="526340" cy="249240"/>
              </a:xfrm>
            </p:grpSpPr>
            <p:grpSp>
              <p:nvGrpSpPr>
                <p:cNvPr id="4387" name="Google Shape;4387;p81"/>
                <p:cNvGrpSpPr/>
                <p:nvPr/>
              </p:nvGrpSpPr>
              <p:grpSpPr>
                <a:xfrm>
                  <a:off x="1834208" y="3643867"/>
                  <a:ext cx="193185" cy="25622"/>
                  <a:chOff x="1834208" y="3643867"/>
                  <a:chExt cx="193185" cy="25622"/>
                </a:xfrm>
              </p:grpSpPr>
              <p:sp>
                <p:nvSpPr>
                  <p:cNvPr id="4388" name="Google Shape;4388;p8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81"/>
                <p:cNvGrpSpPr/>
                <p:nvPr/>
              </p:nvGrpSpPr>
              <p:grpSpPr>
                <a:xfrm>
                  <a:off x="1501054" y="3605478"/>
                  <a:ext cx="333165" cy="249240"/>
                  <a:chOff x="1501054" y="3605478"/>
                  <a:chExt cx="333165" cy="249240"/>
                </a:xfrm>
              </p:grpSpPr>
              <p:sp>
                <p:nvSpPr>
                  <p:cNvPr id="4391" name="Google Shape;4391;p8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2" name="Google Shape;4392;p81"/>
                  <p:cNvGrpSpPr/>
                  <p:nvPr/>
                </p:nvGrpSpPr>
                <p:grpSpPr>
                  <a:xfrm>
                    <a:off x="1501054" y="3655851"/>
                    <a:ext cx="155286" cy="198867"/>
                    <a:chOff x="1501054" y="3655851"/>
                    <a:chExt cx="155286" cy="198867"/>
                  </a:xfrm>
                </p:grpSpPr>
                <p:sp>
                  <p:nvSpPr>
                    <p:cNvPr id="4393" name="Google Shape;4393;p8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95" name="Google Shape;4395;p81"/>
              <p:cNvGrpSpPr/>
              <p:nvPr/>
            </p:nvGrpSpPr>
            <p:grpSpPr>
              <a:xfrm>
                <a:off x="724986" y="3800594"/>
                <a:ext cx="532950" cy="302090"/>
                <a:chOff x="724986" y="3800594"/>
                <a:chExt cx="532950" cy="302090"/>
              </a:xfrm>
            </p:grpSpPr>
            <p:grpSp>
              <p:nvGrpSpPr>
                <p:cNvPr id="4396" name="Google Shape;4396;p81"/>
                <p:cNvGrpSpPr/>
                <p:nvPr/>
              </p:nvGrpSpPr>
              <p:grpSpPr>
                <a:xfrm>
                  <a:off x="724986" y="4044367"/>
                  <a:ext cx="181314" cy="25626"/>
                  <a:chOff x="724986" y="4044367"/>
                  <a:chExt cx="181314" cy="25626"/>
                </a:xfrm>
              </p:grpSpPr>
              <p:sp>
                <p:nvSpPr>
                  <p:cNvPr id="4397" name="Google Shape;4397;p8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9" name="Google Shape;4399;p81"/>
                <p:cNvGrpSpPr/>
                <p:nvPr/>
              </p:nvGrpSpPr>
              <p:grpSpPr>
                <a:xfrm>
                  <a:off x="906290" y="3800594"/>
                  <a:ext cx="351646" cy="302090"/>
                  <a:chOff x="906290" y="3800594"/>
                  <a:chExt cx="351646" cy="302090"/>
                </a:xfrm>
              </p:grpSpPr>
              <p:grpSp>
                <p:nvGrpSpPr>
                  <p:cNvPr id="4400" name="Google Shape;4400;p81"/>
                  <p:cNvGrpSpPr/>
                  <p:nvPr/>
                </p:nvGrpSpPr>
                <p:grpSpPr>
                  <a:xfrm>
                    <a:off x="1084172" y="3842857"/>
                    <a:ext cx="173764" cy="217131"/>
                    <a:chOff x="1084172" y="3842857"/>
                    <a:chExt cx="173764" cy="217131"/>
                  </a:xfrm>
                </p:grpSpPr>
                <p:grpSp>
                  <p:nvGrpSpPr>
                    <p:cNvPr id="4401" name="Google Shape;4401;p81"/>
                    <p:cNvGrpSpPr/>
                    <p:nvPr/>
                  </p:nvGrpSpPr>
                  <p:grpSpPr>
                    <a:xfrm>
                      <a:off x="1156862" y="3936509"/>
                      <a:ext cx="101073" cy="25622"/>
                      <a:chOff x="1156862" y="3936509"/>
                      <a:chExt cx="101073" cy="25622"/>
                    </a:xfrm>
                  </p:grpSpPr>
                  <p:sp>
                    <p:nvSpPr>
                      <p:cNvPr id="4402" name="Google Shape;4402;p8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4" name="Google Shape;4404;p8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5" name="Google Shape;4405;p8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81"/>
                <p:cNvGrpSpPr/>
                <p:nvPr/>
              </p:nvGrpSpPr>
              <p:grpSpPr>
                <a:xfrm>
                  <a:off x="724986" y="3830189"/>
                  <a:ext cx="189533" cy="25626"/>
                  <a:chOff x="724986" y="3830189"/>
                  <a:chExt cx="189533" cy="25626"/>
                </a:xfrm>
              </p:grpSpPr>
              <p:sp>
                <p:nvSpPr>
                  <p:cNvPr id="4408" name="Google Shape;4408;p8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410" name="Google Shape;4410;p81"/>
          <p:cNvGrpSpPr/>
          <p:nvPr/>
        </p:nvGrpSpPr>
        <p:grpSpPr>
          <a:xfrm>
            <a:off x="2253298" y="2249677"/>
            <a:ext cx="948701" cy="935378"/>
            <a:chOff x="2253298" y="2428317"/>
            <a:chExt cx="948701" cy="935378"/>
          </a:xfrm>
        </p:grpSpPr>
        <p:sp>
          <p:nvSpPr>
            <p:cNvPr id="4411" name="Google Shape;4411;p8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7" name="Shape 4447"/>
        <p:cNvGrpSpPr/>
        <p:nvPr/>
      </p:nvGrpSpPr>
      <p:grpSpPr>
        <a:xfrm>
          <a:off x="0" y="0"/>
          <a:ext cx="0" cy="0"/>
          <a:chOff x="0" y="0"/>
          <a:chExt cx="0" cy="0"/>
        </a:xfrm>
      </p:grpSpPr>
      <p:grpSp>
        <p:nvGrpSpPr>
          <p:cNvPr id="4448" name="Google Shape;4448;p82"/>
          <p:cNvGrpSpPr/>
          <p:nvPr/>
        </p:nvGrpSpPr>
        <p:grpSpPr>
          <a:xfrm>
            <a:off x="3339744" y="952977"/>
            <a:ext cx="2363393" cy="1017867"/>
            <a:chOff x="3292400" y="1219146"/>
            <a:chExt cx="2615240" cy="1110239"/>
          </a:xfrm>
        </p:grpSpPr>
        <p:sp>
          <p:nvSpPr>
            <p:cNvPr id="4449" name="Google Shape;4449;p8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450" name="Google Shape;4450;p8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51" name="Google Shape;4451;p8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452" name="Google Shape;4452;p8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453" name="Google Shape;4453;p8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454" name="Google Shape;4454;p8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455" name="Google Shape;4455;p8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456" name="Google Shape;4456;p8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457" name="Google Shape;4457;p8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458" name="Google Shape;4458;p8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459" name="Google Shape;4459;p8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60" name="Google Shape;4460;p8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461" name="Google Shape;4461;p8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62" name="Google Shape;4462;p8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463" name="Google Shape;4463;p82"/>
            <p:cNvGrpSpPr/>
            <p:nvPr/>
          </p:nvGrpSpPr>
          <p:grpSpPr>
            <a:xfrm>
              <a:off x="3748438" y="1378608"/>
              <a:ext cx="2159202" cy="903971"/>
              <a:chOff x="1683525" y="2179850"/>
              <a:chExt cx="4519050" cy="2134525"/>
            </a:xfrm>
          </p:grpSpPr>
          <p:sp>
            <p:nvSpPr>
              <p:cNvPr id="4464" name="Google Shape;4464;p8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5" name="Google Shape;4465;p8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6" name="Google Shape;4466;p8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7" name="Google Shape;4467;p8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8" name="Google Shape;4468;p8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69" name="Google Shape;4469;p8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70" name="Google Shape;4470;p8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71" name="Google Shape;4471;p8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72" name="Google Shape;4472;p8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73" name="Google Shape;4473;p8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74" name="Google Shape;4474;p8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75" name="Google Shape;4475;p8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476" name="Google Shape;4476;p82"/>
          <p:cNvGraphicFramePr/>
          <p:nvPr/>
        </p:nvGraphicFramePr>
        <p:xfrm>
          <a:off x="5935838" y="2130450"/>
          <a:ext cx="3000000" cy="3000000"/>
        </p:xfrm>
        <a:graphic>
          <a:graphicData uri="http://schemas.openxmlformats.org/drawingml/2006/table">
            <a:tbl>
              <a:tblPr>
                <a:noFill/>
                <a:tableStyleId>{2A842D73-386F-4109-B209-290159948CEF}</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477" name="Google Shape;4477;p82"/>
          <p:cNvGrpSpPr/>
          <p:nvPr/>
        </p:nvGrpSpPr>
        <p:grpSpPr>
          <a:xfrm>
            <a:off x="5913087" y="3189047"/>
            <a:ext cx="2519825" cy="1001454"/>
            <a:chOff x="1906114" y="789980"/>
            <a:chExt cx="1487676" cy="606868"/>
          </a:xfrm>
        </p:grpSpPr>
        <p:cxnSp>
          <p:nvCxnSpPr>
            <p:cNvPr id="4478" name="Google Shape;4478;p8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79" name="Google Shape;4479;p8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80" name="Google Shape;4480;p8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481" name="Google Shape;4481;p8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482" name="Google Shape;4482;p8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483" name="Google Shape;4483;p8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484" name="Google Shape;4484;p8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485" name="Google Shape;4485;p8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492" name="Google Shape;4492;p8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493" name="Google Shape;4493;p8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494" name="Google Shape;4494;p8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82"/>
          <p:cNvGrpSpPr/>
          <p:nvPr/>
        </p:nvGrpSpPr>
        <p:grpSpPr>
          <a:xfrm>
            <a:off x="712562" y="998005"/>
            <a:ext cx="2394370" cy="976502"/>
            <a:chOff x="749309" y="1112739"/>
            <a:chExt cx="2371603" cy="976502"/>
          </a:xfrm>
        </p:grpSpPr>
        <p:sp>
          <p:nvSpPr>
            <p:cNvPr id="4496" name="Google Shape;4496;p8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528" name="Google Shape;4528;p82"/>
          <p:cNvGraphicFramePr/>
          <p:nvPr/>
        </p:nvGraphicFramePr>
        <p:xfrm>
          <a:off x="5935863" y="996300"/>
          <a:ext cx="3000000" cy="3000000"/>
        </p:xfrm>
        <a:graphic>
          <a:graphicData uri="http://schemas.openxmlformats.org/drawingml/2006/table">
            <a:tbl>
              <a:tblPr>
                <a:noFill/>
                <a:tableStyleId>{2A842D73-386F-4109-B209-290159948CEF}</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529" name="Google Shape;4529;p82"/>
          <p:cNvGraphicFramePr/>
          <p:nvPr/>
        </p:nvGraphicFramePr>
        <p:xfrm>
          <a:off x="3342575" y="2130450"/>
          <a:ext cx="3000000" cy="3000000"/>
        </p:xfrm>
        <a:graphic>
          <a:graphicData uri="http://schemas.openxmlformats.org/drawingml/2006/table">
            <a:tbl>
              <a:tblPr>
                <a:noFill/>
                <a:tableStyleId>{2A842D73-386F-4109-B209-290159948CEF}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30" name="Google Shape;4530;p82"/>
          <p:cNvGrpSpPr/>
          <p:nvPr/>
        </p:nvGrpSpPr>
        <p:grpSpPr>
          <a:xfrm>
            <a:off x="4086504" y="2517093"/>
            <a:ext cx="1517436" cy="74460"/>
            <a:chOff x="3980086" y="2804397"/>
            <a:chExt cx="1227600" cy="66900"/>
          </a:xfrm>
        </p:grpSpPr>
        <p:sp>
          <p:nvSpPr>
            <p:cNvPr id="4531" name="Google Shape;4531;p8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82"/>
          <p:cNvGrpSpPr/>
          <p:nvPr/>
        </p:nvGrpSpPr>
        <p:grpSpPr>
          <a:xfrm>
            <a:off x="4711569" y="2809680"/>
            <a:ext cx="892956" cy="74460"/>
            <a:chOff x="3980086" y="2804397"/>
            <a:chExt cx="1227600" cy="66900"/>
          </a:xfrm>
        </p:grpSpPr>
        <p:sp>
          <p:nvSpPr>
            <p:cNvPr id="4534" name="Google Shape;4534;p8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82"/>
          <p:cNvGrpSpPr/>
          <p:nvPr/>
        </p:nvGrpSpPr>
        <p:grpSpPr>
          <a:xfrm>
            <a:off x="3344661" y="3168563"/>
            <a:ext cx="2363244" cy="1005943"/>
            <a:chOff x="3358415" y="3361302"/>
            <a:chExt cx="2363244" cy="1024695"/>
          </a:xfrm>
        </p:grpSpPr>
        <p:grpSp>
          <p:nvGrpSpPr>
            <p:cNvPr id="4537" name="Google Shape;4537;p82"/>
            <p:cNvGrpSpPr/>
            <p:nvPr/>
          </p:nvGrpSpPr>
          <p:grpSpPr>
            <a:xfrm>
              <a:off x="3358415" y="3361302"/>
              <a:ext cx="441300" cy="1024695"/>
              <a:chOff x="3358415" y="3361302"/>
              <a:chExt cx="441300" cy="1024695"/>
            </a:xfrm>
          </p:grpSpPr>
          <p:sp>
            <p:nvSpPr>
              <p:cNvPr id="4538" name="Google Shape;4538;p8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4" name="Google Shape;4544;p82"/>
            <p:cNvGrpSpPr/>
            <p:nvPr/>
          </p:nvGrpSpPr>
          <p:grpSpPr>
            <a:xfrm>
              <a:off x="3838901" y="3361302"/>
              <a:ext cx="441300" cy="1024695"/>
              <a:chOff x="3838901" y="3361302"/>
              <a:chExt cx="441300" cy="1024695"/>
            </a:xfrm>
          </p:grpSpPr>
          <p:sp>
            <p:nvSpPr>
              <p:cNvPr id="4545" name="Google Shape;4545;p8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82"/>
            <p:cNvGrpSpPr/>
            <p:nvPr/>
          </p:nvGrpSpPr>
          <p:grpSpPr>
            <a:xfrm>
              <a:off x="4319387" y="3361302"/>
              <a:ext cx="441300" cy="1024695"/>
              <a:chOff x="4319387" y="3361302"/>
              <a:chExt cx="441300" cy="1024695"/>
            </a:xfrm>
          </p:grpSpPr>
          <p:sp>
            <p:nvSpPr>
              <p:cNvPr id="4552" name="Google Shape;4552;p8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82"/>
            <p:cNvGrpSpPr/>
            <p:nvPr/>
          </p:nvGrpSpPr>
          <p:grpSpPr>
            <a:xfrm>
              <a:off x="4799873" y="3361302"/>
              <a:ext cx="441300" cy="1024695"/>
              <a:chOff x="4799873" y="3361302"/>
              <a:chExt cx="441300" cy="1024695"/>
            </a:xfrm>
          </p:grpSpPr>
          <p:sp>
            <p:nvSpPr>
              <p:cNvPr id="4559" name="Google Shape;4559;p8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5" name="Google Shape;4565;p82"/>
            <p:cNvGrpSpPr/>
            <p:nvPr/>
          </p:nvGrpSpPr>
          <p:grpSpPr>
            <a:xfrm>
              <a:off x="5280360" y="3361302"/>
              <a:ext cx="441300" cy="1024695"/>
              <a:chOff x="5280360" y="3361302"/>
              <a:chExt cx="441300" cy="1024695"/>
            </a:xfrm>
          </p:grpSpPr>
          <p:sp>
            <p:nvSpPr>
              <p:cNvPr id="4566" name="Google Shape;4566;p8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572" name="Google Shape;4572;p82"/>
          <p:cNvGraphicFramePr/>
          <p:nvPr/>
        </p:nvGraphicFramePr>
        <p:xfrm>
          <a:off x="711088" y="2130450"/>
          <a:ext cx="3000000" cy="3000000"/>
        </p:xfrm>
        <a:graphic>
          <a:graphicData uri="http://schemas.openxmlformats.org/drawingml/2006/table">
            <a:tbl>
              <a:tblPr>
                <a:noFill/>
                <a:tableStyleId>{2A842D73-386F-4109-B209-290159948CEF}</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73" name="Google Shape;4573;p82"/>
          <p:cNvGrpSpPr/>
          <p:nvPr/>
        </p:nvGrpSpPr>
        <p:grpSpPr>
          <a:xfrm>
            <a:off x="712613" y="3180175"/>
            <a:ext cx="2403614" cy="1005900"/>
            <a:chOff x="726450" y="3372825"/>
            <a:chExt cx="2403614" cy="1005900"/>
          </a:xfrm>
        </p:grpSpPr>
        <p:grpSp>
          <p:nvGrpSpPr>
            <p:cNvPr id="4574" name="Google Shape;4574;p82"/>
            <p:cNvGrpSpPr/>
            <p:nvPr/>
          </p:nvGrpSpPr>
          <p:grpSpPr>
            <a:xfrm>
              <a:off x="726450" y="3696000"/>
              <a:ext cx="2403614" cy="500898"/>
              <a:chOff x="726450" y="3696000"/>
              <a:chExt cx="2403614" cy="500898"/>
            </a:xfrm>
          </p:grpSpPr>
          <p:sp>
            <p:nvSpPr>
              <p:cNvPr id="4575" name="Google Shape;4575;p8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76" name="Google Shape;4576;p8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77" name="Google Shape;4577;p82"/>
            <p:cNvGrpSpPr/>
            <p:nvPr/>
          </p:nvGrpSpPr>
          <p:grpSpPr>
            <a:xfrm>
              <a:off x="1348050" y="3372825"/>
              <a:ext cx="1720425" cy="1005900"/>
              <a:chOff x="1348050" y="3372825"/>
              <a:chExt cx="1720425" cy="1005900"/>
            </a:xfrm>
          </p:grpSpPr>
          <p:sp>
            <p:nvSpPr>
              <p:cNvPr id="4578" name="Google Shape;4578;p8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79" name="Google Shape;4579;p8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80" name="Google Shape;4580;p8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81" name="Google Shape;4581;p8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82" name="Google Shape;4582;p8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83" name="Google Shape;4583;p82"/>
            <p:cNvGrpSpPr/>
            <p:nvPr/>
          </p:nvGrpSpPr>
          <p:grpSpPr>
            <a:xfrm>
              <a:off x="1455707" y="3731058"/>
              <a:ext cx="1491150" cy="417657"/>
              <a:chOff x="1455707" y="3731058"/>
              <a:chExt cx="1491150" cy="417657"/>
            </a:xfrm>
          </p:grpSpPr>
          <p:grpSp>
            <p:nvGrpSpPr>
              <p:cNvPr id="4584" name="Google Shape;4584;p82"/>
              <p:cNvGrpSpPr/>
              <p:nvPr/>
            </p:nvGrpSpPr>
            <p:grpSpPr>
              <a:xfrm>
                <a:off x="1472938" y="3745828"/>
                <a:ext cx="72126" cy="53788"/>
                <a:chOff x="1472938" y="3745828"/>
                <a:chExt cx="72126" cy="53788"/>
              </a:xfrm>
            </p:grpSpPr>
            <p:sp>
              <p:nvSpPr>
                <p:cNvPr id="4585" name="Google Shape;4585;p8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82"/>
              <p:cNvGrpSpPr/>
              <p:nvPr/>
            </p:nvGrpSpPr>
            <p:grpSpPr>
              <a:xfrm>
                <a:off x="1819181" y="4089633"/>
                <a:ext cx="72126" cy="53788"/>
                <a:chOff x="1819181" y="4089633"/>
                <a:chExt cx="72126" cy="53788"/>
              </a:xfrm>
            </p:grpSpPr>
            <p:sp>
              <p:nvSpPr>
                <p:cNvPr id="4588" name="Google Shape;4588;p8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0" name="Google Shape;4590;p82"/>
              <p:cNvGrpSpPr/>
              <p:nvPr/>
            </p:nvGrpSpPr>
            <p:grpSpPr>
              <a:xfrm>
                <a:off x="1455707" y="4084171"/>
                <a:ext cx="64321" cy="64544"/>
                <a:chOff x="1455707" y="4084171"/>
                <a:chExt cx="64321" cy="64544"/>
              </a:xfrm>
            </p:grpSpPr>
            <p:sp>
              <p:nvSpPr>
                <p:cNvPr id="4591" name="Google Shape;4591;p8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82"/>
              <p:cNvGrpSpPr/>
              <p:nvPr/>
            </p:nvGrpSpPr>
            <p:grpSpPr>
              <a:xfrm>
                <a:off x="1818610" y="3731058"/>
                <a:ext cx="64321" cy="64544"/>
                <a:chOff x="1818610" y="3731058"/>
                <a:chExt cx="64321" cy="64544"/>
              </a:xfrm>
            </p:grpSpPr>
            <p:sp>
              <p:nvSpPr>
                <p:cNvPr id="4594" name="Google Shape;4594;p8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82"/>
              <p:cNvGrpSpPr/>
              <p:nvPr/>
            </p:nvGrpSpPr>
            <p:grpSpPr>
              <a:xfrm>
                <a:off x="2172491" y="4089633"/>
                <a:ext cx="72126" cy="53788"/>
                <a:chOff x="2172491" y="4089633"/>
                <a:chExt cx="72126" cy="53788"/>
              </a:xfrm>
            </p:grpSpPr>
            <p:sp>
              <p:nvSpPr>
                <p:cNvPr id="4597" name="Google Shape;4597;p8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9" name="Google Shape;4599;p82"/>
              <p:cNvGrpSpPr/>
              <p:nvPr/>
            </p:nvGrpSpPr>
            <p:grpSpPr>
              <a:xfrm>
                <a:off x="2171920" y="3731058"/>
                <a:ext cx="64321" cy="64544"/>
                <a:chOff x="2171920" y="3731058"/>
                <a:chExt cx="64321" cy="64544"/>
              </a:xfrm>
            </p:grpSpPr>
            <p:sp>
              <p:nvSpPr>
                <p:cNvPr id="4600" name="Google Shape;4600;p8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2" name="Google Shape;4602;p82"/>
              <p:cNvGrpSpPr/>
              <p:nvPr/>
            </p:nvGrpSpPr>
            <p:grpSpPr>
              <a:xfrm>
                <a:off x="2874730" y="3745828"/>
                <a:ext cx="72126" cy="53788"/>
                <a:chOff x="2874730" y="3745828"/>
                <a:chExt cx="72126" cy="53788"/>
              </a:xfrm>
            </p:grpSpPr>
            <p:sp>
              <p:nvSpPr>
                <p:cNvPr id="4603" name="Google Shape;4603;p8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5" name="Google Shape;4605;p82"/>
              <p:cNvGrpSpPr/>
              <p:nvPr/>
            </p:nvGrpSpPr>
            <p:grpSpPr>
              <a:xfrm>
                <a:off x="2878589" y="4081481"/>
                <a:ext cx="64321" cy="64544"/>
                <a:chOff x="2878589" y="4081481"/>
                <a:chExt cx="64321" cy="64544"/>
              </a:xfrm>
            </p:grpSpPr>
            <p:sp>
              <p:nvSpPr>
                <p:cNvPr id="4606" name="Google Shape;4606;p8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8" name="Google Shape;4608;p82"/>
              <p:cNvGrpSpPr/>
              <p:nvPr/>
            </p:nvGrpSpPr>
            <p:grpSpPr>
              <a:xfrm>
                <a:off x="2525796" y="4089633"/>
                <a:ext cx="72126" cy="53788"/>
                <a:chOff x="2525796" y="4089633"/>
                <a:chExt cx="72126" cy="53788"/>
              </a:xfrm>
            </p:grpSpPr>
            <p:sp>
              <p:nvSpPr>
                <p:cNvPr id="4609" name="Google Shape;4609;p8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82"/>
              <p:cNvGrpSpPr/>
              <p:nvPr/>
            </p:nvGrpSpPr>
            <p:grpSpPr>
              <a:xfrm>
                <a:off x="2525225" y="3731058"/>
                <a:ext cx="64321" cy="64544"/>
                <a:chOff x="2525225" y="3731058"/>
                <a:chExt cx="64321" cy="64544"/>
              </a:xfrm>
            </p:grpSpPr>
            <p:sp>
              <p:nvSpPr>
                <p:cNvPr id="4612" name="Google Shape;4612;p8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7" name="Shape 4617"/>
        <p:cNvGrpSpPr/>
        <p:nvPr/>
      </p:nvGrpSpPr>
      <p:grpSpPr>
        <a:xfrm>
          <a:off x="0" y="0"/>
          <a:ext cx="0" cy="0"/>
          <a:chOff x="0" y="0"/>
          <a:chExt cx="0" cy="0"/>
        </a:xfrm>
      </p:grpSpPr>
      <p:grpSp>
        <p:nvGrpSpPr>
          <p:cNvPr id="4618" name="Google Shape;4618;p83"/>
          <p:cNvGrpSpPr/>
          <p:nvPr/>
        </p:nvGrpSpPr>
        <p:grpSpPr>
          <a:xfrm>
            <a:off x="5780148" y="1859605"/>
            <a:ext cx="671400" cy="674856"/>
            <a:chOff x="5780148" y="1859605"/>
            <a:chExt cx="671400" cy="674856"/>
          </a:xfrm>
        </p:grpSpPr>
        <p:sp>
          <p:nvSpPr>
            <p:cNvPr id="4619" name="Google Shape;4619;p83"/>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3"/>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3"/>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3"/>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3" name="Google Shape;4623;p83"/>
          <p:cNvGrpSpPr/>
          <p:nvPr/>
        </p:nvGrpSpPr>
        <p:grpSpPr>
          <a:xfrm>
            <a:off x="716991" y="971306"/>
            <a:ext cx="845921" cy="690752"/>
            <a:chOff x="732428" y="1198513"/>
            <a:chExt cx="845921" cy="690752"/>
          </a:xfrm>
        </p:grpSpPr>
        <p:grpSp>
          <p:nvGrpSpPr>
            <p:cNvPr id="4624" name="Google Shape;4624;p83"/>
            <p:cNvGrpSpPr/>
            <p:nvPr/>
          </p:nvGrpSpPr>
          <p:grpSpPr>
            <a:xfrm>
              <a:off x="823030" y="1198513"/>
              <a:ext cx="755319" cy="690752"/>
              <a:chOff x="823030" y="1198513"/>
              <a:chExt cx="755319" cy="690752"/>
            </a:xfrm>
          </p:grpSpPr>
          <p:sp>
            <p:nvSpPr>
              <p:cNvPr id="4625" name="Google Shape;4625;p8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83"/>
            <p:cNvGrpSpPr/>
            <p:nvPr/>
          </p:nvGrpSpPr>
          <p:grpSpPr>
            <a:xfrm>
              <a:off x="732428" y="1239937"/>
              <a:ext cx="739912" cy="607886"/>
              <a:chOff x="732428" y="1239937"/>
              <a:chExt cx="739912" cy="607886"/>
            </a:xfrm>
          </p:grpSpPr>
          <p:sp>
            <p:nvSpPr>
              <p:cNvPr id="4628" name="Google Shape;4628;p8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83"/>
            <p:cNvGrpSpPr/>
            <p:nvPr/>
          </p:nvGrpSpPr>
          <p:grpSpPr>
            <a:xfrm>
              <a:off x="732428" y="1277018"/>
              <a:ext cx="702832" cy="533758"/>
              <a:chOff x="732428" y="1277018"/>
              <a:chExt cx="702832" cy="533758"/>
            </a:xfrm>
          </p:grpSpPr>
          <p:sp>
            <p:nvSpPr>
              <p:cNvPr id="4631" name="Google Shape;4631;p8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83"/>
            <p:cNvGrpSpPr/>
            <p:nvPr/>
          </p:nvGrpSpPr>
          <p:grpSpPr>
            <a:xfrm>
              <a:off x="931170" y="1306653"/>
              <a:ext cx="647179" cy="474455"/>
              <a:chOff x="931170" y="1306653"/>
              <a:chExt cx="647179" cy="474455"/>
            </a:xfrm>
          </p:grpSpPr>
          <p:sp>
            <p:nvSpPr>
              <p:cNvPr id="4634" name="Google Shape;4634;p8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6" name="Google Shape;4636;p8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7" name="Google Shape;4637;p83"/>
          <p:cNvGrpSpPr/>
          <p:nvPr/>
        </p:nvGrpSpPr>
        <p:grpSpPr>
          <a:xfrm>
            <a:off x="3948600" y="971313"/>
            <a:ext cx="634656" cy="699982"/>
            <a:chOff x="5985650" y="2860025"/>
            <a:chExt cx="1396075" cy="1539775"/>
          </a:xfrm>
        </p:grpSpPr>
        <p:sp>
          <p:nvSpPr>
            <p:cNvPr id="4638" name="Google Shape;4638;p8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83"/>
          <p:cNvGrpSpPr/>
          <p:nvPr/>
        </p:nvGrpSpPr>
        <p:grpSpPr>
          <a:xfrm>
            <a:off x="4704250" y="971306"/>
            <a:ext cx="725845" cy="699975"/>
            <a:chOff x="4249973" y="1201875"/>
            <a:chExt cx="1958568" cy="1888762"/>
          </a:xfrm>
        </p:grpSpPr>
        <p:sp>
          <p:nvSpPr>
            <p:cNvPr id="4671" name="Google Shape;4671;p8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2" name="Google Shape;4672;p83"/>
            <p:cNvGrpSpPr/>
            <p:nvPr/>
          </p:nvGrpSpPr>
          <p:grpSpPr>
            <a:xfrm>
              <a:off x="5853086" y="1789142"/>
              <a:ext cx="355454" cy="1048099"/>
              <a:chOff x="5576108" y="2016725"/>
              <a:chExt cx="565200" cy="1666560"/>
            </a:xfrm>
          </p:grpSpPr>
          <p:sp>
            <p:nvSpPr>
              <p:cNvPr id="4673" name="Google Shape;4673;p8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74" name="Google Shape;4674;p8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83"/>
            <p:cNvGrpSpPr/>
            <p:nvPr/>
          </p:nvGrpSpPr>
          <p:grpSpPr>
            <a:xfrm>
              <a:off x="4869455" y="2691676"/>
              <a:ext cx="1013897" cy="398961"/>
              <a:chOff x="4012057" y="3451825"/>
              <a:chExt cx="1612175" cy="634379"/>
            </a:xfrm>
          </p:grpSpPr>
          <p:sp>
            <p:nvSpPr>
              <p:cNvPr id="4676" name="Google Shape;4676;p8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77" name="Google Shape;4677;p8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83"/>
            <p:cNvGrpSpPr/>
            <p:nvPr/>
          </p:nvGrpSpPr>
          <p:grpSpPr>
            <a:xfrm>
              <a:off x="4276937" y="2155961"/>
              <a:ext cx="651965" cy="891358"/>
              <a:chOff x="3069908" y="2599997"/>
              <a:chExt cx="1036675" cy="1417328"/>
            </a:xfrm>
          </p:grpSpPr>
          <p:sp>
            <p:nvSpPr>
              <p:cNvPr id="4679" name="Google Shape;4679;p8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80" name="Google Shape;4680;p8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1" name="Google Shape;4681;p83"/>
            <p:cNvGrpSpPr/>
            <p:nvPr/>
          </p:nvGrpSpPr>
          <p:grpSpPr>
            <a:xfrm>
              <a:off x="5054918" y="1201875"/>
              <a:ext cx="999548" cy="602711"/>
              <a:chOff x="4306958" y="1082925"/>
              <a:chExt cx="1589359" cy="958358"/>
            </a:xfrm>
          </p:grpSpPr>
          <p:sp>
            <p:nvSpPr>
              <p:cNvPr id="4682" name="Google Shape;4682;p8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83" name="Google Shape;4683;p8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4" name="Google Shape;4684;p83"/>
            <p:cNvGrpSpPr/>
            <p:nvPr/>
          </p:nvGrpSpPr>
          <p:grpSpPr>
            <a:xfrm>
              <a:off x="4249973" y="1303451"/>
              <a:ext cx="799317" cy="841334"/>
              <a:chOff x="3027033" y="1244439"/>
              <a:chExt cx="1270977" cy="1337786"/>
            </a:xfrm>
          </p:grpSpPr>
          <p:sp>
            <p:nvSpPr>
              <p:cNvPr id="4685" name="Google Shape;4685;p8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86" name="Google Shape;4686;p8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7" name="Google Shape;4687;p83"/>
          <p:cNvGrpSpPr/>
          <p:nvPr/>
        </p:nvGrpSpPr>
        <p:grpSpPr>
          <a:xfrm>
            <a:off x="4057114" y="1858087"/>
            <a:ext cx="750769" cy="683784"/>
            <a:chOff x="4204684" y="2104422"/>
            <a:chExt cx="699822" cy="637382"/>
          </a:xfrm>
        </p:grpSpPr>
        <p:grpSp>
          <p:nvGrpSpPr>
            <p:cNvPr id="4688" name="Google Shape;4688;p83"/>
            <p:cNvGrpSpPr/>
            <p:nvPr/>
          </p:nvGrpSpPr>
          <p:grpSpPr>
            <a:xfrm>
              <a:off x="4204684" y="2430067"/>
              <a:ext cx="342957" cy="311738"/>
              <a:chOff x="4204684" y="2430067"/>
              <a:chExt cx="342957" cy="311738"/>
            </a:xfrm>
          </p:grpSpPr>
          <p:sp>
            <p:nvSpPr>
              <p:cNvPr id="4689" name="Google Shape;4689;p8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83"/>
            <p:cNvGrpSpPr/>
            <p:nvPr/>
          </p:nvGrpSpPr>
          <p:grpSpPr>
            <a:xfrm>
              <a:off x="4561586" y="2430067"/>
              <a:ext cx="342920" cy="311738"/>
              <a:chOff x="4561586" y="2430067"/>
              <a:chExt cx="342920" cy="311738"/>
            </a:xfrm>
          </p:grpSpPr>
          <p:sp>
            <p:nvSpPr>
              <p:cNvPr id="4692" name="Google Shape;4692;p8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83"/>
            <p:cNvGrpSpPr/>
            <p:nvPr/>
          </p:nvGrpSpPr>
          <p:grpSpPr>
            <a:xfrm>
              <a:off x="4561586" y="2104422"/>
              <a:ext cx="342920" cy="311738"/>
              <a:chOff x="4561586" y="2104422"/>
              <a:chExt cx="342920" cy="311738"/>
            </a:xfrm>
          </p:grpSpPr>
          <p:sp>
            <p:nvSpPr>
              <p:cNvPr id="4695" name="Google Shape;4695;p8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7" name="Google Shape;4697;p83"/>
            <p:cNvGrpSpPr/>
            <p:nvPr/>
          </p:nvGrpSpPr>
          <p:grpSpPr>
            <a:xfrm>
              <a:off x="4204684" y="2104422"/>
              <a:ext cx="342957" cy="311664"/>
              <a:chOff x="4204684" y="2104422"/>
              <a:chExt cx="342957" cy="311664"/>
            </a:xfrm>
          </p:grpSpPr>
          <p:sp>
            <p:nvSpPr>
              <p:cNvPr id="4698" name="Google Shape;4698;p8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0" name="Google Shape;4700;p83"/>
          <p:cNvGrpSpPr/>
          <p:nvPr/>
        </p:nvGrpSpPr>
        <p:grpSpPr>
          <a:xfrm>
            <a:off x="5521547" y="971301"/>
            <a:ext cx="660591" cy="688867"/>
            <a:chOff x="5830645" y="1267368"/>
            <a:chExt cx="530340" cy="553040"/>
          </a:xfrm>
        </p:grpSpPr>
        <p:sp>
          <p:nvSpPr>
            <p:cNvPr id="4701" name="Google Shape;4701;p8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2" name="Google Shape;4702;p83"/>
            <p:cNvGrpSpPr/>
            <p:nvPr/>
          </p:nvGrpSpPr>
          <p:grpSpPr>
            <a:xfrm>
              <a:off x="5830645" y="1267368"/>
              <a:ext cx="259743" cy="269909"/>
              <a:chOff x="5830645" y="1267368"/>
              <a:chExt cx="259743" cy="269909"/>
            </a:xfrm>
          </p:grpSpPr>
          <p:sp>
            <p:nvSpPr>
              <p:cNvPr id="4703" name="Google Shape;4703;p8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5" name="Google Shape;4705;p83"/>
            <p:cNvGrpSpPr/>
            <p:nvPr/>
          </p:nvGrpSpPr>
          <p:grpSpPr>
            <a:xfrm>
              <a:off x="6101293" y="1267368"/>
              <a:ext cx="259692" cy="269909"/>
              <a:chOff x="6101293" y="1267368"/>
              <a:chExt cx="259692" cy="269909"/>
            </a:xfrm>
          </p:grpSpPr>
          <p:sp>
            <p:nvSpPr>
              <p:cNvPr id="4706" name="Google Shape;4706;p8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83"/>
            <p:cNvGrpSpPr/>
            <p:nvPr/>
          </p:nvGrpSpPr>
          <p:grpSpPr>
            <a:xfrm>
              <a:off x="5830645" y="1550500"/>
              <a:ext cx="259692" cy="269909"/>
              <a:chOff x="5830645" y="1550500"/>
              <a:chExt cx="259692" cy="269909"/>
            </a:xfrm>
          </p:grpSpPr>
          <p:sp>
            <p:nvSpPr>
              <p:cNvPr id="4709" name="Google Shape;4709;p8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83"/>
            <p:cNvGrpSpPr/>
            <p:nvPr/>
          </p:nvGrpSpPr>
          <p:grpSpPr>
            <a:xfrm>
              <a:off x="6101293" y="1550500"/>
              <a:ext cx="259692" cy="269909"/>
              <a:chOff x="6101293" y="1550500"/>
              <a:chExt cx="259692" cy="269909"/>
            </a:xfrm>
          </p:grpSpPr>
          <p:sp>
            <p:nvSpPr>
              <p:cNvPr id="4712" name="Google Shape;4712;p8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4" name="Google Shape;4714;p83"/>
          <p:cNvGrpSpPr/>
          <p:nvPr/>
        </p:nvGrpSpPr>
        <p:grpSpPr>
          <a:xfrm>
            <a:off x="723700" y="1861760"/>
            <a:ext cx="697154" cy="679574"/>
            <a:chOff x="2679875" y="2361475"/>
            <a:chExt cx="780425" cy="760575"/>
          </a:xfrm>
        </p:grpSpPr>
        <p:sp>
          <p:nvSpPr>
            <p:cNvPr id="4715" name="Google Shape;4715;p8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83"/>
          <p:cNvGrpSpPr/>
          <p:nvPr/>
        </p:nvGrpSpPr>
        <p:grpSpPr>
          <a:xfrm>
            <a:off x="3122859" y="971352"/>
            <a:ext cx="735829" cy="684547"/>
            <a:chOff x="3351965" y="1148808"/>
            <a:chExt cx="750770" cy="698375"/>
          </a:xfrm>
        </p:grpSpPr>
        <p:grpSp>
          <p:nvGrpSpPr>
            <p:cNvPr id="4722" name="Google Shape;4722;p83"/>
            <p:cNvGrpSpPr/>
            <p:nvPr/>
          </p:nvGrpSpPr>
          <p:grpSpPr>
            <a:xfrm>
              <a:off x="3586796" y="1148808"/>
              <a:ext cx="294857" cy="286830"/>
              <a:chOff x="3750225" y="1774000"/>
              <a:chExt cx="149575" cy="145525"/>
            </a:xfrm>
          </p:grpSpPr>
          <p:sp>
            <p:nvSpPr>
              <p:cNvPr id="4723" name="Google Shape;4723;p8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5" name="Google Shape;4725;p83"/>
            <p:cNvGrpSpPr/>
            <p:nvPr/>
          </p:nvGrpSpPr>
          <p:grpSpPr>
            <a:xfrm>
              <a:off x="3779245" y="1375768"/>
              <a:ext cx="323490" cy="286978"/>
              <a:chOff x="3847850" y="1889150"/>
              <a:chExt cx="164100" cy="145600"/>
            </a:xfrm>
          </p:grpSpPr>
          <p:sp>
            <p:nvSpPr>
              <p:cNvPr id="4726" name="Google Shape;4726;p8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8" name="Google Shape;4728;p83"/>
            <p:cNvGrpSpPr/>
            <p:nvPr/>
          </p:nvGrpSpPr>
          <p:grpSpPr>
            <a:xfrm>
              <a:off x="3351965" y="1330435"/>
              <a:ext cx="295449" cy="285401"/>
              <a:chOff x="3631100" y="1866150"/>
              <a:chExt cx="149875" cy="144800"/>
            </a:xfrm>
          </p:grpSpPr>
          <p:sp>
            <p:nvSpPr>
              <p:cNvPr id="4729" name="Google Shape;4729;p8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1" name="Google Shape;4731;p83"/>
            <p:cNvGrpSpPr/>
            <p:nvPr/>
          </p:nvGrpSpPr>
          <p:grpSpPr>
            <a:xfrm>
              <a:off x="3548208" y="1560352"/>
              <a:ext cx="294808" cy="286830"/>
              <a:chOff x="3730650" y="1982800"/>
              <a:chExt cx="149550" cy="145525"/>
            </a:xfrm>
          </p:grpSpPr>
          <p:sp>
            <p:nvSpPr>
              <p:cNvPr id="4732" name="Google Shape;4732;p8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4" name="Google Shape;4734;p83"/>
          <p:cNvGrpSpPr/>
          <p:nvPr/>
        </p:nvGrpSpPr>
        <p:grpSpPr>
          <a:xfrm>
            <a:off x="7624512" y="971306"/>
            <a:ext cx="804565" cy="677795"/>
            <a:chOff x="7636443" y="1204988"/>
            <a:chExt cx="804565" cy="677795"/>
          </a:xfrm>
        </p:grpSpPr>
        <p:grpSp>
          <p:nvGrpSpPr>
            <p:cNvPr id="4735" name="Google Shape;4735;p83"/>
            <p:cNvGrpSpPr/>
            <p:nvPr/>
          </p:nvGrpSpPr>
          <p:grpSpPr>
            <a:xfrm>
              <a:off x="7636443" y="1509705"/>
              <a:ext cx="804565" cy="373078"/>
              <a:chOff x="7636443" y="1509705"/>
              <a:chExt cx="804565" cy="373078"/>
            </a:xfrm>
          </p:grpSpPr>
          <p:sp>
            <p:nvSpPr>
              <p:cNvPr id="4736" name="Google Shape;4736;p8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83"/>
            <p:cNvGrpSpPr/>
            <p:nvPr/>
          </p:nvGrpSpPr>
          <p:grpSpPr>
            <a:xfrm>
              <a:off x="7636443" y="1408133"/>
              <a:ext cx="804565" cy="373078"/>
              <a:chOff x="7636443" y="1408133"/>
              <a:chExt cx="804565" cy="373078"/>
            </a:xfrm>
          </p:grpSpPr>
          <p:sp>
            <p:nvSpPr>
              <p:cNvPr id="4739" name="Google Shape;4739;p8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83"/>
            <p:cNvGrpSpPr/>
            <p:nvPr/>
          </p:nvGrpSpPr>
          <p:grpSpPr>
            <a:xfrm>
              <a:off x="7636443" y="1306560"/>
              <a:ext cx="804565" cy="373078"/>
              <a:chOff x="7636443" y="1306560"/>
              <a:chExt cx="804565" cy="373078"/>
            </a:xfrm>
          </p:grpSpPr>
          <p:sp>
            <p:nvSpPr>
              <p:cNvPr id="4742" name="Google Shape;4742;p8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83"/>
            <p:cNvGrpSpPr/>
            <p:nvPr/>
          </p:nvGrpSpPr>
          <p:grpSpPr>
            <a:xfrm>
              <a:off x="7636443" y="1204988"/>
              <a:ext cx="804565" cy="373078"/>
              <a:chOff x="7636443" y="1204988"/>
              <a:chExt cx="804565" cy="373078"/>
            </a:xfrm>
          </p:grpSpPr>
          <p:sp>
            <p:nvSpPr>
              <p:cNvPr id="4745" name="Google Shape;4745;p8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7" name="Google Shape;4747;p83"/>
          <p:cNvGrpSpPr/>
          <p:nvPr/>
        </p:nvGrpSpPr>
        <p:grpSpPr>
          <a:xfrm>
            <a:off x="4963358" y="1878721"/>
            <a:ext cx="661339" cy="661188"/>
            <a:chOff x="3990000" y="975400"/>
            <a:chExt cx="3934200" cy="3933300"/>
          </a:xfrm>
        </p:grpSpPr>
        <p:sp>
          <p:nvSpPr>
            <p:cNvPr id="4748" name="Google Shape;4748;p8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2" name="Google Shape;4752;p83"/>
          <p:cNvGrpSpPr/>
          <p:nvPr/>
        </p:nvGrpSpPr>
        <p:grpSpPr>
          <a:xfrm>
            <a:off x="6607006" y="1857359"/>
            <a:ext cx="868881" cy="684241"/>
            <a:chOff x="6598259" y="2078634"/>
            <a:chExt cx="868881" cy="684241"/>
          </a:xfrm>
        </p:grpSpPr>
        <p:sp>
          <p:nvSpPr>
            <p:cNvPr id="4753" name="Google Shape;4753;p8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9" name="Google Shape;4759;p83"/>
            <p:cNvGrpSpPr/>
            <p:nvPr/>
          </p:nvGrpSpPr>
          <p:grpSpPr>
            <a:xfrm>
              <a:off x="6808175" y="2078634"/>
              <a:ext cx="452229" cy="684241"/>
              <a:chOff x="6808175" y="2078634"/>
              <a:chExt cx="452229" cy="684241"/>
            </a:xfrm>
          </p:grpSpPr>
          <p:sp>
            <p:nvSpPr>
              <p:cNvPr id="4760" name="Google Shape;4760;p8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6" name="Google Shape;4766;p83"/>
              <p:cNvGrpSpPr/>
              <p:nvPr/>
            </p:nvGrpSpPr>
            <p:grpSpPr>
              <a:xfrm>
                <a:off x="6821586" y="2078634"/>
                <a:ext cx="426871" cy="684241"/>
                <a:chOff x="6821586" y="2078634"/>
                <a:chExt cx="426871" cy="684241"/>
              </a:xfrm>
            </p:grpSpPr>
            <p:grpSp>
              <p:nvGrpSpPr>
                <p:cNvPr id="4767" name="Google Shape;4767;p83"/>
                <p:cNvGrpSpPr/>
                <p:nvPr/>
              </p:nvGrpSpPr>
              <p:grpSpPr>
                <a:xfrm>
                  <a:off x="6821586" y="2078634"/>
                  <a:ext cx="426871" cy="684241"/>
                  <a:chOff x="6821586" y="2078634"/>
                  <a:chExt cx="426871" cy="684241"/>
                </a:xfrm>
              </p:grpSpPr>
              <p:sp>
                <p:nvSpPr>
                  <p:cNvPr id="4768" name="Google Shape;4768;p8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7" name="Google Shape;4787;p8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93" name="Google Shape;4793;p83"/>
          <p:cNvGrpSpPr/>
          <p:nvPr/>
        </p:nvGrpSpPr>
        <p:grpSpPr>
          <a:xfrm>
            <a:off x="716989" y="3531368"/>
            <a:ext cx="1340789" cy="640830"/>
            <a:chOff x="238125" y="1151100"/>
            <a:chExt cx="7139450" cy="3412300"/>
          </a:xfrm>
        </p:grpSpPr>
        <p:sp>
          <p:nvSpPr>
            <p:cNvPr id="4794" name="Google Shape;4794;p8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83"/>
          <p:cNvGrpSpPr/>
          <p:nvPr/>
        </p:nvGrpSpPr>
        <p:grpSpPr>
          <a:xfrm>
            <a:off x="5584212" y="2734649"/>
            <a:ext cx="985357" cy="585764"/>
            <a:chOff x="5145061" y="2881789"/>
            <a:chExt cx="1107641" cy="658458"/>
          </a:xfrm>
        </p:grpSpPr>
        <p:grpSp>
          <p:nvGrpSpPr>
            <p:cNvPr id="4807" name="Google Shape;4807;p83"/>
            <p:cNvGrpSpPr/>
            <p:nvPr/>
          </p:nvGrpSpPr>
          <p:grpSpPr>
            <a:xfrm>
              <a:off x="5722989" y="3244587"/>
              <a:ext cx="529713" cy="295659"/>
              <a:chOff x="5722989" y="3244587"/>
              <a:chExt cx="529713" cy="295659"/>
            </a:xfrm>
          </p:grpSpPr>
          <p:sp>
            <p:nvSpPr>
              <p:cNvPr id="4808" name="Google Shape;4808;p8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09" name="Google Shape;4809;p8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10" name="Google Shape;4810;p83"/>
            <p:cNvGrpSpPr/>
            <p:nvPr/>
          </p:nvGrpSpPr>
          <p:grpSpPr>
            <a:xfrm>
              <a:off x="5145061" y="3244587"/>
              <a:ext cx="536807" cy="295659"/>
              <a:chOff x="5145061" y="3244587"/>
              <a:chExt cx="536807" cy="295659"/>
            </a:xfrm>
          </p:grpSpPr>
          <p:sp>
            <p:nvSpPr>
              <p:cNvPr id="4811" name="Google Shape;4811;p8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12" name="Google Shape;4812;p8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13" name="Google Shape;4813;p83"/>
            <p:cNvGrpSpPr/>
            <p:nvPr/>
          </p:nvGrpSpPr>
          <p:grpSpPr>
            <a:xfrm>
              <a:off x="5341327" y="2898245"/>
              <a:ext cx="532309" cy="614891"/>
              <a:chOff x="5341327" y="2898245"/>
              <a:chExt cx="532309" cy="614891"/>
            </a:xfrm>
          </p:grpSpPr>
          <p:sp>
            <p:nvSpPr>
              <p:cNvPr id="4814" name="Google Shape;4814;p8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15" name="Google Shape;4815;p8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16" name="Google Shape;4816;p83"/>
            <p:cNvGrpSpPr/>
            <p:nvPr/>
          </p:nvGrpSpPr>
          <p:grpSpPr>
            <a:xfrm>
              <a:off x="5532290" y="2881789"/>
              <a:ext cx="620516" cy="305456"/>
              <a:chOff x="5532290" y="2881789"/>
              <a:chExt cx="620516" cy="305456"/>
            </a:xfrm>
          </p:grpSpPr>
          <p:sp>
            <p:nvSpPr>
              <p:cNvPr id="4817" name="Google Shape;4817;p8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18" name="Google Shape;4818;p8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819" name="Google Shape;4819;p83"/>
          <p:cNvGrpSpPr/>
          <p:nvPr/>
        </p:nvGrpSpPr>
        <p:grpSpPr>
          <a:xfrm>
            <a:off x="8163135" y="3526707"/>
            <a:ext cx="269068" cy="645491"/>
            <a:chOff x="7026852" y="3311869"/>
            <a:chExt cx="434331" cy="1041954"/>
          </a:xfrm>
        </p:grpSpPr>
        <p:sp>
          <p:nvSpPr>
            <p:cNvPr id="4820" name="Google Shape;4820;p8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3" name="Google Shape;4823;p83"/>
          <p:cNvGrpSpPr/>
          <p:nvPr/>
        </p:nvGrpSpPr>
        <p:grpSpPr>
          <a:xfrm>
            <a:off x="6179716" y="3565945"/>
            <a:ext cx="293882" cy="293836"/>
            <a:chOff x="4873519" y="3311869"/>
            <a:chExt cx="499374" cy="499296"/>
          </a:xfrm>
        </p:grpSpPr>
        <p:sp>
          <p:nvSpPr>
            <p:cNvPr id="4824" name="Google Shape;4824;p8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83"/>
          <p:cNvGrpSpPr/>
          <p:nvPr/>
        </p:nvGrpSpPr>
        <p:grpSpPr>
          <a:xfrm>
            <a:off x="6179716" y="3878316"/>
            <a:ext cx="293882" cy="293882"/>
            <a:chOff x="4873519" y="3875839"/>
            <a:chExt cx="499374" cy="499374"/>
          </a:xfrm>
        </p:grpSpPr>
        <p:sp>
          <p:nvSpPr>
            <p:cNvPr id="4827" name="Google Shape;4827;p8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9" name="Google Shape;4829;p83"/>
          <p:cNvGrpSpPr/>
          <p:nvPr/>
        </p:nvGrpSpPr>
        <p:grpSpPr>
          <a:xfrm>
            <a:off x="2410244" y="1850269"/>
            <a:ext cx="698104" cy="698208"/>
            <a:chOff x="2565073" y="2075876"/>
            <a:chExt cx="672482" cy="672518"/>
          </a:xfrm>
        </p:grpSpPr>
        <p:sp>
          <p:nvSpPr>
            <p:cNvPr id="4830" name="Google Shape;4830;p8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83"/>
          <p:cNvGrpSpPr/>
          <p:nvPr/>
        </p:nvGrpSpPr>
        <p:grpSpPr>
          <a:xfrm>
            <a:off x="5633655" y="3534869"/>
            <a:ext cx="438354" cy="637329"/>
            <a:chOff x="1697726" y="3244179"/>
            <a:chExt cx="788124" cy="1146069"/>
          </a:xfrm>
        </p:grpSpPr>
        <p:sp>
          <p:nvSpPr>
            <p:cNvPr id="4837" name="Google Shape;4837;p8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9" name="Google Shape;4839;p83"/>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0" name="Google Shape;4840;p83"/>
          <p:cNvGrpSpPr/>
          <p:nvPr/>
        </p:nvGrpSpPr>
        <p:grpSpPr>
          <a:xfrm>
            <a:off x="7634869" y="1863232"/>
            <a:ext cx="799565" cy="670282"/>
            <a:chOff x="7617850" y="2063282"/>
            <a:chExt cx="799565" cy="670282"/>
          </a:xfrm>
        </p:grpSpPr>
        <p:cxnSp>
          <p:nvCxnSpPr>
            <p:cNvPr id="4841" name="Google Shape;4841;p8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42" name="Google Shape;4842;p8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43" name="Google Shape;4843;p8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44" name="Google Shape;4844;p8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45" name="Google Shape;4845;p8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846" name="Google Shape;4846;p8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847" name="Google Shape;4847;p83"/>
            <p:cNvGrpSpPr/>
            <p:nvPr/>
          </p:nvGrpSpPr>
          <p:grpSpPr>
            <a:xfrm>
              <a:off x="7734309" y="2063282"/>
              <a:ext cx="570957" cy="620095"/>
              <a:chOff x="7734309" y="2063282"/>
              <a:chExt cx="570957" cy="620095"/>
            </a:xfrm>
          </p:grpSpPr>
          <p:grpSp>
            <p:nvGrpSpPr>
              <p:cNvPr id="4848" name="Google Shape;4848;p83"/>
              <p:cNvGrpSpPr/>
              <p:nvPr/>
            </p:nvGrpSpPr>
            <p:grpSpPr>
              <a:xfrm>
                <a:off x="8031573" y="2063282"/>
                <a:ext cx="273693" cy="620095"/>
                <a:chOff x="8031573" y="2063282"/>
                <a:chExt cx="273693" cy="620095"/>
              </a:xfrm>
            </p:grpSpPr>
            <p:sp>
              <p:nvSpPr>
                <p:cNvPr id="4849" name="Google Shape;4849;p8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83"/>
              <p:cNvGrpSpPr/>
              <p:nvPr/>
            </p:nvGrpSpPr>
            <p:grpSpPr>
              <a:xfrm flipH="1">
                <a:off x="7734309" y="2063282"/>
                <a:ext cx="273693" cy="620095"/>
                <a:chOff x="8031573" y="2063282"/>
                <a:chExt cx="273693" cy="620095"/>
              </a:xfrm>
            </p:grpSpPr>
            <p:sp>
              <p:nvSpPr>
                <p:cNvPr id="4854" name="Google Shape;4854;p8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858" name="Google Shape;4858;p83"/>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3"/>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0" name="Google Shape;4860;p83"/>
          <p:cNvGrpSpPr/>
          <p:nvPr/>
        </p:nvGrpSpPr>
        <p:grpSpPr>
          <a:xfrm>
            <a:off x="7821475" y="2716715"/>
            <a:ext cx="602567" cy="601884"/>
            <a:chOff x="1186975" y="238125"/>
            <a:chExt cx="5244275" cy="5238325"/>
          </a:xfrm>
        </p:grpSpPr>
        <p:sp>
          <p:nvSpPr>
            <p:cNvPr id="4861" name="Google Shape;4861;p8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83"/>
          <p:cNvGrpSpPr/>
          <p:nvPr/>
        </p:nvGrpSpPr>
        <p:grpSpPr>
          <a:xfrm>
            <a:off x="3264213" y="1856199"/>
            <a:ext cx="651848" cy="687338"/>
            <a:chOff x="3400515" y="2056248"/>
            <a:chExt cx="698134" cy="735987"/>
          </a:xfrm>
        </p:grpSpPr>
        <p:grpSp>
          <p:nvGrpSpPr>
            <p:cNvPr id="4866" name="Google Shape;4866;p83"/>
            <p:cNvGrpSpPr/>
            <p:nvPr/>
          </p:nvGrpSpPr>
          <p:grpSpPr>
            <a:xfrm>
              <a:off x="3400515" y="2283913"/>
              <a:ext cx="312919" cy="219900"/>
              <a:chOff x="3400515" y="2283913"/>
              <a:chExt cx="312919" cy="219900"/>
            </a:xfrm>
          </p:grpSpPr>
          <p:sp>
            <p:nvSpPr>
              <p:cNvPr id="4867" name="Google Shape;4867;p8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68" name="Google Shape;4868;p8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869" name="Google Shape;4869;p83"/>
            <p:cNvGrpSpPr/>
            <p:nvPr/>
          </p:nvGrpSpPr>
          <p:grpSpPr>
            <a:xfrm>
              <a:off x="3547823" y="2461089"/>
              <a:ext cx="219900" cy="331146"/>
              <a:chOff x="3547823" y="2461089"/>
              <a:chExt cx="219900" cy="331146"/>
            </a:xfrm>
          </p:grpSpPr>
          <p:sp>
            <p:nvSpPr>
              <p:cNvPr id="4870" name="Google Shape;4870;p8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71" name="Google Shape;4871;p8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872" name="Google Shape;4872;p83"/>
            <p:cNvGrpSpPr/>
            <p:nvPr/>
          </p:nvGrpSpPr>
          <p:grpSpPr>
            <a:xfrm>
              <a:off x="3734138" y="2461089"/>
              <a:ext cx="219900" cy="331146"/>
              <a:chOff x="3734138" y="2461089"/>
              <a:chExt cx="219900" cy="331146"/>
            </a:xfrm>
          </p:grpSpPr>
          <p:sp>
            <p:nvSpPr>
              <p:cNvPr id="4873" name="Google Shape;4873;p8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74" name="Google Shape;4874;p8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875" name="Google Shape;4875;p83"/>
            <p:cNvGrpSpPr/>
            <p:nvPr/>
          </p:nvGrpSpPr>
          <p:grpSpPr>
            <a:xfrm>
              <a:off x="3787560" y="2281742"/>
              <a:ext cx="311089" cy="219900"/>
              <a:chOff x="3787560" y="2281742"/>
              <a:chExt cx="311089" cy="219900"/>
            </a:xfrm>
          </p:grpSpPr>
          <p:sp>
            <p:nvSpPr>
              <p:cNvPr id="4876" name="Google Shape;4876;p8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77" name="Google Shape;4877;p8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878" name="Google Shape;4878;p83"/>
            <p:cNvGrpSpPr/>
            <p:nvPr/>
          </p:nvGrpSpPr>
          <p:grpSpPr>
            <a:xfrm>
              <a:off x="3637290" y="2056248"/>
              <a:ext cx="219900" cy="330736"/>
              <a:chOff x="3637290" y="2056248"/>
              <a:chExt cx="219900" cy="330736"/>
            </a:xfrm>
          </p:grpSpPr>
          <p:sp>
            <p:nvSpPr>
              <p:cNvPr id="4879" name="Google Shape;4879;p8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880" name="Google Shape;4880;p8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81" name="Google Shape;4881;p83"/>
          <p:cNvGrpSpPr/>
          <p:nvPr/>
        </p:nvGrpSpPr>
        <p:grpSpPr>
          <a:xfrm>
            <a:off x="2555919" y="2726205"/>
            <a:ext cx="1268144" cy="592394"/>
            <a:chOff x="238125" y="1188750"/>
            <a:chExt cx="7140450" cy="3335550"/>
          </a:xfrm>
        </p:grpSpPr>
        <p:sp>
          <p:nvSpPr>
            <p:cNvPr id="4882" name="Google Shape;4882;p8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83"/>
          <p:cNvGrpSpPr/>
          <p:nvPr/>
        </p:nvGrpSpPr>
        <p:grpSpPr>
          <a:xfrm>
            <a:off x="6663819" y="2728360"/>
            <a:ext cx="1053944" cy="590147"/>
            <a:chOff x="238125" y="1335475"/>
            <a:chExt cx="5418735" cy="3034175"/>
          </a:xfrm>
        </p:grpSpPr>
        <p:sp>
          <p:nvSpPr>
            <p:cNvPr id="4888" name="Google Shape;4888;p8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1" name="Google Shape;4891;p83"/>
          <p:cNvGrpSpPr/>
          <p:nvPr/>
        </p:nvGrpSpPr>
        <p:grpSpPr>
          <a:xfrm>
            <a:off x="4094628" y="3533259"/>
            <a:ext cx="1268207" cy="638939"/>
            <a:chOff x="3967651" y="3645904"/>
            <a:chExt cx="1479304" cy="745292"/>
          </a:xfrm>
        </p:grpSpPr>
        <p:grpSp>
          <p:nvGrpSpPr>
            <p:cNvPr id="4892" name="Google Shape;4892;p83"/>
            <p:cNvGrpSpPr/>
            <p:nvPr/>
          </p:nvGrpSpPr>
          <p:grpSpPr>
            <a:xfrm>
              <a:off x="3967651" y="4009026"/>
              <a:ext cx="1479304" cy="382170"/>
              <a:chOff x="3967651" y="4009026"/>
              <a:chExt cx="1479304" cy="382170"/>
            </a:xfrm>
          </p:grpSpPr>
          <p:grpSp>
            <p:nvGrpSpPr>
              <p:cNvPr id="4893" name="Google Shape;4893;p83"/>
              <p:cNvGrpSpPr/>
              <p:nvPr/>
            </p:nvGrpSpPr>
            <p:grpSpPr>
              <a:xfrm>
                <a:off x="4892216" y="4195630"/>
                <a:ext cx="554739" cy="195566"/>
                <a:chOff x="3604375" y="4892160"/>
                <a:chExt cx="1651500" cy="582215"/>
              </a:xfrm>
            </p:grpSpPr>
            <p:sp>
              <p:nvSpPr>
                <p:cNvPr id="4894" name="Google Shape;4894;p8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83"/>
              <p:cNvGrpSpPr/>
              <p:nvPr/>
            </p:nvGrpSpPr>
            <p:grpSpPr>
              <a:xfrm>
                <a:off x="3967651" y="4146303"/>
                <a:ext cx="579402" cy="244893"/>
                <a:chOff x="851875" y="4745310"/>
                <a:chExt cx="1724925" cy="729065"/>
              </a:xfrm>
            </p:grpSpPr>
            <p:sp>
              <p:nvSpPr>
                <p:cNvPr id="4897" name="Google Shape;4897;p8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83"/>
              <p:cNvGrpSpPr/>
              <p:nvPr/>
            </p:nvGrpSpPr>
            <p:grpSpPr>
              <a:xfrm>
                <a:off x="4460753" y="4009026"/>
                <a:ext cx="493110" cy="382170"/>
                <a:chOff x="2319875" y="4336625"/>
                <a:chExt cx="1468025" cy="1137750"/>
              </a:xfrm>
            </p:grpSpPr>
            <p:sp>
              <p:nvSpPr>
                <p:cNvPr id="4900" name="Google Shape;4900;p8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2" name="Google Shape;4902;p83"/>
            <p:cNvGrpSpPr/>
            <p:nvPr/>
          </p:nvGrpSpPr>
          <p:grpSpPr>
            <a:xfrm>
              <a:off x="4479443" y="3645904"/>
              <a:ext cx="455965" cy="388789"/>
              <a:chOff x="2957425" y="238100"/>
              <a:chExt cx="1910200" cy="1628775"/>
            </a:xfrm>
          </p:grpSpPr>
          <p:sp>
            <p:nvSpPr>
              <p:cNvPr id="4903" name="Google Shape;4903;p8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13" name="Google Shape;4913;p83"/>
          <p:cNvGrpSpPr/>
          <p:nvPr/>
        </p:nvGrpSpPr>
        <p:grpSpPr>
          <a:xfrm>
            <a:off x="2480742" y="3534460"/>
            <a:ext cx="1243128" cy="637739"/>
            <a:chOff x="2496310" y="3693351"/>
            <a:chExt cx="1342906" cy="688926"/>
          </a:xfrm>
        </p:grpSpPr>
        <p:grpSp>
          <p:nvGrpSpPr>
            <p:cNvPr id="4914" name="Google Shape;4914;p83"/>
            <p:cNvGrpSpPr/>
            <p:nvPr/>
          </p:nvGrpSpPr>
          <p:grpSpPr>
            <a:xfrm>
              <a:off x="2496310" y="3693351"/>
              <a:ext cx="1342906" cy="688875"/>
              <a:chOff x="2496310" y="3693351"/>
              <a:chExt cx="1342906" cy="688875"/>
            </a:xfrm>
          </p:grpSpPr>
          <p:sp>
            <p:nvSpPr>
              <p:cNvPr id="4915" name="Google Shape;4915;p8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1" name="Google Shape;4921;p83"/>
              <p:cNvCxnSpPr>
                <a:stCxn id="4919"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922" name="Google Shape;4922;p83"/>
              <p:cNvCxnSpPr>
                <a:stCxn id="4916"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923" name="Google Shape;4923;p83"/>
              <p:cNvCxnSpPr>
                <a:stCxn id="4917"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24" name="Google Shape;4924;p83"/>
              <p:cNvCxnSpPr>
                <a:stCxn id="4920"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25" name="Google Shape;4925;p83"/>
              <p:cNvCxnSpPr>
                <a:stCxn id="4918"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926" name="Google Shape;4926;p83"/>
            <p:cNvGrpSpPr/>
            <p:nvPr/>
          </p:nvGrpSpPr>
          <p:grpSpPr>
            <a:xfrm>
              <a:off x="2675275" y="3930557"/>
              <a:ext cx="1003306" cy="451719"/>
              <a:chOff x="2675275" y="4174282"/>
              <a:chExt cx="1003306" cy="451719"/>
            </a:xfrm>
          </p:grpSpPr>
          <p:sp>
            <p:nvSpPr>
              <p:cNvPr id="4927" name="Google Shape;4927;p8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0" name="Google Shape;4930;p83"/>
          <p:cNvGrpSpPr/>
          <p:nvPr/>
        </p:nvGrpSpPr>
        <p:grpSpPr>
          <a:xfrm>
            <a:off x="1654412" y="971306"/>
            <a:ext cx="574511" cy="874709"/>
            <a:chOff x="1715404" y="1112080"/>
            <a:chExt cx="642270" cy="977984"/>
          </a:xfrm>
        </p:grpSpPr>
        <p:grpSp>
          <p:nvGrpSpPr>
            <p:cNvPr id="4931" name="Google Shape;4931;p83"/>
            <p:cNvGrpSpPr/>
            <p:nvPr/>
          </p:nvGrpSpPr>
          <p:grpSpPr>
            <a:xfrm>
              <a:off x="1715404" y="1112080"/>
              <a:ext cx="642270" cy="977984"/>
              <a:chOff x="1715404" y="1112080"/>
              <a:chExt cx="642270" cy="977984"/>
            </a:xfrm>
          </p:grpSpPr>
          <p:sp>
            <p:nvSpPr>
              <p:cNvPr id="4932" name="Google Shape;4932;p8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4" name="Google Shape;4934;p83"/>
            <p:cNvGrpSpPr/>
            <p:nvPr/>
          </p:nvGrpSpPr>
          <p:grpSpPr>
            <a:xfrm>
              <a:off x="1768927" y="1165603"/>
              <a:ext cx="535225" cy="851367"/>
              <a:chOff x="1768927" y="1165603"/>
              <a:chExt cx="535225" cy="851367"/>
            </a:xfrm>
          </p:grpSpPr>
          <p:sp>
            <p:nvSpPr>
              <p:cNvPr id="4935" name="Google Shape;4935;p8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7" name="Google Shape;4937;p83"/>
            <p:cNvGrpSpPr/>
            <p:nvPr/>
          </p:nvGrpSpPr>
          <p:grpSpPr>
            <a:xfrm>
              <a:off x="1822449" y="1219125"/>
              <a:ext cx="428180" cy="718859"/>
              <a:chOff x="1822449" y="1219125"/>
              <a:chExt cx="428180" cy="718859"/>
            </a:xfrm>
          </p:grpSpPr>
          <p:sp>
            <p:nvSpPr>
              <p:cNvPr id="4938" name="Google Shape;4938;p8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0" name="Google Shape;4940;p83"/>
            <p:cNvGrpSpPr/>
            <p:nvPr/>
          </p:nvGrpSpPr>
          <p:grpSpPr>
            <a:xfrm>
              <a:off x="1875972" y="1272648"/>
              <a:ext cx="321135" cy="586939"/>
              <a:chOff x="1875972" y="1272648"/>
              <a:chExt cx="321135" cy="586939"/>
            </a:xfrm>
          </p:grpSpPr>
          <p:sp>
            <p:nvSpPr>
              <p:cNvPr id="4941" name="Google Shape;4941;p8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3" name="Google Shape;4943;p83"/>
          <p:cNvGrpSpPr/>
          <p:nvPr/>
        </p:nvGrpSpPr>
        <p:grpSpPr>
          <a:xfrm>
            <a:off x="7761573" y="3528028"/>
            <a:ext cx="293855" cy="644170"/>
            <a:chOff x="241025" y="3151575"/>
            <a:chExt cx="293855" cy="644170"/>
          </a:xfrm>
        </p:grpSpPr>
        <p:sp>
          <p:nvSpPr>
            <p:cNvPr id="4944" name="Google Shape;4944;p8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6" name="Google Shape;4946;p83"/>
          <p:cNvGrpSpPr/>
          <p:nvPr/>
        </p:nvGrpSpPr>
        <p:grpSpPr>
          <a:xfrm>
            <a:off x="709557" y="2728028"/>
            <a:ext cx="1779649" cy="591620"/>
            <a:chOff x="246070" y="1983375"/>
            <a:chExt cx="1855347" cy="616849"/>
          </a:xfrm>
        </p:grpSpPr>
        <p:sp>
          <p:nvSpPr>
            <p:cNvPr id="4947" name="Google Shape;4947;p8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83"/>
          <p:cNvGrpSpPr/>
          <p:nvPr/>
        </p:nvGrpSpPr>
        <p:grpSpPr>
          <a:xfrm>
            <a:off x="2320424" y="971306"/>
            <a:ext cx="711055" cy="745993"/>
            <a:chOff x="2496269" y="1171698"/>
            <a:chExt cx="761953" cy="799392"/>
          </a:xfrm>
        </p:grpSpPr>
        <p:grpSp>
          <p:nvGrpSpPr>
            <p:cNvPr id="4957" name="Google Shape;4957;p83"/>
            <p:cNvGrpSpPr/>
            <p:nvPr/>
          </p:nvGrpSpPr>
          <p:grpSpPr>
            <a:xfrm>
              <a:off x="2496269" y="1171698"/>
              <a:ext cx="761953" cy="723022"/>
              <a:chOff x="2496269" y="1171698"/>
              <a:chExt cx="761953" cy="723022"/>
            </a:xfrm>
          </p:grpSpPr>
          <p:sp>
            <p:nvSpPr>
              <p:cNvPr id="4958" name="Google Shape;4958;p8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0" name="Google Shape;4960;p83"/>
              <p:cNvGrpSpPr/>
              <p:nvPr/>
            </p:nvGrpSpPr>
            <p:grpSpPr>
              <a:xfrm>
                <a:off x="2496269" y="1171698"/>
                <a:ext cx="761953" cy="723022"/>
                <a:chOff x="2496269" y="1120652"/>
                <a:chExt cx="761953" cy="723022"/>
              </a:xfrm>
            </p:grpSpPr>
            <p:grpSp>
              <p:nvGrpSpPr>
                <p:cNvPr id="4961" name="Google Shape;4961;p83"/>
                <p:cNvGrpSpPr/>
                <p:nvPr/>
              </p:nvGrpSpPr>
              <p:grpSpPr>
                <a:xfrm>
                  <a:off x="2496269" y="1120652"/>
                  <a:ext cx="761953" cy="723022"/>
                  <a:chOff x="2496269" y="1120652"/>
                  <a:chExt cx="761953" cy="723022"/>
                </a:xfrm>
              </p:grpSpPr>
              <p:grpSp>
                <p:nvGrpSpPr>
                  <p:cNvPr id="4962" name="Google Shape;4962;p83"/>
                  <p:cNvGrpSpPr/>
                  <p:nvPr/>
                </p:nvGrpSpPr>
                <p:grpSpPr>
                  <a:xfrm>
                    <a:off x="2496269" y="1304589"/>
                    <a:ext cx="407089" cy="305057"/>
                    <a:chOff x="2496269" y="1304589"/>
                    <a:chExt cx="407089" cy="305057"/>
                  </a:xfrm>
                </p:grpSpPr>
                <p:sp>
                  <p:nvSpPr>
                    <p:cNvPr id="4963" name="Google Shape;4963;p8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5" name="Google Shape;4965;p83"/>
                  <p:cNvGrpSpPr/>
                  <p:nvPr/>
                </p:nvGrpSpPr>
                <p:grpSpPr>
                  <a:xfrm>
                    <a:off x="2586468" y="1493376"/>
                    <a:ext cx="358850" cy="349656"/>
                    <a:chOff x="2586468" y="1493376"/>
                    <a:chExt cx="358850" cy="349656"/>
                  </a:xfrm>
                </p:grpSpPr>
                <p:sp>
                  <p:nvSpPr>
                    <p:cNvPr id="4966" name="Google Shape;4966;p8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8" name="Google Shape;4968;p83"/>
                  <p:cNvGrpSpPr/>
                  <p:nvPr/>
                </p:nvGrpSpPr>
                <p:grpSpPr>
                  <a:xfrm>
                    <a:off x="2807939" y="1494024"/>
                    <a:ext cx="358857" cy="349650"/>
                    <a:chOff x="2807939" y="1494024"/>
                    <a:chExt cx="358857" cy="349650"/>
                  </a:xfrm>
                </p:grpSpPr>
                <p:sp>
                  <p:nvSpPr>
                    <p:cNvPr id="4969" name="Google Shape;4969;p8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83"/>
                  <p:cNvGrpSpPr/>
                  <p:nvPr/>
                </p:nvGrpSpPr>
                <p:grpSpPr>
                  <a:xfrm>
                    <a:off x="2851133" y="1305635"/>
                    <a:ext cx="407089" cy="305057"/>
                    <a:chOff x="2851133" y="1305635"/>
                    <a:chExt cx="407089" cy="305057"/>
                  </a:xfrm>
                </p:grpSpPr>
                <p:sp>
                  <p:nvSpPr>
                    <p:cNvPr id="4972" name="Google Shape;4972;p8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4" name="Google Shape;4974;p83"/>
                  <p:cNvGrpSpPr/>
                  <p:nvPr/>
                </p:nvGrpSpPr>
                <p:grpSpPr>
                  <a:xfrm>
                    <a:off x="2727495" y="1120652"/>
                    <a:ext cx="300271" cy="396358"/>
                    <a:chOff x="2727495" y="1120652"/>
                    <a:chExt cx="300271" cy="396358"/>
                  </a:xfrm>
                </p:grpSpPr>
                <p:sp>
                  <p:nvSpPr>
                    <p:cNvPr id="4975" name="Google Shape;4975;p8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7" name="Google Shape;4977;p83"/>
                <p:cNvGrpSpPr/>
                <p:nvPr/>
              </p:nvGrpSpPr>
              <p:grpSpPr>
                <a:xfrm>
                  <a:off x="2722305" y="1350460"/>
                  <a:ext cx="308357" cy="308344"/>
                  <a:chOff x="2722305" y="1350460"/>
                  <a:chExt cx="308357" cy="308344"/>
                </a:xfrm>
              </p:grpSpPr>
              <p:sp>
                <p:nvSpPr>
                  <p:cNvPr id="4978" name="Google Shape;4978;p8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9" name="Google Shape;4979;p83"/>
                  <p:cNvGrpSpPr/>
                  <p:nvPr/>
                </p:nvGrpSpPr>
                <p:grpSpPr>
                  <a:xfrm>
                    <a:off x="2725064" y="1364529"/>
                    <a:ext cx="297954" cy="280182"/>
                    <a:chOff x="2725064" y="1364529"/>
                    <a:chExt cx="297954" cy="280182"/>
                  </a:xfrm>
                </p:grpSpPr>
                <p:sp>
                  <p:nvSpPr>
                    <p:cNvPr id="4980" name="Google Shape;4980;p8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985" name="Google Shape;4985;p8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83"/>
          <p:cNvGrpSpPr/>
          <p:nvPr/>
        </p:nvGrpSpPr>
        <p:grpSpPr>
          <a:xfrm>
            <a:off x="3909124" y="2727412"/>
            <a:ext cx="1569144" cy="591015"/>
            <a:chOff x="3820100" y="3023049"/>
            <a:chExt cx="1303926" cy="491162"/>
          </a:xfrm>
        </p:grpSpPr>
        <p:grpSp>
          <p:nvGrpSpPr>
            <p:cNvPr id="4991" name="Google Shape;4991;p83"/>
            <p:cNvGrpSpPr/>
            <p:nvPr/>
          </p:nvGrpSpPr>
          <p:grpSpPr>
            <a:xfrm>
              <a:off x="3820100" y="3023072"/>
              <a:ext cx="1303926" cy="491139"/>
              <a:chOff x="3820100" y="3023072"/>
              <a:chExt cx="1303926" cy="491139"/>
            </a:xfrm>
          </p:grpSpPr>
          <p:sp>
            <p:nvSpPr>
              <p:cNvPr id="4992" name="Google Shape;4992;p8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83"/>
            <p:cNvGrpSpPr/>
            <p:nvPr/>
          </p:nvGrpSpPr>
          <p:grpSpPr>
            <a:xfrm>
              <a:off x="4132439" y="3023645"/>
              <a:ext cx="393633" cy="177096"/>
              <a:chOff x="4132439" y="3023645"/>
              <a:chExt cx="393633" cy="177096"/>
            </a:xfrm>
          </p:grpSpPr>
          <p:sp>
            <p:nvSpPr>
              <p:cNvPr id="4995" name="Google Shape;4995;p8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7" name="Google Shape;4997;p83"/>
            <p:cNvGrpSpPr/>
            <p:nvPr/>
          </p:nvGrpSpPr>
          <p:grpSpPr>
            <a:xfrm>
              <a:off x="3921811" y="3023049"/>
              <a:ext cx="1002397" cy="388943"/>
              <a:chOff x="3921811" y="3023049"/>
              <a:chExt cx="1002397" cy="388943"/>
            </a:xfrm>
          </p:grpSpPr>
          <p:sp>
            <p:nvSpPr>
              <p:cNvPr id="4998" name="Google Shape;4998;p8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83"/>
            <p:cNvGrpSpPr/>
            <p:nvPr/>
          </p:nvGrpSpPr>
          <p:grpSpPr>
            <a:xfrm>
              <a:off x="4023645" y="3023049"/>
              <a:ext cx="683032" cy="286722"/>
              <a:chOff x="4023645" y="3023049"/>
              <a:chExt cx="683032" cy="286722"/>
            </a:xfrm>
          </p:grpSpPr>
          <p:sp>
            <p:nvSpPr>
              <p:cNvPr id="5001" name="Google Shape;5001;p8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3" name="Google Shape;5003;p83"/>
          <p:cNvGrpSpPr/>
          <p:nvPr/>
        </p:nvGrpSpPr>
        <p:grpSpPr>
          <a:xfrm>
            <a:off x="1541246" y="1854257"/>
            <a:ext cx="713522" cy="688025"/>
            <a:chOff x="1706078" y="2092648"/>
            <a:chExt cx="660913" cy="637296"/>
          </a:xfrm>
        </p:grpSpPr>
        <p:sp>
          <p:nvSpPr>
            <p:cNvPr id="5004" name="Google Shape;5004;p8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5" name="Google Shape;5005;p83"/>
            <p:cNvGrpSpPr/>
            <p:nvPr/>
          </p:nvGrpSpPr>
          <p:grpSpPr>
            <a:xfrm>
              <a:off x="1706078" y="2092648"/>
              <a:ext cx="660913" cy="575241"/>
              <a:chOff x="1706078" y="2092648"/>
              <a:chExt cx="660913" cy="575241"/>
            </a:xfrm>
          </p:grpSpPr>
          <p:sp>
            <p:nvSpPr>
              <p:cNvPr id="5006" name="Google Shape;5006;p8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9" name="Google Shape;5009;p83"/>
          <p:cNvGrpSpPr/>
          <p:nvPr/>
        </p:nvGrpSpPr>
        <p:grpSpPr>
          <a:xfrm>
            <a:off x="6303104" y="971806"/>
            <a:ext cx="1317459" cy="684168"/>
            <a:chOff x="238125" y="999450"/>
            <a:chExt cx="7140700" cy="3708225"/>
          </a:xfrm>
        </p:grpSpPr>
        <p:sp>
          <p:nvSpPr>
            <p:cNvPr id="5010" name="Google Shape;5010;p8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2" name="Shape 5022"/>
        <p:cNvGrpSpPr/>
        <p:nvPr/>
      </p:nvGrpSpPr>
      <p:grpSpPr>
        <a:xfrm>
          <a:off x="0" y="0"/>
          <a:ext cx="0" cy="0"/>
          <a:chOff x="0" y="0"/>
          <a:chExt cx="0" cy="0"/>
        </a:xfrm>
      </p:grpSpPr>
      <p:grpSp>
        <p:nvGrpSpPr>
          <p:cNvPr id="5023" name="Google Shape;5023;p84"/>
          <p:cNvGrpSpPr/>
          <p:nvPr/>
        </p:nvGrpSpPr>
        <p:grpSpPr>
          <a:xfrm>
            <a:off x="717025" y="967615"/>
            <a:ext cx="1636117" cy="1526144"/>
            <a:chOff x="729238" y="1179665"/>
            <a:chExt cx="1636117" cy="1526144"/>
          </a:xfrm>
        </p:grpSpPr>
        <p:grpSp>
          <p:nvGrpSpPr>
            <p:cNvPr id="5024" name="Google Shape;5024;p84"/>
            <p:cNvGrpSpPr/>
            <p:nvPr/>
          </p:nvGrpSpPr>
          <p:grpSpPr>
            <a:xfrm>
              <a:off x="729238" y="1179665"/>
              <a:ext cx="80700" cy="1526144"/>
              <a:chOff x="729238" y="1179665"/>
              <a:chExt cx="80700" cy="1526144"/>
            </a:xfrm>
          </p:grpSpPr>
          <p:sp>
            <p:nvSpPr>
              <p:cNvPr id="5025" name="Google Shape;5025;p8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5" name="Google Shape;5035;p84"/>
            <p:cNvGrpSpPr/>
            <p:nvPr/>
          </p:nvGrpSpPr>
          <p:grpSpPr>
            <a:xfrm>
              <a:off x="903098" y="1179665"/>
              <a:ext cx="80700" cy="1526144"/>
              <a:chOff x="903098" y="1179665"/>
              <a:chExt cx="80700" cy="1526144"/>
            </a:xfrm>
          </p:grpSpPr>
          <p:sp>
            <p:nvSpPr>
              <p:cNvPr id="5036" name="Google Shape;5036;p8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6" name="Google Shape;5046;p84"/>
            <p:cNvGrpSpPr/>
            <p:nvPr/>
          </p:nvGrpSpPr>
          <p:grpSpPr>
            <a:xfrm>
              <a:off x="1076958" y="1179665"/>
              <a:ext cx="80700" cy="1526144"/>
              <a:chOff x="1076958" y="1179665"/>
              <a:chExt cx="80700" cy="1526144"/>
            </a:xfrm>
          </p:grpSpPr>
          <p:sp>
            <p:nvSpPr>
              <p:cNvPr id="5047" name="Google Shape;5047;p8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7" name="Google Shape;5057;p84"/>
            <p:cNvGrpSpPr/>
            <p:nvPr/>
          </p:nvGrpSpPr>
          <p:grpSpPr>
            <a:xfrm>
              <a:off x="1247707" y="1179665"/>
              <a:ext cx="80700" cy="1526144"/>
              <a:chOff x="1247707" y="1179665"/>
              <a:chExt cx="80700" cy="1526144"/>
            </a:xfrm>
          </p:grpSpPr>
          <p:sp>
            <p:nvSpPr>
              <p:cNvPr id="5058" name="Google Shape;5058;p8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84"/>
            <p:cNvGrpSpPr/>
            <p:nvPr/>
          </p:nvGrpSpPr>
          <p:grpSpPr>
            <a:xfrm>
              <a:off x="1421567" y="1179665"/>
              <a:ext cx="80700" cy="1526144"/>
              <a:chOff x="1421567" y="1179665"/>
              <a:chExt cx="80700" cy="1526144"/>
            </a:xfrm>
          </p:grpSpPr>
          <p:sp>
            <p:nvSpPr>
              <p:cNvPr id="5069" name="Google Shape;5069;p8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84"/>
            <p:cNvGrpSpPr/>
            <p:nvPr/>
          </p:nvGrpSpPr>
          <p:grpSpPr>
            <a:xfrm>
              <a:off x="1592327" y="1179665"/>
              <a:ext cx="80700" cy="1526144"/>
              <a:chOff x="1592327" y="1179665"/>
              <a:chExt cx="80700" cy="1526144"/>
            </a:xfrm>
          </p:grpSpPr>
          <p:sp>
            <p:nvSpPr>
              <p:cNvPr id="5080" name="Google Shape;5080;p8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84"/>
            <p:cNvGrpSpPr/>
            <p:nvPr/>
          </p:nvGrpSpPr>
          <p:grpSpPr>
            <a:xfrm>
              <a:off x="1766187" y="1179665"/>
              <a:ext cx="80700" cy="1526144"/>
              <a:chOff x="1766187" y="1179665"/>
              <a:chExt cx="80700" cy="1526144"/>
            </a:xfrm>
          </p:grpSpPr>
          <p:sp>
            <p:nvSpPr>
              <p:cNvPr id="5091" name="Google Shape;5091;p8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1" name="Google Shape;5101;p84"/>
            <p:cNvGrpSpPr/>
            <p:nvPr/>
          </p:nvGrpSpPr>
          <p:grpSpPr>
            <a:xfrm>
              <a:off x="1936935" y="1179665"/>
              <a:ext cx="80700" cy="1526144"/>
              <a:chOff x="1936935" y="1179665"/>
              <a:chExt cx="80700" cy="1526144"/>
            </a:xfrm>
          </p:grpSpPr>
          <p:sp>
            <p:nvSpPr>
              <p:cNvPr id="5102" name="Google Shape;5102;p8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84"/>
            <p:cNvGrpSpPr/>
            <p:nvPr/>
          </p:nvGrpSpPr>
          <p:grpSpPr>
            <a:xfrm>
              <a:off x="2110795" y="1179665"/>
              <a:ext cx="80700" cy="1526144"/>
              <a:chOff x="2110795" y="1179665"/>
              <a:chExt cx="80700" cy="1526144"/>
            </a:xfrm>
          </p:grpSpPr>
          <p:sp>
            <p:nvSpPr>
              <p:cNvPr id="5113" name="Google Shape;5113;p8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3" name="Google Shape;5123;p84"/>
            <p:cNvGrpSpPr/>
            <p:nvPr/>
          </p:nvGrpSpPr>
          <p:grpSpPr>
            <a:xfrm>
              <a:off x="2284655" y="1179665"/>
              <a:ext cx="80700" cy="1526144"/>
              <a:chOff x="2284655" y="1179665"/>
              <a:chExt cx="80700" cy="1526144"/>
            </a:xfrm>
          </p:grpSpPr>
          <p:sp>
            <p:nvSpPr>
              <p:cNvPr id="5124" name="Google Shape;5124;p8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4" name="Google Shape;5134;p84"/>
          <p:cNvGrpSpPr/>
          <p:nvPr/>
        </p:nvGrpSpPr>
        <p:grpSpPr>
          <a:xfrm>
            <a:off x="2611692" y="986753"/>
            <a:ext cx="1364248" cy="1102133"/>
            <a:chOff x="2623904" y="1198803"/>
            <a:chExt cx="1364248" cy="1102133"/>
          </a:xfrm>
        </p:grpSpPr>
        <p:grpSp>
          <p:nvGrpSpPr>
            <p:cNvPr id="5135" name="Google Shape;5135;p84"/>
            <p:cNvGrpSpPr/>
            <p:nvPr/>
          </p:nvGrpSpPr>
          <p:grpSpPr>
            <a:xfrm>
              <a:off x="2623907" y="1198803"/>
              <a:ext cx="1364245" cy="273000"/>
              <a:chOff x="2623907" y="1198803"/>
              <a:chExt cx="1364245" cy="273000"/>
            </a:xfrm>
          </p:grpSpPr>
          <p:sp>
            <p:nvSpPr>
              <p:cNvPr id="5136" name="Google Shape;5136;p8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1" name="Google Shape;5141;p84"/>
            <p:cNvGrpSpPr/>
            <p:nvPr/>
          </p:nvGrpSpPr>
          <p:grpSpPr>
            <a:xfrm>
              <a:off x="2623904" y="1476964"/>
              <a:ext cx="1364245" cy="273000"/>
              <a:chOff x="2623904" y="1476964"/>
              <a:chExt cx="1364245" cy="273000"/>
            </a:xfrm>
          </p:grpSpPr>
          <p:sp>
            <p:nvSpPr>
              <p:cNvPr id="5142" name="Google Shape;5142;p8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84"/>
            <p:cNvGrpSpPr/>
            <p:nvPr/>
          </p:nvGrpSpPr>
          <p:grpSpPr>
            <a:xfrm>
              <a:off x="2623907" y="1749775"/>
              <a:ext cx="1364245" cy="273000"/>
              <a:chOff x="2623907" y="1749775"/>
              <a:chExt cx="1364245" cy="273000"/>
            </a:xfrm>
          </p:grpSpPr>
          <p:sp>
            <p:nvSpPr>
              <p:cNvPr id="5148" name="Google Shape;5148;p8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3" name="Google Shape;5153;p84"/>
            <p:cNvGrpSpPr/>
            <p:nvPr/>
          </p:nvGrpSpPr>
          <p:grpSpPr>
            <a:xfrm>
              <a:off x="2623904" y="2027936"/>
              <a:ext cx="1364245" cy="273000"/>
              <a:chOff x="2623904" y="2027936"/>
              <a:chExt cx="1364245" cy="273000"/>
            </a:xfrm>
          </p:grpSpPr>
          <p:sp>
            <p:nvSpPr>
              <p:cNvPr id="5154" name="Google Shape;5154;p8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9" name="Google Shape;5159;p84"/>
          <p:cNvGrpSpPr/>
          <p:nvPr/>
        </p:nvGrpSpPr>
        <p:grpSpPr>
          <a:xfrm>
            <a:off x="2601153" y="2445826"/>
            <a:ext cx="1387541" cy="159124"/>
            <a:chOff x="3200660" y="2180272"/>
            <a:chExt cx="2563824" cy="378237"/>
          </a:xfrm>
        </p:grpSpPr>
        <p:sp>
          <p:nvSpPr>
            <p:cNvPr id="5160" name="Google Shape;5160;p8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8" name="Google Shape;5178;p84"/>
          <p:cNvGrpSpPr/>
          <p:nvPr/>
        </p:nvGrpSpPr>
        <p:grpSpPr>
          <a:xfrm>
            <a:off x="2597677" y="2723590"/>
            <a:ext cx="1390502" cy="159625"/>
            <a:chOff x="3530150" y="2790075"/>
            <a:chExt cx="1962600" cy="225300"/>
          </a:xfrm>
        </p:grpSpPr>
        <p:sp>
          <p:nvSpPr>
            <p:cNvPr id="5179" name="Google Shape;5179;p8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1" name="Google Shape;5181;p84"/>
          <p:cNvGrpSpPr/>
          <p:nvPr/>
        </p:nvGrpSpPr>
        <p:grpSpPr>
          <a:xfrm>
            <a:off x="2597735" y="3001855"/>
            <a:ext cx="1411629" cy="154175"/>
            <a:chOff x="3558802" y="4011244"/>
            <a:chExt cx="1866000" cy="111600"/>
          </a:xfrm>
        </p:grpSpPr>
        <p:sp>
          <p:nvSpPr>
            <p:cNvPr id="5182" name="Google Shape;5182;p8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4" name="Google Shape;5184;p84"/>
          <p:cNvGrpSpPr/>
          <p:nvPr/>
        </p:nvGrpSpPr>
        <p:grpSpPr>
          <a:xfrm>
            <a:off x="2598023" y="2207425"/>
            <a:ext cx="1383503" cy="119761"/>
            <a:chOff x="3465975" y="2270258"/>
            <a:chExt cx="1986364" cy="171947"/>
          </a:xfrm>
        </p:grpSpPr>
        <p:sp>
          <p:nvSpPr>
            <p:cNvPr id="5185" name="Google Shape;5185;p8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84"/>
          <p:cNvGrpSpPr/>
          <p:nvPr/>
        </p:nvGrpSpPr>
        <p:grpSpPr>
          <a:xfrm>
            <a:off x="2609030" y="3571198"/>
            <a:ext cx="1369531" cy="195460"/>
            <a:chOff x="723300" y="4253549"/>
            <a:chExt cx="2276482" cy="324900"/>
          </a:xfrm>
        </p:grpSpPr>
        <p:sp>
          <p:nvSpPr>
            <p:cNvPr id="5194" name="Google Shape;5194;p8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84"/>
          <p:cNvGrpSpPr/>
          <p:nvPr/>
        </p:nvGrpSpPr>
        <p:grpSpPr>
          <a:xfrm>
            <a:off x="2598591" y="3272439"/>
            <a:ext cx="1389066" cy="180119"/>
            <a:chOff x="705948" y="3788465"/>
            <a:chExt cx="2308953" cy="299400"/>
          </a:xfrm>
        </p:grpSpPr>
        <p:sp>
          <p:nvSpPr>
            <p:cNvPr id="5200" name="Google Shape;5200;p8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84"/>
          <p:cNvGrpSpPr/>
          <p:nvPr/>
        </p:nvGrpSpPr>
        <p:grpSpPr>
          <a:xfrm>
            <a:off x="4195581" y="1876393"/>
            <a:ext cx="1433821" cy="191501"/>
            <a:chOff x="4273350" y="2088443"/>
            <a:chExt cx="1433821" cy="191501"/>
          </a:xfrm>
        </p:grpSpPr>
        <p:grpSp>
          <p:nvGrpSpPr>
            <p:cNvPr id="5206" name="Google Shape;5206;p84"/>
            <p:cNvGrpSpPr/>
            <p:nvPr/>
          </p:nvGrpSpPr>
          <p:grpSpPr>
            <a:xfrm>
              <a:off x="4273350" y="2088443"/>
              <a:ext cx="1433821" cy="0"/>
              <a:chOff x="5224975" y="2962250"/>
              <a:chExt cx="1544400" cy="0"/>
            </a:xfrm>
          </p:grpSpPr>
          <p:cxnSp>
            <p:nvCxnSpPr>
              <p:cNvPr id="5207" name="Google Shape;5207;p8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08" name="Google Shape;5208;p8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209" name="Google Shape;5209;p84"/>
            <p:cNvGrpSpPr/>
            <p:nvPr/>
          </p:nvGrpSpPr>
          <p:grpSpPr>
            <a:xfrm>
              <a:off x="4273350" y="2279944"/>
              <a:ext cx="1433821" cy="0"/>
              <a:chOff x="5224975" y="2962250"/>
              <a:chExt cx="1544400" cy="0"/>
            </a:xfrm>
          </p:grpSpPr>
          <p:cxnSp>
            <p:nvCxnSpPr>
              <p:cNvPr id="5210" name="Google Shape;5210;p8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11" name="Google Shape;5211;p8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212" name="Google Shape;5212;p84"/>
          <p:cNvGrpSpPr/>
          <p:nvPr/>
        </p:nvGrpSpPr>
        <p:grpSpPr>
          <a:xfrm>
            <a:off x="2646528" y="3885297"/>
            <a:ext cx="1304609" cy="294074"/>
            <a:chOff x="2658741" y="4097347"/>
            <a:chExt cx="1304609" cy="294074"/>
          </a:xfrm>
        </p:grpSpPr>
        <p:grpSp>
          <p:nvGrpSpPr>
            <p:cNvPr id="5213" name="Google Shape;5213;p84"/>
            <p:cNvGrpSpPr/>
            <p:nvPr/>
          </p:nvGrpSpPr>
          <p:grpSpPr>
            <a:xfrm>
              <a:off x="2658741" y="4097347"/>
              <a:ext cx="118572" cy="294074"/>
              <a:chOff x="3343310" y="4475555"/>
              <a:chExt cx="127717" cy="316753"/>
            </a:xfrm>
          </p:grpSpPr>
          <p:sp>
            <p:nvSpPr>
              <p:cNvPr id="5214" name="Google Shape;5214;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84"/>
            <p:cNvGrpSpPr/>
            <p:nvPr/>
          </p:nvGrpSpPr>
          <p:grpSpPr>
            <a:xfrm>
              <a:off x="3815519" y="4098388"/>
              <a:ext cx="147831" cy="291991"/>
              <a:chOff x="3527539" y="4476677"/>
              <a:chExt cx="159232" cy="314510"/>
            </a:xfrm>
          </p:grpSpPr>
          <p:sp>
            <p:nvSpPr>
              <p:cNvPr id="5217" name="Google Shape;5217;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84"/>
            <p:cNvGrpSpPr/>
            <p:nvPr/>
          </p:nvGrpSpPr>
          <p:grpSpPr>
            <a:xfrm>
              <a:off x="3511696" y="4098388"/>
              <a:ext cx="147831" cy="291991"/>
              <a:chOff x="3527539" y="4476677"/>
              <a:chExt cx="159232" cy="314510"/>
            </a:xfrm>
          </p:grpSpPr>
          <p:sp>
            <p:nvSpPr>
              <p:cNvPr id="5220" name="Google Shape;5220;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84"/>
            <p:cNvGrpSpPr/>
            <p:nvPr/>
          </p:nvGrpSpPr>
          <p:grpSpPr>
            <a:xfrm>
              <a:off x="3207874" y="4098388"/>
              <a:ext cx="147831" cy="291991"/>
              <a:chOff x="3527539" y="4476677"/>
              <a:chExt cx="159232" cy="314510"/>
            </a:xfrm>
          </p:grpSpPr>
          <p:sp>
            <p:nvSpPr>
              <p:cNvPr id="5223" name="Google Shape;5223;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84"/>
            <p:cNvGrpSpPr/>
            <p:nvPr/>
          </p:nvGrpSpPr>
          <p:grpSpPr>
            <a:xfrm>
              <a:off x="2933305" y="4097347"/>
              <a:ext cx="118572" cy="294074"/>
              <a:chOff x="3343310" y="4475555"/>
              <a:chExt cx="127717" cy="316753"/>
            </a:xfrm>
          </p:grpSpPr>
          <p:sp>
            <p:nvSpPr>
              <p:cNvPr id="5226" name="Google Shape;5226;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8" name="Google Shape;5228;p84"/>
          <p:cNvGrpSpPr/>
          <p:nvPr/>
        </p:nvGrpSpPr>
        <p:grpSpPr>
          <a:xfrm>
            <a:off x="4197136" y="963991"/>
            <a:ext cx="1430711" cy="751237"/>
            <a:chOff x="5159450" y="1919950"/>
            <a:chExt cx="1541050" cy="862500"/>
          </a:xfrm>
        </p:grpSpPr>
        <p:sp>
          <p:nvSpPr>
            <p:cNvPr id="5229" name="Google Shape;5229;p8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230" name="Google Shape;5230;p84"/>
            <p:cNvGrpSpPr/>
            <p:nvPr/>
          </p:nvGrpSpPr>
          <p:grpSpPr>
            <a:xfrm>
              <a:off x="5159450" y="1919950"/>
              <a:ext cx="1541050" cy="862500"/>
              <a:chOff x="5159450" y="1919950"/>
              <a:chExt cx="1541050" cy="862500"/>
            </a:xfrm>
          </p:grpSpPr>
          <p:cxnSp>
            <p:nvCxnSpPr>
              <p:cNvPr id="5231" name="Google Shape;5231;p8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232" name="Google Shape;5232;p8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233" name="Google Shape;5233;p84"/>
          <p:cNvGrpSpPr/>
          <p:nvPr/>
        </p:nvGrpSpPr>
        <p:grpSpPr>
          <a:xfrm>
            <a:off x="4245274" y="2227761"/>
            <a:ext cx="1334436" cy="967914"/>
            <a:chOff x="4294923" y="2439811"/>
            <a:chExt cx="1334436" cy="967914"/>
          </a:xfrm>
        </p:grpSpPr>
        <p:grpSp>
          <p:nvGrpSpPr>
            <p:cNvPr id="5234" name="Google Shape;5234;p84"/>
            <p:cNvGrpSpPr/>
            <p:nvPr/>
          </p:nvGrpSpPr>
          <p:grpSpPr>
            <a:xfrm>
              <a:off x="4960455" y="2469658"/>
              <a:ext cx="668904" cy="885524"/>
              <a:chOff x="4960455" y="2469658"/>
              <a:chExt cx="668904" cy="885524"/>
            </a:xfrm>
          </p:grpSpPr>
          <p:sp>
            <p:nvSpPr>
              <p:cNvPr id="5235" name="Google Shape;5235;p8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84"/>
            <p:cNvGrpSpPr/>
            <p:nvPr/>
          </p:nvGrpSpPr>
          <p:grpSpPr>
            <a:xfrm>
              <a:off x="4294923" y="2469658"/>
              <a:ext cx="668951" cy="885524"/>
              <a:chOff x="4294923" y="2469658"/>
              <a:chExt cx="668951" cy="885524"/>
            </a:xfrm>
          </p:grpSpPr>
          <p:sp>
            <p:nvSpPr>
              <p:cNvPr id="5242" name="Google Shape;5242;p8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8" name="Google Shape;5248;p8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84"/>
          <p:cNvGrpSpPr/>
          <p:nvPr/>
        </p:nvGrpSpPr>
        <p:grpSpPr>
          <a:xfrm>
            <a:off x="4231477" y="3282206"/>
            <a:ext cx="1430949" cy="897289"/>
            <a:chOff x="4351371" y="3547942"/>
            <a:chExt cx="1345130" cy="843475"/>
          </a:xfrm>
        </p:grpSpPr>
        <p:grpSp>
          <p:nvGrpSpPr>
            <p:cNvPr id="5250" name="Google Shape;5250;p84"/>
            <p:cNvGrpSpPr/>
            <p:nvPr/>
          </p:nvGrpSpPr>
          <p:grpSpPr>
            <a:xfrm>
              <a:off x="4351371" y="4209917"/>
              <a:ext cx="1345130" cy="181500"/>
              <a:chOff x="4351371" y="4209917"/>
              <a:chExt cx="1345130" cy="181500"/>
            </a:xfrm>
          </p:grpSpPr>
          <p:sp>
            <p:nvSpPr>
              <p:cNvPr id="5251" name="Google Shape;5251;p8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52" name="Google Shape;5252;p8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253" name="Google Shape;5253;p84"/>
            <p:cNvGrpSpPr/>
            <p:nvPr/>
          </p:nvGrpSpPr>
          <p:grpSpPr>
            <a:xfrm>
              <a:off x="4403010" y="3985221"/>
              <a:ext cx="1109518" cy="181500"/>
              <a:chOff x="4403010" y="3985221"/>
              <a:chExt cx="1109518" cy="181500"/>
            </a:xfrm>
          </p:grpSpPr>
          <p:sp>
            <p:nvSpPr>
              <p:cNvPr id="5254" name="Google Shape;5254;p8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55" name="Google Shape;5255;p8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256" name="Google Shape;5256;p84"/>
            <p:cNvGrpSpPr/>
            <p:nvPr/>
          </p:nvGrpSpPr>
          <p:grpSpPr>
            <a:xfrm>
              <a:off x="4618704" y="3766582"/>
              <a:ext cx="807858" cy="181500"/>
              <a:chOff x="4618704" y="3766582"/>
              <a:chExt cx="807858" cy="181500"/>
            </a:xfrm>
          </p:grpSpPr>
          <p:sp>
            <p:nvSpPr>
              <p:cNvPr id="5257" name="Google Shape;5257;p8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58" name="Google Shape;5258;p8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259" name="Google Shape;5259;p84"/>
            <p:cNvGrpSpPr/>
            <p:nvPr/>
          </p:nvGrpSpPr>
          <p:grpSpPr>
            <a:xfrm>
              <a:off x="4735238" y="3547942"/>
              <a:ext cx="462839" cy="181500"/>
              <a:chOff x="4735238" y="3547942"/>
              <a:chExt cx="462839" cy="181500"/>
            </a:xfrm>
          </p:grpSpPr>
          <p:sp>
            <p:nvSpPr>
              <p:cNvPr id="5260" name="Google Shape;5260;p8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61" name="Google Shape;5261;p8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262" name="Google Shape;5262;p84"/>
          <p:cNvGrpSpPr/>
          <p:nvPr/>
        </p:nvGrpSpPr>
        <p:grpSpPr>
          <a:xfrm>
            <a:off x="7407835" y="2217530"/>
            <a:ext cx="1020955" cy="928853"/>
            <a:chOff x="926675" y="238125"/>
            <a:chExt cx="5755100" cy="5232975"/>
          </a:xfrm>
        </p:grpSpPr>
        <p:sp>
          <p:nvSpPr>
            <p:cNvPr id="5263" name="Google Shape;5263;p8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84"/>
          <p:cNvGrpSpPr/>
          <p:nvPr/>
        </p:nvGrpSpPr>
        <p:grpSpPr>
          <a:xfrm>
            <a:off x="715208" y="2616265"/>
            <a:ext cx="1695374" cy="1560837"/>
            <a:chOff x="727421" y="2828315"/>
            <a:chExt cx="1695374" cy="1560837"/>
          </a:xfrm>
        </p:grpSpPr>
        <p:grpSp>
          <p:nvGrpSpPr>
            <p:cNvPr id="5268" name="Google Shape;5268;p84"/>
            <p:cNvGrpSpPr/>
            <p:nvPr/>
          </p:nvGrpSpPr>
          <p:grpSpPr>
            <a:xfrm>
              <a:off x="727421" y="2828315"/>
              <a:ext cx="1695374" cy="1560837"/>
              <a:chOff x="734799" y="2782450"/>
              <a:chExt cx="1571100" cy="1577400"/>
            </a:xfrm>
          </p:grpSpPr>
          <p:cxnSp>
            <p:nvCxnSpPr>
              <p:cNvPr id="5269" name="Google Shape;5269;p8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270" name="Google Shape;5270;p8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271" name="Google Shape;5271;p84"/>
            <p:cNvGrpSpPr/>
            <p:nvPr/>
          </p:nvGrpSpPr>
          <p:grpSpPr>
            <a:xfrm>
              <a:off x="819108" y="2882501"/>
              <a:ext cx="1556791" cy="1426186"/>
              <a:chOff x="819108" y="2882501"/>
              <a:chExt cx="1556791" cy="1426186"/>
            </a:xfrm>
          </p:grpSpPr>
          <p:grpSp>
            <p:nvGrpSpPr>
              <p:cNvPr id="5272" name="Google Shape;5272;p84"/>
              <p:cNvGrpSpPr/>
              <p:nvPr/>
            </p:nvGrpSpPr>
            <p:grpSpPr>
              <a:xfrm>
                <a:off x="819108" y="2882501"/>
                <a:ext cx="103104" cy="1426186"/>
                <a:chOff x="4674013" y="3100904"/>
                <a:chExt cx="122758" cy="1698043"/>
              </a:xfrm>
            </p:grpSpPr>
            <p:sp>
              <p:nvSpPr>
                <p:cNvPr id="5273" name="Google Shape;5273;p8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0" name="Google Shape;5280;p84"/>
              <p:cNvGrpSpPr/>
              <p:nvPr/>
            </p:nvGrpSpPr>
            <p:grpSpPr>
              <a:xfrm>
                <a:off x="1062475" y="2882501"/>
                <a:ext cx="103104" cy="1426186"/>
                <a:chOff x="4940438" y="3100904"/>
                <a:chExt cx="122758" cy="1698043"/>
              </a:xfrm>
            </p:grpSpPr>
            <p:sp>
              <p:nvSpPr>
                <p:cNvPr id="5281" name="Google Shape;5281;p8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84"/>
              <p:cNvGrpSpPr/>
              <p:nvPr/>
            </p:nvGrpSpPr>
            <p:grpSpPr>
              <a:xfrm>
                <a:off x="1299324" y="2882501"/>
                <a:ext cx="103104" cy="1426186"/>
                <a:chOff x="5206863" y="3100904"/>
                <a:chExt cx="122758" cy="1698043"/>
              </a:xfrm>
            </p:grpSpPr>
            <p:sp>
              <p:nvSpPr>
                <p:cNvPr id="5289" name="Google Shape;5289;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84"/>
              <p:cNvGrpSpPr/>
              <p:nvPr/>
            </p:nvGrpSpPr>
            <p:grpSpPr>
              <a:xfrm>
                <a:off x="1786057" y="2882501"/>
                <a:ext cx="103104" cy="1426186"/>
                <a:chOff x="6006138" y="3143629"/>
                <a:chExt cx="122758" cy="1698043"/>
              </a:xfrm>
            </p:grpSpPr>
            <p:sp>
              <p:nvSpPr>
                <p:cNvPr id="5297" name="Google Shape;5297;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84"/>
              <p:cNvGrpSpPr/>
              <p:nvPr/>
            </p:nvGrpSpPr>
            <p:grpSpPr>
              <a:xfrm>
                <a:off x="2029422" y="2882501"/>
                <a:ext cx="103104" cy="1426186"/>
                <a:chOff x="6805413" y="3100904"/>
                <a:chExt cx="122758" cy="1698043"/>
              </a:xfrm>
            </p:grpSpPr>
            <p:sp>
              <p:nvSpPr>
                <p:cNvPr id="5305" name="Google Shape;5305;p8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2" name="Google Shape;5312;p84"/>
              <p:cNvGrpSpPr/>
              <p:nvPr/>
            </p:nvGrpSpPr>
            <p:grpSpPr>
              <a:xfrm>
                <a:off x="2272795" y="2882501"/>
                <a:ext cx="103104" cy="1426186"/>
                <a:chOff x="5206863" y="3100904"/>
                <a:chExt cx="122758" cy="1698043"/>
              </a:xfrm>
            </p:grpSpPr>
            <p:sp>
              <p:nvSpPr>
                <p:cNvPr id="5313" name="Google Shape;5313;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84"/>
              <p:cNvGrpSpPr/>
              <p:nvPr/>
            </p:nvGrpSpPr>
            <p:grpSpPr>
              <a:xfrm>
                <a:off x="1542694" y="2882501"/>
                <a:ext cx="103104" cy="1426186"/>
                <a:chOff x="6006138" y="3143629"/>
                <a:chExt cx="122758" cy="1698043"/>
              </a:xfrm>
            </p:grpSpPr>
            <p:sp>
              <p:nvSpPr>
                <p:cNvPr id="5321" name="Google Shape;5321;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28" name="Google Shape;5328;p84"/>
          <p:cNvGrpSpPr/>
          <p:nvPr/>
        </p:nvGrpSpPr>
        <p:grpSpPr>
          <a:xfrm>
            <a:off x="5671259" y="3305987"/>
            <a:ext cx="2749952" cy="870677"/>
            <a:chOff x="238125" y="1725700"/>
            <a:chExt cx="7139025" cy="2260325"/>
          </a:xfrm>
        </p:grpSpPr>
        <p:sp>
          <p:nvSpPr>
            <p:cNvPr id="5329" name="Google Shape;5329;p8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84"/>
          <p:cNvGrpSpPr/>
          <p:nvPr/>
        </p:nvGrpSpPr>
        <p:grpSpPr>
          <a:xfrm>
            <a:off x="5941423" y="2247733"/>
            <a:ext cx="1105452" cy="916747"/>
            <a:chOff x="5249100" y="1210600"/>
            <a:chExt cx="3502700" cy="2904775"/>
          </a:xfrm>
        </p:grpSpPr>
        <p:sp>
          <p:nvSpPr>
            <p:cNvPr id="5340" name="Google Shape;5340;p8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44" name="Google Shape;5344;p8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345" name="Google Shape;5345;p8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346" name="Google Shape;5346;p8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347" name="Google Shape;5347;p8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348" name="Google Shape;5348;p8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84"/>
          <p:cNvGrpSpPr/>
          <p:nvPr/>
        </p:nvGrpSpPr>
        <p:grpSpPr>
          <a:xfrm>
            <a:off x="7123971" y="967151"/>
            <a:ext cx="1304650" cy="1124856"/>
            <a:chOff x="7287122" y="1165658"/>
            <a:chExt cx="1219413" cy="1051365"/>
          </a:xfrm>
        </p:grpSpPr>
        <p:grpSp>
          <p:nvGrpSpPr>
            <p:cNvPr id="5350" name="Google Shape;5350;p84"/>
            <p:cNvGrpSpPr/>
            <p:nvPr/>
          </p:nvGrpSpPr>
          <p:grpSpPr>
            <a:xfrm>
              <a:off x="7287122" y="1969723"/>
              <a:ext cx="1219413" cy="247300"/>
              <a:chOff x="7287122" y="1969723"/>
              <a:chExt cx="1219413" cy="247300"/>
            </a:xfrm>
          </p:grpSpPr>
          <p:sp>
            <p:nvSpPr>
              <p:cNvPr id="5351" name="Google Shape;5351;p8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2" name="Google Shape;5352;p84"/>
              <p:cNvGrpSpPr/>
              <p:nvPr/>
            </p:nvGrpSpPr>
            <p:grpSpPr>
              <a:xfrm>
                <a:off x="7287122" y="2063892"/>
                <a:ext cx="1151753" cy="73428"/>
                <a:chOff x="7287122" y="2063892"/>
                <a:chExt cx="1151753" cy="73428"/>
              </a:xfrm>
            </p:grpSpPr>
            <p:sp>
              <p:nvSpPr>
                <p:cNvPr id="5353" name="Google Shape;5353;p8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4" name="Google Shape;5354;p8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355" name="Google Shape;5355;p84"/>
            <p:cNvGrpSpPr/>
            <p:nvPr/>
          </p:nvGrpSpPr>
          <p:grpSpPr>
            <a:xfrm>
              <a:off x="7287122" y="1712201"/>
              <a:ext cx="1219403" cy="246767"/>
              <a:chOff x="7287122" y="1712201"/>
              <a:chExt cx="1219403" cy="246767"/>
            </a:xfrm>
          </p:grpSpPr>
          <p:sp>
            <p:nvSpPr>
              <p:cNvPr id="5356" name="Google Shape;5356;p8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7" name="Google Shape;5357;p84"/>
              <p:cNvGrpSpPr/>
              <p:nvPr/>
            </p:nvGrpSpPr>
            <p:grpSpPr>
              <a:xfrm>
                <a:off x="7287122" y="1842861"/>
                <a:ext cx="1005303" cy="73419"/>
                <a:chOff x="7287122" y="1842861"/>
                <a:chExt cx="1005303" cy="73419"/>
              </a:xfrm>
            </p:grpSpPr>
            <p:sp>
              <p:nvSpPr>
                <p:cNvPr id="5358" name="Google Shape;5358;p8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9" name="Google Shape;5359;p8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360" name="Google Shape;5360;p84"/>
            <p:cNvGrpSpPr/>
            <p:nvPr/>
          </p:nvGrpSpPr>
          <p:grpSpPr>
            <a:xfrm>
              <a:off x="7287122" y="1447520"/>
              <a:ext cx="1219403" cy="286667"/>
              <a:chOff x="7287122" y="1447520"/>
              <a:chExt cx="1219403" cy="286667"/>
            </a:xfrm>
          </p:grpSpPr>
          <p:sp>
            <p:nvSpPr>
              <p:cNvPr id="5361" name="Google Shape;5361;p8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2" name="Google Shape;5362;p84"/>
              <p:cNvGrpSpPr/>
              <p:nvPr/>
            </p:nvGrpSpPr>
            <p:grpSpPr>
              <a:xfrm>
                <a:off x="7287122" y="1581977"/>
                <a:ext cx="852803" cy="73428"/>
                <a:chOff x="7287122" y="1581977"/>
                <a:chExt cx="852803" cy="73428"/>
              </a:xfrm>
            </p:grpSpPr>
            <p:sp>
              <p:nvSpPr>
                <p:cNvPr id="5363" name="Google Shape;5363;p8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64" name="Google Shape;5364;p8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365" name="Google Shape;5365;p84"/>
            <p:cNvGrpSpPr/>
            <p:nvPr/>
          </p:nvGrpSpPr>
          <p:grpSpPr>
            <a:xfrm>
              <a:off x="7287122" y="1165658"/>
              <a:ext cx="1219403" cy="344253"/>
              <a:chOff x="7287122" y="1165658"/>
              <a:chExt cx="1219403" cy="344253"/>
            </a:xfrm>
          </p:grpSpPr>
          <p:sp>
            <p:nvSpPr>
              <p:cNvPr id="5366" name="Google Shape;5366;p8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7" name="Google Shape;5367;p84"/>
              <p:cNvGrpSpPr/>
              <p:nvPr/>
            </p:nvGrpSpPr>
            <p:grpSpPr>
              <a:xfrm>
                <a:off x="7287122" y="1341025"/>
                <a:ext cx="695703" cy="73419"/>
                <a:chOff x="7287122" y="1341025"/>
                <a:chExt cx="695703" cy="73419"/>
              </a:xfrm>
            </p:grpSpPr>
            <p:sp>
              <p:nvSpPr>
                <p:cNvPr id="5368" name="Google Shape;5368;p8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69" name="Google Shape;5369;p8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370" name="Google Shape;5370;p84"/>
          <p:cNvGrpSpPr/>
          <p:nvPr/>
        </p:nvGrpSpPr>
        <p:grpSpPr>
          <a:xfrm>
            <a:off x="5790463" y="973174"/>
            <a:ext cx="1397729" cy="1098540"/>
            <a:chOff x="5900602" y="1193063"/>
            <a:chExt cx="1299851" cy="1021707"/>
          </a:xfrm>
        </p:grpSpPr>
        <p:grpSp>
          <p:nvGrpSpPr>
            <p:cNvPr id="5371" name="Google Shape;5371;p84"/>
            <p:cNvGrpSpPr/>
            <p:nvPr/>
          </p:nvGrpSpPr>
          <p:grpSpPr>
            <a:xfrm>
              <a:off x="6520337" y="1193063"/>
              <a:ext cx="341815" cy="799959"/>
              <a:chOff x="6520337" y="1193063"/>
              <a:chExt cx="341815" cy="799959"/>
            </a:xfrm>
          </p:grpSpPr>
          <p:grpSp>
            <p:nvGrpSpPr>
              <p:cNvPr id="5372" name="Google Shape;5372;p84"/>
              <p:cNvGrpSpPr/>
              <p:nvPr/>
            </p:nvGrpSpPr>
            <p:grpSpPr>
              <a:xfrm>
                <a:off x="6520337" y="1589527"/>
                <a:ext cx="213950" cy="403494"/>
                <a:chOff x="6520337" y="1589527"/>
                <a:chExt cx="213950" cy="403494"/>
              </a:xfrm>
            </p:grpSpPr>
            <p:sp>
              <p:nvSpPr>
                <p:cNvPr id="5373" name="Google Shape;5373;p8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84"/>
              <p:cNvGrpSpPr/>
              <p:nvPr/>
            </p:nvGrpSpPr>
            <p:grpSpPr>
              <a:xfrm>
                <a:off x="6577204" y="1193063"/>
                <a:ext cx="284947" cy="464512"/>
                <a:chOff x="6577204" y="1193063"/>
                <a:chExt cx="284947" cy="464512"/>
              </a:xfrm>
            </p:grpSpPr>
            <p:sp>
              <p:nvSpPr>
                <p:cNvPr id="5376" name="Google Shape;5376;p8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7" name="Google Shape;5377;p8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378" name="Google Shape;5378;p84"/>
            <p:cNvGrpSpPr/>
            <p:nvPr/>
          </p:nvGrpSpPr>
          <p:grpSpPr>
            <a:xfrm>
              <a:off x="6238903" y="1193063"/>
              <a:ext cx="300475" cy="900152"/>
              <a:chOff x="6238903" y="1193063"/>
              <a:chExt cx="300475" cy="900152"/>
            </a:xfrm>
          </p:grpSpPr>
          <p:grpSp>
            <p:nvGrpSpPr>
              <p:cNvPr id="5379" name="Google Shape;5379;p84"/>
              <p:cNvGrpSpPr/>
              <p:nvPr/>
            </p:nvGrpSpPr>
            <p:grpSpPr>
              <a:xfrm>
                <a:off x="6290865" y="1489315"/>
                <a:ext cx="248514" cy="603900"/>
                <a:chOff x="6290865" y="1489315"/>
                <a:chExt cx="248514" cy="603900"/>
              </a:xfrm>
            </p:grpSpPr>
            <p:sp>
              <p:nvSpPr>
                <p:cNvPr id="5380" name="Google Shape;5380;p8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84"/>
              <p:cNvGrpSpPr/>
              <p:nvPr/>
            </p:nvGrpSpPr>
            <p:grpSpPr>
              <a:xfrm>
                <a:off x="6238903" y="1193063"/>
                <a:ext cx="284947" cy="333087"/>
                <a:chOff x="6238903" y="1193063"/>
                <a:chExt cx="284947" cy="333087"/>
              </a:xfrm>
            </p:grpSpPr>
            <p:sp>
              <p:nvSpPr>
                <p:cNvPr id="5383" name="Google Shape;5383;p8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4" name="Google Shape;5384;p8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385" name="Google Shape;5385;p84"/>
            <p:cNvGrpSpPr/>
            <p:nvPr/>
          </p:nvGrpSpPr>
          <p:grpSpPr>
            <a:xfrm>
              <a:off x="5900602" y="1193063"/>
              <a:ext cx="444345" cy="1021707"/>
              <a:chOff x="5900602" y="1193063"/>
              <a:chExt cx="444345" cy="1021707"/>
            </a:xfrm>
          </p:grpSpPr>
          <p:grpSp>
            <p:nvGrpSpPr>
              <p:cNvPr id="5386" name="Google Shape;5386;p84"/>
              <p:cNvGrpSpPr/>
              <p:nvPr/>
            </p:nvGrpSpPr>
            <p:grpSpPr>
              <a:xfrm>
                <a:off x="6046501" y="1367785"/>
                <a:ext cx="298446" cy="846986"/>
                <a:chOff x="6046501" y="1367785"/>
                <a:chExt cx="298446" cy="846986"/>
              </a:xfrm>
            </p:grpSpPr>
            <p:sp>
              <p:nvSpPr>
                <p:cNvPr id="5387" name="Google Shape;5387;p8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84"/>
              <p:cNvGrpSpPr/>
              <p:nvPr/>
            </p:nvGrpSpPr>
            <p:grpSpPr>
              <a:xfrm>
                <a:off x="5900602" y="1193063"/>
                <a:ext cx="284947" cy="182312"/>
                <a:chOff x="5900602" y="1193063"/>
                <a:chExt cx="284947" cy="182312"/>
              </a:xfrm>
            </p:grpSpPr>
            <p:sp>
              <p:nvSpPr>
                <p:cNvPr id="5390" name="Google Shape;5390;p8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1" name="Google Shape;5391;p8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392" name="Google Shape;5392;p84"/>
            <p:cNvGrpSpPr/>
            <p:nvPr/>
          </p:nvGrpSpPr>
          <p:grpSpPr>
            <a:xfrm>
              <a:off x="6738300" y="1193063"/>
              <a:ext cx="462153" cy="707634"/>
              <a:chOff x="6738300" y="1193063"/>
              <a:chExt cx="462153" cy="707634"/>
            </a:xfrm>
          </p:grpSpPr>
          <p:grpSp>
            <p:nvGrpSpPr>
              <p:cNvPr id="5393" name="Google Shape;5393;p84"/>
              <p:cNvGrpSpPr/>
              <p:nvPr/>
            </p:nvGrpSpPr>
            <p:grpSpPr>
              <a:xfrm>
                <a:off x="6915505" y="1193063"/>
                <a:ext cx="284947" cy="597387"/>
                <a:chOff x="6915505" y="1193063"/>
                <a:chExt cx="284947" cy="597387"/>
              </a:xfrm>
            </p:grpSpPr>
            <p:sp>
              <p:nvSpPr>
                <p:cNvPr id="5394" name="Google Shape;5394;p8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5" name="Google Shape;5395;p8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396" name="Google Shape;5396;p84"/>
              <p:cNvGrpSpPr/>
              <p:nvPr/>
            </p:nvGrpSpPr>
            <p:grpSpPr>
              <a:xfrm>
                <a:off x="6738300" y="1684725"/>
                <a:ext cx="230066" cy="215971"/>
                <a:chOff x="6738300" y="1684725"/>
                <a:chExt cx="230066" cy="215971"/>
              </a:xfrm>
            </p:grpSpPr>
            <p:sp>
              <p:nvSpPr>
                <p:cNvPr id="5397" name="Google Shape;5397;p8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02" name="Shape 5402"/>
        <p:cNvGrpSpPr/>
        <p:nvPr/>
      </p:nvGrpSpPr>
      <p:grpSpPr>
        <a:xfrm>
          <a:off x="0" y="0"/>
          <a:ext cx="0" cy="0"/>
          <a:chOff x="0" y="0"/>
          <a:chExt cx="0" cy="0"/>
        </a:xfrm>
      </p:grpSpPr>
      <p:grpSp>
        <p:nvGrpSpPr>
          <p:cNvPr id="5403" name="Google Shape;5403;p85"/>
          <p:cNvGrpSpPr/>
          <p:nvPr/>
        </p:nvGrpSpPr>
        <p:grpSpPr>
          <a:xfrm>
            <a:off x="829359" y="2307635"/>
            <a:ext cx="339235" cy="298186"/>
            <a:chOff x="898875" y="244725"/>
            <a:chExt cx="481800" cy="423500"/>
          </a:xfrm>
        </p:grpSpPr>
        <p:sp>
          <p:nvSpPr>
            <p:cNvPr id="5404" name="Google Shape;5404;p8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5" name="Google Shape;5405;p8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6" name="Google Shape;5406;p8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8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8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8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0" name="Google Shape;5410;p85"/>
          <p:cNvGrpSpPr/>
          <p:nvPr/>
        </p:nvGrpSpPr>
        <p:grpSpPr>
          <a:xfrm>
            <a:off x="1267741" y="2287103"/>
            <a:ext cx="298169" cy="339253"/>
            <a:chOff x="1529350" y="258825"/>
            <a:chExt cx="423475" cy="481825"/>
          </a:xfrm>
        </p:grpSpPr>
        <p:sp>
          <p:nvSpPr>
            <p:cNvPr id="5411" name="Google Shape;5411;p8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8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3" name="Google Shape;5413;p85"/>
          <p:cNvGrpSpPr/>
          <p:nvPr/>
        </p:nvGrpSpPr>
        <p:grpSpPr>
          <a:xfrm>
            <a:off x="1660716" y="2367273"/>
            <a:ext cx="340890" cy="178912"/>
            <a:chOff x="2084325" y="363300"/>
            <a:chExt cx="484150" cy="254100"/>
          </a:xfrm>
        </p:grpSpPr>
        <p:sp>
          <p:nvSpPr>
            <p:cNvPr id="5414" name="Google Shape;5414;p8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5" name="Google Shape;5415;p8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6" name="Google Shape;5416;p85"/>
          <p:cNvGrpSpPr/>
          <p:nvPr/>
        </p:nvGrpSpPr>
        <p:grpSpPr>
          <a:xfrm>
            <a:off x="2110011" y="2287102"/>
            <a:ext cx="298169" cy="339253"/>
            <a:chOff x="2707500" y="249400"/>
            <a:chExt cx="423475" cy="481825"/>
          </a:xfrm>
        </p:grpSpPr>
        <p:sp>
          <p:nvSpPr>
            <p:cNvPr id="5417" name="Google Shape;5417;p8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8" name="Google Shape;5418;p8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9" name="Google Shape;5419;p85"/>
          <p:cNvGrpSpPr/>
          <p:nvPr/>
        </p:nvGrpSpPr>
        <p:grpSpPr>
          <a:xfrm>
            <a:off x="2523626" y="2287428"/>
            <a:ext cx="305386" cy="338602"/>
            <a:chOff x="3300325" y="249875"/>
            <a:chExt cx="433725" cy="480900"/>
          </a:xfrm>
        </p:grpSpPr>
        <p:sp>
          <p:nvSpPr>
            <p:cNvPr id="5420" name="Google Shape;5420;p8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1" name="Google Shape;5421;p8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2" name="Google Shape;5422;p8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3" name="Google Shape;5423;p8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4" name="Google Shape;5424;p8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5" name="Google Shape;5425;p8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6" name="Google Shape;5426;p85"/>
          <p:cNvGrpSpPr/>
          <p:nvPr/>
        </p:nvGrpSpPr>
        <p:grpSpPr>
          <a:xfrm>
            <a:off x="2912712" y="2287349"/>
            <a:ext cx="352349" cy="338760"/>
            <a:chOff x="3854700" y="249750"/>
            <a:chExt cx="500425" cy="481125"/>
          </a:xfrm>
        </p:grpSpPr>
        <p:sp>
          <p:nvSpPr>
            <p:cNvPr id="5427" name="Google Shape;5427;p8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8" name="Google Shape;5428;p8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9" name="Google Shape;5429;p8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0" name="Google Shape;5430;p8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1" name="Google Shape;5431;p8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2" name="Google Shape;5432;p8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3" name="Google Shape;5433;p8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8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5" name="Google Shape;5435;p85"/>
          <p:cNvGrpSpPr/>
          <p:nvPr/>
        </p:nvGrpSpPr>
        <p:grpSpPr>
          <a:xfrm>
            <a:off x="3330701" y="2287349"/>
            <a:ext cx="352349" cy="338760"/>
            <a:chOff x="4447550" y="249750"/>
            <a:chExt cx="500425" cy="481125"/>
          </a:xfrm>
        </p:grpSpPr>
        <p:sp>
          <p:nvSpPr>
            <p:cNvPr id="5436" name="Google Shape;5436;p8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8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8" name="Google Shape;5438;p85"/>
          <p:cNvGrpSpPr/>
          <p:nvPr/>
        </p:nvGrpSpPr>
        <p:grpSpPr>
          <a:xfrm>
            <a:off x="3759902" y="2287102"/>
            <a:ext cx="339253" cy="339253"/>
            <a:chOff x="5049725" y="249400"/>
            <a:chExt cx="481825" cy="481825"/>
          </a:xfrm>
        </p:grpSpPr>
        <p:sp>
          <p:nvSpPr>
            <p:cNvPr id="5439" name="Google Shape;5439;p8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8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1" name="Google Shape;5441;p85"/>
          <p:cNvGrpSpPr/>
          <p:nvPr/>
        </p:nvGrpSpPr>
        <p:grpSpPr>
          <a:xfrm>
            <a:off x="4173843" y="2287102"/>
            <a:ext cx="339253" cy="339253"/>
            <a:chOff x="5660400" y="238125"/>
            <a:chExt cx="481825" cy="481825"/>
          </a:xfrm>
        </p:grpSpPr>
        <p:sp>
          <p:nvSpPr>
            <p:cNvPr id="5442" name="Google Shape;5442;p8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3" name="Google Shape;5443;p8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4" name="Google Shape;5444;p85"/>
          <p:cNvGrpSpPr/>
          <p:nvPr/>
        </p:nvGrpSpPr>
        <p:grpSpPr>
          <a:xfrm>
            <a:off x="4590529" y="2287102"/>
            <a:ext cx="339253" cy="339253"/>
            <a:chOff x="6235400" y="249400"/>
            <a:chExt cx="481825" cy="481825"/>
          </a:xfrm>
        </p:grpSpPr>
        <p:sp>
          <p:nvSpPr>
            <p:cNvPr id="5445" name="Google Shape;5445;p8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6" name="Google Shape;5446;p8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7" name="Google Shape;5447;p8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8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8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0" name="Google Shape;5450;p85"/>
          <p:cNvGrpSpPr/>
          <p:nvPr/>
        </p:nvGrpSpPr>
        <p:grpSpPr>
          <a:xfrm>
            <a:off x="828875" y="2731810"/>
            <a:ext cx="340204" cy="298116"/>
            <a:chOff x="899850" y="871450"/>
            <a:chExt cx="483175" cy="423400"/>
          </a:xfrm>
        </p:grpSpPr>
        <p:sp>
          <p:nvSpPr>
            <p:cNvPr id="5451" name="Google Shape;5451;p8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2" name="Google Shape;5452;p8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3" name="Google Shape;5453;p8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8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55" name="Google Shape;5455;p85"/>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56" name="Google Shape;5456;p85"/>
          <p:cNvGrpSpPr/>
          <p:nvPr/>
        </p:nvGrpSpPr>
        <p:grpSpPr>
          <a:xfrm>
            <a:off x="1660875" y="2711232"/>
            <a:ext cx="340573" cy="339271"/>
            <a:chOff x="2085450" y="842250"/>
            <a:chExt cx="483700" cy="481850"/>
          </a:xfrm>
        </p:grpSpPr>
        <p:sp>
          <p:nvSpPr>
            <p:cNvPr id="5457" name="Google Shape;5457;p8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8" name="Google Shape;5458;p8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8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0" name="Google Shape;5460;p85"/>
          <p:cNvGrpSpPr/>
          <p:nvPr/>
        </p:nvGrpSpPr>
        <p:grpSpPr>
          <a:xfrm>
            <a:off x="2089443" y="2711241"/>
            <a:ext cx="339306" cy="339253"/>
            <a:chOff x="2685825" y="840375"/>
            <a:chExt cx="481900" cy="481825"/>
          </a:xfrm>
        </p:grpSpPr>
        <p:sp>
          <p:nvSpPr>
            <p:cNvPr id="5461" name="Google Shape;5461;p8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2" name="Google Shape;5462;p8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3" name="Google Shape;5463;p85"/>
          <p:cNvGrpSpPr/>
          <p:nvPr/>
        </p:nvGrpSpPr>
        <p:grpSpPr>
          <a:xfrm>
            <a:off x="2501104" y="2710924"/>
            <a:ext cx="350431" cy="339887"/>
            <a:chOff x="3270675" y="841800"/>
            <a:chExt cx="497700" cy="482725"/>
          </a:xfrm>
        </p:grpSpPr>
        <p:sp>
          <p:nvSpPr>
            <p:cNvPr id="5464" name="Google Shape;5464;p8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8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8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67" name="Google Shape;5467;p85"/>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68" name="Google Shape;5468;p85"/>
          <p:cNvGrpSpPr/>
          <p:nvPr/>
        </p:nvGrpSpPr>
        <p:grpSpPr>
          <a:xfrm>
            <a:off x="3337249" y="2731783"/>
            <a:ext cx="339253" cy="298169"/>
            <a:chOff x="4467200" y="877100"/>
            <a:chExt cx="481825" cy="423475"/>
          </a:xfrm>
        </p:grpSpPr>
        <p:sp>
          <p:nvSpPr>
            <p:cNvPr id="5469" name="Google Shape;5469;p8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8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1" name="Google Shape;5471;p8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8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3" name="Google Shape;5473;p85"/>
          <p:cNvGrpSpPr/>
          <p:nvPr/>
        </p:nvGrpSpPr>
        <p:grpSpPr>
          <a:xfrm>
            <a:off x="3752140" y="2711232"/>
            <a:ext cx="354778" cy="339271"/>
            <a:chOff x="5045500" y="842250"/>
            <a:chExt cx="503875" cy="481850"/>
          </a:xfrm>
        </p:grpSpPr>
        <p:sp>
          <p:nvSpPr>
            <p:cNvPr id="5474" name="Google Shape;5474;p8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8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6" name="Google Shape;5476;p85"/>
          <p:cNvGrpSpPr/>
          <p:nvPr/>
        </p:nvGrpSpPr>
        <p:grpSpPr>
          <a:xfrm>
            <a:off x="4174987" y="2737451"/>
            <a:ext cx="336965" cy="286833"/>
            <a:chOff x="5645200" y="879425"/>
            <a:chExt cx="478575" cy="407375"/>
          </a:xfrm>
        </p:grpSpPr>
        <p:sp>
          <p:nvSpPr>
            <p:cNvPr id="5477" name="Google Shape;5477;p8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8" name="Google Shape;5478;p8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8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8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1" name="Google Shape;5481;p8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8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3" name="Google Shape;5483;p85"/>
          <p:cNvGrpSpPr/>
          <p:nvPr/>
        </p:nvGrpSpPr>
        <p:grpSpPr>
          <a:xfrm>
            <a:off x="4611062" y="2711241"/>
            <a:ext cx="298186" cy="339253"/>
            <a:chOff x="6264525" y="842250"/>
            <a:chExt cx="423500" cy="481825"/>
          </a:xfrm>
        </p:grpSpPr>
        <p:sp>
          <p:nvSpPr>
            <p:cNvPr id="5484" name="Google Shape;5484;p8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5" name="Google Shape;5485;p8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6" name="Google Shape;5486;p8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8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8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9" name="Google Shape;5489;p8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8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1" name="Google Shape;5491;p85"/>
          <p:cNvGrpSpPr/>
          <p:nvPr/>
        </p:nvGrpSpPr>
        <p:grpSpPr>
          <a:xfrm>
            <a:off x="829350" y="3125895"/>
            <a:ext cx="339253" cy="339253"/>
            <a:chOff x="900750" y="1436075"/>
            <a:chExt cx="481825" cy="481825"/>
          </a:xfrm>
        </p:grpSpPr>
        <p:sp>
          <p:nvSpPr>
            <p:cNvPr id="5492" name="Google Shape;5492;p8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3" name="Google Shape;5493;p8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8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8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6" name="Google Shape;5496;p85"/>
          <p:cNvGrpSpPr/>
          <p:nvPr/>
        </p:nvGrpSpPr>
        <p:grpSpPr>
          <a:xfrm>
            <a:off x="1247198" y="3186183"/>
            <a:ext cx="339253" cy="218676"/>
            <a:chOff x="1492675" y="1520750"/>
            <a:chExt cx="481825" cy="310575"/>
          </a:xfrm>
        </p:grpSpPr>
        <p:sp>
          <p:nvSpPr>
            <p:cNvPr id="5497" name="Google Shape;5497;p8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8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9" name="Google Shape;5499;p85"/>
          <p:cNvGrpSpPr/>
          <p:nvPr/>
        </p:nvGrpSpPr>
        <p:grpSpPr>
          <a:xfrm>
            <a:off x="1654995" y="3125877"/>
            <a:ext cx="352332" cy="339288"/>
            <a:chOff x="2071000" y="1435025"/>
            <a:chExt cx="500400" cy="481875"/>
          </a:xfrm>
        </p:grpSpPr>
        <p:sp>
          <p:nvSpPr>
            <p:cNvPr id="5500" name="Google Shape;5500;p8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8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8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3" name="Google Shape;5503;p85"/>
          <p:cNvGrpSpPr/>
          <p:nvPr/>
        </p:nvGrpSpPr>
        <p:grpSpPr>
          <a:xfrm>
            <a:off x="2083159" y="3146709"/>
            <a:ext cx="351874" cy="297623"/>
            <a:chOff x="2678350" y="1464650"/>
            <a:chExt cx="499750" cy="422700"/>
          </a:xfrm>
        </p:grpSpPr>
        <p:sp>
          <p:nvSpPr>
            <p:cNvPr id="5504" name="Google Shape;5504;p8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5" name="Google Shape;5505;p8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6" name="Google Shape;5506;p8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7" name="Google Shape;5507;p85"/>
          <p:cNvGrpSpPr/>
          <p:nvPr/>
        </p:nvGrpSpPr>
        <p:grpSpPr>
          <a:xfrm>
            <a:off x="2506692" y="3125895"/>
            <a:ext cx="339253" cy="339253"/>
            <a:chOff x="3271200" y="1435075"/>
            <a:chExt cx="481825" cy="481825"/>
          </a:xfrm>
        </p:grpSpPr>
        <p:sp>
          <p:nvSpPr>
            <p:cNvPr id="5508" name="Google Shape;5508;p8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9" name="Google Shape;5509;p8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0" name="Google Shape;5510;p85"/>
          <p:cNvGrpSpPr/>
          <p:nvPr/>
        </p:nvGrpSpPr>
        <p:grpSpPr>
          <a:xfrm>
            <a:off x="2917165" y="3125877"/>
            <a:ext cx="343442" cy="339288"/>
            <a:chOff x="3858100" y="1435075"/>
            <a:chExt cx="487775" cy="481875"/>
          </a:xfrm>
        </p:grpSpPr>
        <p:sp>
          <p:nvSpPr>
            <p:cNvPr id="5511" name="Google Shape;5511;p8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8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8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8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8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6" name="Google Shape;5516;p85"/>
          <p:cNvGrpSpPr/>
          <p:nvPr/>
        </p:nvGrpSpPr>
        <p:grpSpPr>
          <a:xfrm>
            <a:off x="3337249" y="3125895"/>
            <a:ext cx="339253" cy="339253"/>
            <a:chOff x="4456875" y="1435075"/>
            <a:chExt cx="481825" cy="481825"/>
          </a:xfrm>
        </p:grpSpPr>
        <p:sp>
          <p:nvSpPr>
            <p:cNvPr id="5517" name="Google Shape;5517;p8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8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8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8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8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8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8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8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5" name="Google Shape;5525;p8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8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8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8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8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8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8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8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8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8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8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6" name="Google Shape;5536;p85"/>
          <p:cNvGrpSpPr/>
          <p:nvPr/>
        </p:nvGrpSpPr>
        <p:grpSpPr>
          <a:xfrm>
            <a:off x="3758239" y="3125886"/>
            <a:ext cx="342580" cy="339271"/>
            <a:chOff x="5049725" y="1435050"/>
            <a:chExt cx="486550" cy="481850"/>
          </a:xfrm>
        </p:grpSpPr>
        <p:sp>
          <p:nvSpPr>
            <p:cNvPr id="5537" name="Google Shape;5537;p8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8" name="Google Shape;5538;p8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9" name="Google Shape;5539;p8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8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1" name="Google Shape;5541;p85"/>
          <p:cNvGrpSpPr/>
          <p:nvPr/>
        </p:nvGrpSpPr>
        <p:grpSpPr>
          <a:xfrm>
            <a:off x="4173790" y="3125895"/>
            <a:ext cx="339359" cy="339253"/>
            <a:chOff x="5642475" y="1435075"/>
            <a:chExt cx="481975" cy="481825"/>
          </a:xfrm>
        </p:grpSpPr>
        <p:sp>
          <p:nvSpPr>
            <p:cNvPr id="5542" name="Google Shape;5542;p8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8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8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5" name="Google Shape;5545;p85"/>
          <p:cNvGrpSpPr/>
          <p:nvPr/>
        </p:nvGrpSpPr>
        <p:grpSpPr>
          <a:xfrm>
            <a:off x="4588276" y="3125886"/>
            <a:ext cx="343759" cy="339271"/>
            <a:chOff x="6232000" y="1435050"/>
            <a:chExt cx="488225" cy="481850"/>
          </a:xfrm>
        </p:grpSpPr>
        <p:sp>
          <p:nvSpPr>
            <p:cNvPr id="5546" name="Google Shape;5546;p8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8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8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8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0" name="Google Shape;5550;p8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1" name="Google Shape;5551;p85"/>
          <p:cNvGrpSpPr/>
          <p:nvPr/>
        </p:nvGrpSpPr>
        <p:grpSpPr>
          <a:xfrm>
            <a:off x="849012" y="3539545"/>
            <a:ext cx="299929" cy="337792"/>
            <a:chOff x="924450" y="2028975"/>
            <a:chExt cx="425975" cy="479750"/>
          </a:xfrm>
        </p:grpSpPr>
        <p:sp>
          <p:nvSpPr>
            <p:cNvPr id="5552" name="Google Shape;5552;p8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8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8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5" name="Google Shape;5555;p85"/>
          <p:cNvGrpSpPr/>
          <p:nvPr/>
        </p:nvGrpSpPr>
        <p:grpSpPr>
          <a:xfrm>
            <a:off x="1661509" y="3559347"/>
            <a:ext cx="339306" cy="298186"/>
            <a:chOff x="2085450" y="2057100"/>
            <a:chExt cx="481900" cy="423500"/>
          </a:xfrm>
        </p:grpSpPr>
        <p:sp>
          <p:nvSpPr>
            <p:cNvPr id="5556" name="Google Shape;5556;p8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8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8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9" name="Google Shape;5559;p85"/>
          <p:cNvGrpSpPr/>
          <p:nvPr/>
        </p:nvGrpSpPr>
        <p:grpSpPr>
          <a:xfrm>
            <a:off x="2089442" y="3582592"/>
            <a:ext cx="339306" cy="251698"/>
            <a:chOff x="2678275" y="2090100"/>
            <a:chExt cx="481900" cy="357475"/>
          </a:xfrm>
        </p:grpSpPr>
        <p:sp>
          <p:nvSpPr>
            <p:cNvPr id="5560" name="Google Shape;5560;p8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8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8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8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8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5" name="Google Shape;5565;p85"/>
          <p:cNvGrpSpPr/>
          <p:nvPr/>
        </p:nvGrpSpPr>
        <p:grpSpPr>
          <a:xfrm>
            <a:off x="2566646" y="3594790"/>
            <a:ext cx="219345" cy="227301"/>
            <a:chOff x="3357325" y="2093500"/>
            <a:chExt cx="311525" cy="322825"/>
          </a:xfrm>
        </p:grpSpPr>
        <p:sp>
          <p:nvSpPr>
            <p:cNvPr id="5566" name="Google Shape;5566;p8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8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8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69" name="Google Shape;5569;p85"/>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70" name="Google Shape;5570;p85"/>
          <p:cNvGrpSpPr/>
          <p:nvPr/>
        </p:nvGrpSpPr>
        <p:grpSpPr>
          <a:xfrm>
            <a:off x="3360836" y="3538814"/>
            <a:ext cx="292078" cy="339253"/>
            <a:chOff x="4492800" y="2027925"/>
            <a:chExt cx="414825" cy="481825"/>
          </a:xfrm>
        </p:grpSpPr>
        <p:sp>
          <p:nvSpPr>
            <p:cNvPr id="5571" name="Google Shape;5571;p8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8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3" name="Google Shape;5573;p85"/>
          <p:cNvGrpSpPr/>
          <p:nvPr/>
        </p:nvGrpSpPr>
        <p:grpSpPr>
          <a:xfrm>
            <a:off x="3759928" y="3538805"/>
            <a:ext cx="339200" cy="339271"/>
            <a:chOff x="5049725" y="2027900"/>
            <a:chExt cx="481750" cy="481850"/>
          </a:xfrm>
        </p:grpSpPr>
        <p:sp>
          <p:nvSpPr>
            <p:cNvPr id="5574" name="Google Shape;5574;p8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8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8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8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8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8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8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8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2" name="Google Shape;5582;p85"/>
          <p:cNvGrpSpPr/>
          <p:nvPr/>
        </p:nvGrpSpPr>
        <p:grpSpPr>
          <a:xfrm>
            <a:off x="4233524" y="3538893"/>
            <a:ext cx="219890" cy="339095"/>
            <a:chOff x="5726350" y="2028150"/>
            <a:chExt cx="312300" cy="481600"/>
          </a:xfrm>
        </p:grpSpPr>
        <p:sp>
          <p:nvSpPr>
            <p:cNvPr id="5583" name="Google Shape;5583;p8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8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8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6" name="Google Shape;5586;p85"/>
          <p:cNvGrpSpPr/>
          <p:nvPr/>
        </p:nvGrpSpPr>
        <p:grpSpPr>
          <a:xfrm>
            <a:off x="4593715" y="3542000"/>
            <a:ext cx="332881" cy="332881"/>
            <a:chOff x="6239925" y="2032450"/>
            <a:chExt cx="472775" cy="472775"/>
          </a:xfrm>
        </p:grpSpPr>
        <p:sp>
          <p:nvSpPr>
            <p:cNvPr id="5587" name="Google Shape;5587;p8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8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9" name="Google Shape;5589;p85"/>
          <p:cNvGrpSpPr/>
          <p:nvPr/>
        </p:nvGrpSpPr>
        <p:grpSpPr>
          <a:xfrm>
            <a:off x="5042807" y="2364092"/>
            <a:ext cx="334641" cy="185425"/>
            <a:chOff x="903075" y="2730000"/>
            <a:chExt cx="475275" cy="263350"/>
          </a:xfrm>
        </p:grpSpPr>
        <p:sp>
          <p:nvSpPr>
            <p:cNvPr id="5590" name="Google Shape;5590;p8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8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8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3" name="Google Shape;5593;p85"/>
          <p:cNvGrpSpPr/>
          <p:nvPr/>
        </p:nvGrpSpPr>
        <p:grpSpPr>
          <a:xfrm>
            <a:off x="1247198" y="3538814"/>
            <a:ext cx="339253" cy="339253"/>
            <a:chOff x="1492675" y="2027925"/>
            <a:chExt cx="481825" cy="481825"/>
          </a:xfrm>
        </p:grpSpPr>
        <p:sp>
          <p:nvSpPr>
            <p:cNvPr id="5594" name="Google Shape;5594;p8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8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8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8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8" name="Google Shape;5598;p8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9" name="Google Shape;5599;p85"/>
          <p:cNvGrpSpPr/>
          <p:nvPr/>
        </p:nvGrpSpPr>
        <p:grpSpPr>
          <a:xfrm>
            <a:off x="5473575" y="2287178"/>
            <a:ext cx="339253" cy="339253"/>
            <a:chOff x="1492675" y="2620775"/>
            <a:chExt cx="481825" cy="481825"/>
          </a:xfrm>
        </p:grpSpPr>
        <p:sp>
          <p:nvSpPr>
            <p:cNvPr id="5600" name="Google Shape;5600;p8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1" name="Google Shape;5601;p8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02" name="Google Shape;5602;p85"/>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03" name="Google Shape;5603;p85"/>
          <p:cNvGrpSpPr/>
          <p:nvPr/>
        </p:nvGrpSpPr>
        <p:grpSpPr>
          <a:xfrm>
            <a:off x="6297328" y="2303161"/>
            <a:ext cx="333585" cy="307287"/>
            <a:chOff x="2682350" y="2643425"/>
            <a:chExt cx="473775" cy="436425"/>
          </a:xfrm>
        </p:grpSpPr>
        <p:sp>
          <p:nvSpPr>
            <p:cNvPr id="5604" name="Google Shape;5604;p8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8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8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7" name="Google Shape;5607;p8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8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8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0" name="Google Shape;5610;p8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1" name="Google Shape;5611;p85"/>
          <p:cNvGrpSpPr/>
          <p:nvPr/>
        </p:nvGrpSpPr>
        <p:grpSpPr>
          <a:xfrm>
            <a:off x="6762818" y="2287178"/>
            <a:ext cx="238531" cy="339253"/>
            <a:chOff x="3342725" y="2620775"/>
            <a:chExt cx="338775" cy="481825"/>
          </a:xfrm>
        </p:grpSpPr>
        <p:sp>
          <p:nvSpPr>
            <p:cNvPr id="5612" name="Google Shape;5612;p8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3" name="Google Shape;5613;p8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4" name="Google Shape;5614;p8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5" name="Google Shape;5615;p85"/>
          <p:cNvGrpSpPr/>
          <p:nvPr/>
        </p:nvGrpSpPr>
        <p:grpSpPr>
          <a:xfrm>
            <a:off x="7156568" y="2287178"/>
            <a:ext cx="278296" cy="339253"/>
            <a:chOff x="3907325" y="2620775"/>
            <a:chExt cx="395250" cy="481825"/>
          </a:xfrm>
        </p:grpSpPr>
        <p:sp>
          <p:nvSpPr>
            <p:cNvPr id="5616" name="Google Shape;5616;p8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7" name="Google Shape;5617;p8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8" name="Google Shape;5618;p8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8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0" name="Google Shape;5620;p85"/>
          <p:cNvGrpSpPr/>
          <p:nvPr/>
        </p:nvGrpSpPr>
        <p:grpSpPr>
          <a:xfrm>
            <a:off x="7549755" y="2297783"/>
            <a:ext cx="339253" cy="318042"/>
            <a:chOff x="4456875" y="2635825"/>
            <a:chExt cx="481825" cy="451700"/>
          </a:xfrm>
        </p:grpSpPr>
        <p:sp>
          <p:nvSpPr>
            <p:cNvPr id="5621" name="Google Shape;5621;p8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2" name="Google Shape;5622;p8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8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8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5" name="Google Shape;5625;p8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8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7" name="Google Shape;5627;p85"/>
          <p:cNvGrpSpPr/>
          <p:nvPr/>
        </p:nvGrpSpPr>
        <p:grpSpPr>
          <a:xfrm>
            <a:off x="7974679" y="2297783"/>
            <a:ext cx="339253" cy="318042"/>
            <a:chOff x="5049725" y="2635825"/>
            <a:chExt cx="481825" cy="451700"/>
          </a:xfrm>
        </p:grpSpPr>
        <p:sp>
          <p:nvSpPr>
            <p:cNvPr id="5628" name="Google Shape;5628;p8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9" name="Google Shape;5629;p8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8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1" name="Google Shape;5631;p85"/>
          <p:cNvGrpSpPr/>
          <p:nvPr/>
        </p:nvGrpSpPr>
        <p:grpSpPr>
          <a:xfrm>
            <a:off x="2375386" y="3952243"/>
            <a:ext cx="338566" cy="338373"/>
            <a:chOff x="5643000" y="2621375"/>
            <a:chExt cx="480850" cy="480575"/>
          </a:xfrm>
        </p:grpSpPr>
        <p:sp>
          <p:nvSpPr>
            <p:cNvPr id="5632" name="Google Shape;5632;p8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8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8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5" name="Google Shape;5635;p8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8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8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8" name="Google Shape;5638;p8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9" name="Google Shape;5639;p85"/>
          <p:cNvGrpSpPr/>
          <p:nvPr/>
        </p:nvGrpSpPr>
        <p:grpSpPr>
          <a:xfrm>
            <a:off x="4192782" y="3951803"/>
            <a:ext cx="339359" cy="339253"/>
            <a:chOff x="6235250" y="2620775"/>
            <a:chExt cx="481975" cy="481825"/>
          </a:xfrm>
        </p:grpSpPr>
        <p:sp>
          <p:nvSpPr>
            <p:cNvPr id="5640" name="Google Shape;5640;p8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8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2" name="Google Shape;5642;p8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3" name="Google Shape;5643;p8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4" name="Google Shape;5644;p8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45" name="Google Shape;5645;p85"/>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46" name="Google Shape;5646;p85"/>
          <p:cNvGrpSpPr/>
          <p:nvPr/>
        </p:nvGrpSpPr>
        <p:grpSpPr>
          <a:xfrm>
            <a:off x="5472652" y="2711317"/>
            <a:ext cx="341101" cy="339253"/>
            <a:chOff x="1535000" y="3223325"/>
            <a:chExt cx="484450" cy="481825"/>
          </a:xfrm>
        </p:grpSpPr>
        <p:sp>
          <p:nvSpPr>
            <p:cNvPr id="5647" name="Google Shape;5647;p8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8" name="Google Shape;5648;p8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9" name="Google Shape;5649;p8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0" name="Google Shape;5650;p85"/>
          <p:cNvGrpSpPr/>
          <p:nvPr/>
        </p:nvGrpSpPr>
        <p:grpSpPr>
          <a:xfrm>
            <a:off x="5880219" y="2746618"/>
            <a:ext cx="339253" cy="268649"/>
            <a:chOff x="2085525" y="3263750"/>
            <a:chExt cx="481825" cy="381550"/>
          </a:xfrm>
        </p:grpSpPr>
        <p:sp>
          <p:nvSpPr>
            <p:cNvPr id="5651" name="Google Shape;5651;p8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8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53" name="Google Shape;5653;p85"/>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54" name="Google Shape;5654;p85"/>
          <p:cNvGrpSpPr/>
          <p:nvPr/>
        </p:nvGrpSpPr>
        <p:grpSpPr>
          <a:xfrm>
            <a:off x="6711982" y="2711308"/>
            <a:ext cx="340204" cy="339271"/>
            <a:chOff x="3270450" y="3213625"/>
            <a:chExt cx="483175" cy="481850"/>
          </a:xfrm>
        </p:grpSpPr>
        <p:sp>
          <p:nvSpPr>
            <p:cNvPr id="5655" name="Google Shape;5655;p8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6" name="Google Shape;5656;p8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7" name="Google Shape;5657;p85"/>
          <p:cNvGrpSpPr/>
          <p:nvPr/>
        </p:nvGrpSpPr>
        <p:grpSpPr>
          <a:xfrm>
            <a:off x="7211250" y="2711317"/>
            <a:ext cx="168931" cy="339253"/>
            <a:chOff x="3984950" y="3213600"/>
            <a:chExt cx="239925" cy="481825"/>
          </a:xfrm>
        </p:grpSpPr>
        <p:sp>
          <p:nvSpPr>
            <p:cNvPr id="5658" name="Google Shape;5658;p8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8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60" name="Google Shape;5660;p85"/>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85"/>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62" name="Google Shape;5662;p85"/>
          <p:cNvGrpSpPr/>
          <p:nvPr/>
        </p:nvGrpSpPr>
        <p:grpSpPr>
          <a:xfrm>
            <a:off x="1874281" y="3981487"/>
            <a:ext cx="355218" cy="279880"/>
            <a:chOff x="5629975" y="3255775"/>
            <a:chExt cx="504500" cy="397500"/>
          </a:xfrm>
        </p:grpSpPr>
        <p:sp>
          <p:nvSpPr>
            <p:cNvPr id="5663" name="Google Shape;5663;p8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4" name="Google Shape;5664;p8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8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6" name="Google Shape;5666;p8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7" name="Google Shape;5667;p8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8" name="Google Shape;5668;p85"/>
          <p:cNvGrpSpPr/>
          <p:nvPr/>
        </p:nvGrpSpPr>
        <p:grpSpPr>
          <a:xfrm>
            <a:off x="3755839" y="3981593"/>
            <a:ext cx="340256" cy="279669"/>
            <a:chOff x="6234950" y="3255925"/>
            <a:chExt cx="483250" cy="397200"/>
          </a:xfrm>
        </p:grpSpPr>
        <p:sp>
          <p:nvSpPr>
            <p:cNvPr id="5669" name="Google Shape;5669;p8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8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8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8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3" name="Google Shape;5673;p8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4" name="Google Shape;5674;p8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5" name="Google Shape;5675;p85"/>
          <p:cNvGrpSpPr/>
          <p:nvPr/>
        </p:nvGrpSpPr>
        <p:grpSpPr>
          <a:xfrm>
            <a:off x="5051107" y="3125970"/>
            <a:ext cx="318042" cy="339253"/>
            <a:chOff x="914900" y="3806450"/>
            <a:chExt cx="451700" cy="481825"/>
          </a:xfrm>
        </p:grpSpPr>
        <p:sp>
          <p:nvSpPr>
            <p:cNvPr id="5676" name="Google Shape;5676;p8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7" name="Google Shape;5677;p8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8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8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8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1" name="Google Shape;5681;p85"/>
          <p:cNvGrpSpPr/>
          <p:nvPr/>
        </p:nvGrpSpPr>
        <p:grpSpPr>
          <a:xfrm>
            <a:off x="5470028" y="3125785"/>
            <a:ext cx="346347" cy="339623"/>
            <a:chOff x="1490050" y="3805975"/>
            <a:chExt cx="491900" cy="482350"/>
          </a:xfrm>
        </p:grpSpPr>
        <p:sp>
          <p:nvSpPr>
            <p:cNvPr id="5682" name="Google Shape;5682;p8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8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8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5" name="Google Shape;5685;p8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6" name="Google Shape;5686;p85"/>
          <p:cNvGrpSpPr/>
          <p:nvPr/>
        </p:nvGrpSpPr>
        <p:grpSpPr>
          <a:xfrm>
            <a:off x="5893896" y="3125970"/>
            <a:ext cx="311899" cy="339253"/>
            <a:chOff x="2104275" y="3806450"/>
            <a:chExt cx="442975" cy="481825"/>
          </a:xfrm>
        </p:grpSpPr>
        <p:sp>
          <p:nvSpPr>
            <p:cNvPr id="5687" name="Google Shape;5687;p8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8" name="Google Shape;5688;p8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9" name="Google Shape;5689;p85"/>
          <p:cNvGrpSpPr/>
          <p:nvPr/>
        </p:nvGrpSpPr>
        <p:grpSpPr>
          <a:xfrm>
            <a:off x="6317413" y="3125970"/>
            <a:ext cx="293416" cy="339253"/>
            <a:chOff x="2710875" y="3806450"/>
            <a:chExt cx="416725" cy="481825"/>
          </a:xfrm>
        </p:grpSpPr>
        <p:sp>
          <p:nvSpPr>
            <p:cNvPr id="5690" name="Google Shape;5690;p8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1" name="Google Shape;5691;p8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2" name="Google Shape;5692;p85"/>
          <p:cNvGrpSpPr/>
          <p:nvPr/>
        </p:nvGrpSpPr>
        <p:grpSpPr>
          <a:xfrm>
            <a:off x="6712457" y="3166412"/>
            <a:ext cx="339253" cy="258369"/>
            <a:chOff x="3271200" y="3863875"/>
            <a:chExt cx="481825" cy="366950"/>
          </a:xfrm>
        </p:grpSpPr>
        <p:sp>
          <p:nvSpPr>
            <p:cNvPr id="5693" name="Google Shape;5693;p8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4" name="Google Shape;5694;p8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5" name="Google Shape;5695;p85"/>
          <p:cNvGrpSpPr/>
          <p:nvPr/>
        </p:nvGrpSpPr>
        <p:grpSpPr>
          <a:xfrm>
            <a:off x="7147952" y="3126199"/>
            <a:ext cx="295528" cy="338795"/>
            <a:chOff x="3895050" y="3806775"/>
            <a:chExt cx="419725" cy="481175"/>
          </a:xfrm>
        </p:grpSpPr>
        <p:sp>
          <p:nvSpPr>
            <p:cNvPr id="5696" name="Google Shape;5696;p8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7" name="Google Shape;5697;p8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8" name="Google Shape;5698;p85"/>
          <p:cNvGrpSpPr/>
          <p:nvPr/>
        </p:nvGrpSpPr>
        <p:grpSpPr>
          <a:xfrm>
            <a:off x="7551234" y="3125979"/>
            <a:ext cx="336296" cy="339235"/>
            <a:chOff x="4464775" y="3806475"/>
            <a:chExt cx="477625" cy="481800"/>
          </a:xfrm>
        </p:grpSpPr>
        <p:sp>
          <p:nvSpPr>
            <p:cNvPr id="5699" name="Google Shape;5699;p8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8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8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8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8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4" name="Google Shape;5704;p8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5" name="Google Shape;5705;p85"/>
          <p:cNvGrpSpPr/>
          <p:nvPr/>
        </p:nvGrpSpPr>
        <p:grpSpPr>
          <a:xfrm>
            <a:off x="7974679" y="3125970"/>
            <a:ext cx="339253" cy="339253"/>
            <a:chOff x="5049725" y="3806450"/>
            <a:chExt cx="481825" cy="481825"/>
          </a:xfrm>
        </p:grpSpPr>
        <p:sp>
          <p:nvSpPr>
            <p:cNvPr id="5706" name="Google Shape;5706;p8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8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8" name="Google Shape;5708;p8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9" name="Google Shape;5709;p85"/>
          <p:cNvGrpSpPr/>
          <p:nvPr/>
        </p:nvGrpSpPr>
        <p:grpSpPr>
          <a:xfrm>
            <a:off x="1461983" y="3951798"/>
            <a:ext cx="339253" cy="339253"/>
            <a:chOff x="5651375" y="3806450"/>
            <a:chExt cx="481825" cy="481825"/>
          </a:xfrm>
        </p:grpSpPr>
        <p:sp>
          <p:nvSpPr>
            <p:cNvPr id="5710" name="Google Shape;5710;p8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1" name="Google Shape;5711;p8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2" name="Google Shape;5712;p8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8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4" name="Google Shape;5714;p85"/>
          <p:cNvGrpSpPr/>
          <p:nvPr/>
        </p:nvGrpSpPr>
        <p:grpSpPr>
          <a:xfrm>
            <a:off x="3360663" y="3953787"/>
            <a:ext cx="298503" cy="335275"/>
            <a:chOff x="6264300" y="3809300"/>
            <a:chExt cx="423950" cy="476175"/>
          </a:xfrm>
        </p:grpSpPr>
        <p:sp>
          <p:nvSpPr>
            <p:cNvPr id="5715" name="Google Shape;5715;p8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6" name="Google Shape;5716;p8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7" name="Google Shape;5717;p8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8" name="Google Shape;5718;p85"/>
          <p:cNvGrpSpPr/>
          <p:nvPr/>
        </p:nvGrpSpPr>
        <p:grpSpPr>
          <a:xfrm>
            <a:off x="5039841" y="3538881"/>
            <a:ext cx="340573" cy="339271"/>
            <a:chOff x="898875" y="4399275"/>
            <a:chExt cx="483700" cy="481850"/>
          </a:xfrm>
        </p:grpSpPr>
        <p:sp>
          <p:nvSpPr>
            <p:cNvPr id="5719" name="Google Shape;5719;p8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8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1" name="Google Shape;5721;p8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2" name="Google Shape;5722;p8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3" name="Google Shape;5723;p8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4" name="Google Shape;5724;p8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5" name="Google Shape;5725;p8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6" name="Google Shape;5726;p8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7" name="Google Shape;5727;p85"/>
          <p:cNvGrpSpPr/>
          <p:nvPr/>
        </p:nvGrpSpPr>
        <p:grpSpPr>
          <a:xfrm>
            <a:off x="5473575" y="3554133"/>
            <a:ext cx="339253" cy="308765"/>
            <a:chOff x="1492675" y="4420975"/>
            <a:chExt cx="481825" cy="438525"/>
          </a:xfrm>
        </p:grpSpPr>
        <p:sp>
          <p:nvSpPr>
            <p:cNvPr id="5728" name="Google Shape;5728;p8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9" name="Google Shape;5729;p8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8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1" name="Google Shape;5731;p8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2" name="Google Shape;5732;p8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3" name="Google Shape;5733;p85"/>
          <p:cNvGrpSpPr/>
          <p:nvPr/>
        </p:nvGrpSpPr>
        <p:grpSpPr>
          <a:xfrm>
            <a:off x="5878556" y="3539558"/>
            <a:ext cx="342580" cy="337915"/>
            <a:chOff x="2084100" y="4400250"/>
            <a:chExt cx="486550" cy="479925"/>
          </a:xfrm>
        </p:grpSpPr>
        <p:sp>
          <p:nvSpPr>
            <p:cNvPr id="5734" name="Google Shape;5734;p8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5" name="Google Shape;5735;p8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8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7" name="Google Shape;5737;p8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8" name="Google Shape;5738;p8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9" name="Google Shape;5739;p8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0" name="Google Shape;5740;p85"/>
          <p:cNvGrpSpPr/>
          <p:nvPr/>
        </p:nvGrpSpPr>
        <p:grpSpPr>
          <a:xfrm>
            <a:off x="6315036" y="3538907"/>
            <a:ext cx="298169" cy="339218"/>
            <a:chOff x="2707950" y="4399325"/>
            <a:chExt cx="423475" cy="481775"/>
          </a:xfrm>
        </p:grpSpPr>
        <p:sp>
          <p:nvSpPr>
            <p:cNvPr id="5741" name="Google Shape;5741;p8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2" name="Google Shape;5742;p8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3" name="Google Shape;5743;p8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8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5" name="Google Shape;5745;p8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6" name="Google Shape;5746;p8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7" name="Google Shape;5747;p8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8" name="Google Shape;5748;p8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9" name="Google Shape;5749;p8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0" name="Google Shape;5750;p8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1" name="Google Shape;5751;p8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2" name="Google Shape;5752;p8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3" name="Google Shape;5753;p85"/>
          <p:cNvGrpSpPr/>
          <p:nvPr/>
        </p:nvGrpSpPr>
        <p:grpSpPr>
          <a:xfrm>
            <a:off x="6744555" y="3538881"/>
            <a:ext cx="275057" cy="339271"/>
            <a:chOff x="3330525" y="4399275"/>
            <a:chExt cx="390650" cy="481850"/>
          </a:xfrm>
        </p:grpSpPr>
        <p:sp>
          <p:nvSpPr>
            <p:cNvPr id="5754" name="Google Shape;5754;p8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5" name="Google Shape;5755;p8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6" name="Google Shape;5756;p8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7" name="Google Shape;5757;p8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8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9" name="Google Shape;5759;p8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0" name="Google Shape;5760;p8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1" name="Google Shape;5761;p85"/>
          <p:cNvGrpSpPr/>
          <p:nvPr/>
        </p:nvGrpSpPr>
        <p:grpSpPr>
          <a:xfrm>
            <a:off x="7169084" y="3538890"/>
            <a:ext cx="253265" cy="339253"/>
            <a:chOff x="3938800" y="4399275"/>
            <a:chExt cx="359700" cy="481825"/>
          </a:xfrm>
        </p:grpSpPr>
        <p:sp>
          <p:nvSpPr>
            <p:cNvPr id="5762" name="Google Shape;5762;p8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3" name="Google Shape;5763;p8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4" name="Google Shape;5764;p8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5" name="Google Shape;5765;p8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6" name="Google Shape;5766;p8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7" name="Google Shape;5767;p85"/>
          <p:cNvGrpSpPr/>
          <p:nvPr/>
        </p:nvGrpSpPr>
        <p:grpSpPr>
          <a:xfrm>
            <a:off x="7639862" y="3538890"/>
            <a:ext cx="159039" cy="339253"/>
            <a:chOff x="4584850" y="4399275"/>
            <a:chExt cx="225875" cy="481825"/>
          </a:xfrm>
        </p:grpSpPr>
        <p:sp>
          <p:nvSpPr>
            <p:cNvPr id="5768" name="Google Shape;5768;p8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9" name="Google Shape;5769;p8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70" name="Google Shape;5770;p85"/>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71" name="Google Shape;5771;p85"/>
          <p:cNvGrpSpPr/>
          <p:nvPr/>
        </p:nvGrpSpPr>
        <p:grpSpPr>
          <a:xfrm>
            <a:off x="1049680" y="3951795"/>
            <a:ext cx="339253" cy="339253"/>
            <a:chOff x="5642550" y="4399275"/>
            <a:chExt cx="481825" cy="481825"/>
          </a:xfrm>
        </p:grpSpPr>
        <p:sp>
          <p:nvSpPr>
            <p:cNvPr id="5772" name="Google Shape;5772;p8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3" name="Google Shape;5773;p8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4" name="Google Shape;5774;p85"/>
          <p:cNvGrpSpPr/>
          <p:nvPr/>
        </p:nvGrpSpPr>
        <p:grpSpPr>
          <a:xfrm>
            <a:off x="2859815" y="3963703"/>
            <a:ext cx="363316" cy="315437"/>
            <a:chOff x="6218300" y="4416175"/>
            <a:chExt cx="516000" cy="448000"/>
          </a:xfrm>
        </p:grpSpPr>
        <p:sp>
          <p:nvSpPr>
            <p:cNvPr id="5775" name="Google Shape;5775;p8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6" name="Google Shape;5776;p8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7" name="Google Shape;5777;p8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8" name="Google Shape;5778;p85"/>
          <p:cNvGrpSpPr/>
          <p:nvPr/>
        </p:nvGrpSpPr>
        <p:grpSpPr>
          <a:xfrm>
            <a:off x="5918879" y="3951792"/>
            <a:ext cx="339253" cy="339253"/>
            <a:chOff x="899850" y="4992125"/>
            <a:chExt cx="481825" cy="481825"/>
          </a:xfrm>
        </p:grpSpPr>
        <p:sp>
          <p:nvSpPr>
            <p:cNvPr id="5779" name="Google Shape;5779;p8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0" name="Google Shape;5780;p8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1" name="Google Shape;5781;p8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2" name="Google Shape;5782;p85"/>
          <p:cNvGrpSpPr/>
          <p:nvPr/>
        </p:nvGrpSpPr>
        <p:grpSpPr>
          <a:xfrm>
            <a:off x="5461708" y="3951792"/>
            <a:ext cx="339253" cy="339253"/>
            <a:chOff x="1492675" y="4992125"/>
            <a:chExt cx="481825" cy="481825"/>
          </a:xfrm>
        </p:grpSpPr>
        <p:sp>
          <p:nvSpPr>
            <p:cNvPr id="5783" name="Google Shape;5783;p8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4" name="Google Shape;5784;p8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5" name="Google Shape;5785;p85"/>
          <p:cNvGrpSpPr/>
          <p:nvPr/>
        </p:nvGrpSpPr>
        <p:grpSpPr>
          <a:xfrm>
            <a:off x="5004462" y="3951792"/>
            <a:ext cx="339253" cy="339253"/>
            <a:chOff x="2085525" y="4992125"/>
            <a:chExt cx="481825" cy="481825"/>
          </a:xfrm>
        </p:grpSpPr>
        <p:sp>
          <p:nvSpPr>
            <p:cNvPr id="5786" name="Google Shape;5786;p8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7" name="Google Shape;5787;p8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8" name="Google Shape;5788;p85"/>
          <p:cNvGrpSpPr/>
          <p:nvPr/>
        </p:nvGrpSpPr>
        <p:grpSpPr>
          <a:xfrm>
            <a:off x="6833221" y="3951792"/>
            <a:ext cx="339253" cy="339253"/>
            <a:chOff x="2678350" y="4992125"/>
            <a:chExt cx="481825" cy="481825"/>
          </a:xfrm>
        </p:grpSpPr>
        <p:sp>
          <p:nvSpPr>
            <p:cNvPr id="5789" name="Google Shape;5789;p8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0" name="Google Shape;5790;p8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1" name="Google Shape;5791;p8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2" name="Google Shape;5792;p85"/>
          <p:cNvGrpSpPr/>
          <p:nvPr/>
        </p:nvGrpSpPr>
        <p:grpSpPr>
          <a:xfrm>
            <a:off x="4628816" y="3951792"/>
            <a:ext cx="339253" cy="339253"/>
            <a:chOff x="3271200" y="4992125"/>
            <a:chExt cx="481825" cy="481825"/>
          </a:xfrm>
        </p:grpSpPr>
        <p:sp>
          <p:nvSpPr>
            <p:cNvPr id="5793" name="Google Shape;5793;p8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8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5" name="Google Shape;5795;p8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6" name="Google Shape;5796;p85"/>
          <p:cNvGrpSpPr/>
          <p:nvPr/>
        </p:nvGrpSpPr>
        <p:grpSpPr>
          <a:xfrm>
            <a:off x="7290263" y="3952822"/>
            <a:ext cx="339411" cy="337193"/>
            <a:chOff x="3863900" y="4993625"/>
            <a:chExt cx="482050" cy="478900"/>
          </a:xfrm>
        </p:grpSpPr>
        <p:sp>
          <p:nvSpPr>
            <p:cNvPr id="5797" name="Google Shape;5797;p8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8" name="Google Shape;5798;p8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9" name="Google Shape;5799;p8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0" name="Google Shape;5800;p8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1" name="Google Shape;5801;p85"/>
          <p:cNvGrpSpPr/>
          <p:nvPr/>
        </p:nvGrpSpPr>
        <p:grpSpPr>
          <a:xfrm>
            <a:off x="7747437" y="3952822"/>
            <a:ext cx="339411" cy="337193"/>
            <a:chOff x="4456725" y="4993625"/>
            <a:chExt cx="482050" cy="478900"/>
          </a:xfrm>
        </p:grpSpPr>
        <p:sp>
          <p:nvSpPr>
            <p:cNvPr id="5802" name="Google Shape;5802;p8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3" name="Google Shape;5803;p8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4" name="Google Shape;5804;p8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8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6" name="Google Shape;5806;p85"/>
          <p:cNvGrpSpPr/>
          <p:nvPr/>
        </p:nvGrpSpPr>
        <p:grpSpPr>
          <a:xfrm>
            <a:off x="6376030" y="3952813"/>
            <a:ext cx="339411" cy="337211"/>
            <a:chOff x="5049575" y="4993600"/>
            <a:chExt cx="482050" cy="478925"/>
          </a:xfrm>
        </p:grpSpPr>
        <p:sp>
          <p:nvSpPr>
            <p:cNvPr id="5807" name="Google Shape;5807;p8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8" name="Google Shape;5808;p8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9" name="Google Shape;5809;p8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0" name="Google Shape;5810;p8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11" name="Google Shape;5811;p85"/>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5812" name="Google Shape;5812;p8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16" name="Shape 5816"/>
        <p:cNvGrpSpPr/>
        <p:nvPr/>
      </p:nvGrpSpPr>
      <p:grpSpPr>
        <a:xfrm>
          <a:off x="0" y="0"/>
          <a:ext cx="0" cy="0"/>
          <a:chOff x="0" y="0"/>
          <a:chExt cx="0" cy="0"/>
        </a:xfrm>
      </p:grpSpPr>
      <p:grpSp>
        <p:nvGrpSpPr>
          <p:cNvPr id="5817" name="Google Shape;5817;p86"/>
          <p:cNvGrpSpPr/>
          <p:nvPr/>
        </p:nvGrpSpPr>
        <p:grpSpPr>
          <a:xfrm>
            <a:off x="876361" y="1308054"/>
            <a:ext cx="322099" cy="370529"/>
            <a:chOff x="-42971725" y="3217825"/>
            <a:chExt cx="275675" cy="317125"/>
          </a:xfrm>
        </p:grpSpPr>
        <p:sp>
          <p:nvSpPr>
            <p:cNvPr id="5818" name="Google Shape;5818;p86"/>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6"/>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6"/>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86"/>
          <p:cNvGrpSpPr/>
          <p:nvPr/>
        </p:nvGrpSpPr>
        <p:grpSpPr>
          <a:xfrm>
            <a:off x="848276" y="1776710"/>
            <a:ext cx="378270" cy="337551"/>
            <a:chOff x="-42996150" y="3612600"/>
            <a:chExt cx="323750" cy="288900"/>
          </a:xfrm>
        </p:grpSpPr>
        <p:sp>
          <p:nvSpPr>
            <p:cNvPr id="5822" name="Google Shape;5822;p86"/>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6"/>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6"/>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86"/>
          <p:cNvGrpSpPr/>
          <p:nvPr/>
        </p:nvGrpSpPr>
        <p:grpSpPr>
          <a:xfrm>
            <a:off x="851036" y="2186080"/>
            <a:ext cx="372749" cy="370909"/>
            <a:chOff x="-42994575" y="3950300"/>
            <a:chExt cx="319025" cy="317450"/>
          </a:xfrm>
        </p:grpSpPr>
        <p:sp>
          <p:nvSpPr>
            <p:cNvPr id="5826" name="Google Shape;5826;p86"/>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6"/>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6"/>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86"/>
          <p:cNvGrpSpPr/>
          <p:nvPr/>
        </p:nvGrpSpPr>
        <p:grpSpPr>
          <a:xfrm>
            <a:off x="3004431" y="1332912"/>
            <a:ext cx="371785" cy="370879"/>
            <a:chOff x="-41111350" y="3239100"/>
            <a:chExt cx="318200" cy="317425"/>
          </a:xfrm>
        </p:grpSpPr>
        <p:sp>
          <p:nvSpPr>
            <p:cNvPr id="5830" name="Google Shape;5830;p86"/>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6"/>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6"/>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6"/>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86"/>
          <p:cNvGrpSpPr/>
          <p:nvPr/>
        </p:nvGrpSpPr>
        <p:grpSpPr>
          <a:xfrm>
            <a:off x="3000751" y="1768444"/>
            <a:ext cx="379146" cy="370967"/>
            <a:chOff x="-41117650" y="3605525"/>
            <a:chExt cx="324500" cy="317500"/>
          </a:xfrm>
        </p:grpSpPr>
        <p:sp>
          <p:nvSpPr>
            <p:cNvPr id="5835" name="Google Shape;5835;p86"/>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6"/>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6"/>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8" name="Google Shape;5838;p86"/>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9" name="Google Shape;5839;p86"/>
          <p:cNvGrpSpPr/>
          <p:nvPr/>
        </p:nvGrpSpPr>
        <p:grpSpPr>
          <a:xfrm>
            <a:off x="1827005" y="2659967"/>
            <a:ext cx="216271" cy="371814"/>
            <a:chOff x="-39205300" y="3220175"/>
            <a:chExt cx="185100" cy="318225"/>
          </a:xfrm>
        </p:grpSpPr>
        <p:sp>
          <p:nvSpPr>
            <p:cNvPr id="5840" name="Google Shape;5840;p86"/>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6"/>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86"/>
          <p:cNvGrpSpPr/>
          <p:nvPr/>
        </p:nvGrpSpPr>
        <p:grpSpPr>
          <a:xfrm>
            <a:off x="1792533" y="3120038"/>
            <a:ext cx="300016" cy="369273"/>
            <a:chOff x="-39248625" y="3588600"/>
            <a:chExt cx="256775" cy="316050"/>
          </a:xfrm>
        </p:grpSpPr>
        <p:sp>
          <p:nvSpPr>
            <p:cNvPr id="5843" name="Google Shape;5843;p86"/>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6"/>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5" name="Google Shape;5845;p86"/>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6"/>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7" name="Google Shape;5847;p86"/>
          <p:cNvGrpSpPr/>
          <p:nvPr/>
        </p:nvGrpSpPr>
        <p:grpSpPr>
          <a:xfrm>
            <a:off x="1243246" y="1308054"/>
            <a:ext cx="429504" cy="370879"/>
            <a:chOff x="-42651700" y="3217825"/>
            <a:chExt cx="367600" cy="317425"/>
          </a:xfrm>
        </p:grpSpPr>
        <p:sp>
          <p:nvSpPr>
            <p:cNvPr id="5848" name="Google Shape;5848;p86"/>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6"/>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6"/>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6"/>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86"/>
          <p:cNvGrpSpPr/>
          <p:nvPr/>
        </p:nvGrpSpPr>
        <p:grpSpPr>
          <a:xfrm>
            <a:off x="1278678" y="1747704"/>
            <a:ext cx="358640" cy="363226"/>
            <a:chOff x="-42617300" y="3587775"/>
            <a:chExt cx="306950" cy="310875"/>
          </a:xfrm>
        </p:grpSpPr>
        <p:sp>
          <p:nvSpPr>
            <p:cNvPr id="5853" name="Google Shape;5853;p86"/>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6"/>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5" name="Google Shape;5855;p86"/>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6" name="Google Shape;5856;p86"/>
          <p:cNvGrpSpPr/>
          <p:nvPr/>
        </p:nvGrpSpPr>
        <p:grpSpPr>
          <a:xfrm>
            <a:off x="3450506" y="1332445"/>
            <a:ext cx="376926" cy="370324"/>
            <a:chOff x="-40748275" y="3238700"/>
            <a:chExt cx="322600" cy="316950"/>
          </a:xfrm>
        </p:grpSpPr>
        <p:sp>
          <p:nvSpPr>
            <p:cNvPr id="5857" name="Google Shape;5857;p86"/>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6"/>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6"/>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6"/>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6"/>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6"/>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86"/>
          <p:cNvGrpSpPr/>
          <p:nvPr/>
        </p:nvGrpSpPr>
        <p:grpSpPr>
          <a:xfrm>
            <a:off x="3453062" y="1800429"/>
            <a:ext cx="371814" cy="338690"/>
            <a:chOff x="-40745125" y="3632900"/>
            <a:chExt cx="318225" cy="289875"/>
          </a:xfrm>
        </p:grpSpPr>
        <p:sp>
          <p:nvSpPr>
            <p:cNvPr id="5864" name="Google Shape;5864;p86"/>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6"/>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6"/>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6"/>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6"/>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6"/>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6"/>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86"/>
          <p:cNvGrpSpPr/>
          <p:nvPr/>
        </p:nvGrpSpPr>
        <p:grpSpPr>
          <a:xfrm>
            <a:off x="3457209" y="2211639"/>
            <a:ext cx="363518" cy="370178"/>
            <a:chOff x="-40742750" y="3972175"/>
            <a:chExt cx="311125" cy="316825"/>
          </a:xfrm>
        </p:grpSpPr>
        <p:sp>
          <p:nvSpPr>
            <p:cNvPr id="5872" name="Google Shape;5872;p86"/>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6"/>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86"/>
          <p:cNvGrpSpPr/>
          <p:nvPr/>
        </p:nvGrpSpPr>
        <p:grpSpPr>
          <a:xfrm>
            <a:off x="2239871" y="2661807"/>
            <a:ext cx="266892" cy="369974"/>
            <a:chOff x="-38860325" y="3221750"/>
            <a:chExt cx="228425" cy="316650"/>
          </a:xfrm>
        </p:grpSpPr>
        <p:sp>
          <p:nvSpPr>
            <p:cNvPr id="5875" name="Google Shape;5875;p86"/>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6"/>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6"/>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6"/>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86"/>
          <p:cNvGrpSpPr/>
          <p:nvPr/>
        </p:nvGrpSpPr>
        <p:grpSpPr>
          <a:xfrm>
            <a:off x="2190678" y="3123864"/>
            <a:ext cx="380081" cy="367111"/>
            <a:chOff x="-38905225" y="3591875"/>
            <a:chExt cx="325300" cy="314200"/>
          </a:xfrm>
        </p:grpSpPr>
        <p:sp>
          <p:nvSpPr>
            <p:cNvPr id="5880" name="Google Shape;5880;p86"/>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6"/>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6"/>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3" name="Google Shape;5883;p86"/>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4" name="Google Shape;5884;p86"/>
          <p:cNvGrpSpPr/>
          <p:nvPr/>
        </p:nvGrpSpPr>
        <p:grpSpPr>
          <a:xfrm>
            <a:off x="3997427" y="3108944"/>
            <a:ext cx="290815" cy="369740"/>
            <a:chOff x="-37370925" y="3579105"/>
            <a:chExt cx="248900" cy="316450"/>
          </a:xfrm>
        </p:grpSpPr>
        <p:sp>
          <p:nvSpPr>
            <p:cNvPr id="5885" name="Google Shape;5885;p86"/>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6"/>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7" name="Google Shape;5887;p86"/>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6"/>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9" name="Google Shape;5889;p86"/>
          <p:cNvGrpSpPr/>
          <p:nvPr/>
        </p:nvGrpSpPr>
        <p:grpSpPr>
          <a:xfrm>
            <a:off x="1690803" y="2187015"/>
            <a:ext cx="371814" cy="369974"/>
            <a:chOff x="-42259725" y="3951100"/>
            <a:chExt cx="318225" cy="316650"/>
          </a:xfrm>
        </p:grpSpPr>
        <p:sp>
          <p:nvSpPr>
            <p:cNvPr id="5890" name="Google Shape;5890;p86"/>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6"/>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86"/>
          <p:cNvGrpSpPr/>
          <p:nvPr/>
        </p:nvGrpSpPr>
        <p:grpSpPr>
          <a:xfrm>
            <a:off x="3889164" y="1366036"/>
            <a:ext cx="370879" cy="337755"/>
            <a:chOff x="-40378075" y="3267450"/>
            <a:chExt cx="317425" cy="289075"/>
          </a:xfrm>
        </p:grpSpPr>
        <p:sp>
          <p:nvSpPr>
            <p:cNvPr id="5893" name="Google Shape;5893;p86"/>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6"/>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6"/>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6"/>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86"/>
          <p:cNvGrpSpPr/>
          <p:nvPr/>
        </p:nvGrpSpPr>
        <p:grpSpPr>
          <a:xfrm>
            <a:off x="3892830" y="1767304"/>
            <a:ext cx="363548" cy="369974"/>
            <a:chOff x="-40372575" y="3604550"/>
            <a:chExt cx="311150" cy="316650"/>
          </a:xfrm>
        </p:grpSpPr>
        <p:sp>
          <p:nvSpPr>
            <p:cNvPr id="5898" name="Google Shape;5898;p86"/>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6"/>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6"/>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1" name="Google Shape;5901;p86"/>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2" name="Google Shape;5902;p86"/>
          <p:cNvGrpSpPr/>
          <p:nvPr/>
        </p:nvGrpSpPr>
        <p:grpSpPr>
          <a:xfrm>
            <a:off x="2616780" y="2659967"/>
            <a:ext cx="399038" cy="372165"/>
            <a:chOff x="-38542250" y="3220175"/>
            <a:chExt cx="341525" cy="318525"/>
          </a:xfrm>
        </p:grpSpPr>
        <p:sp>
          <p:nvSpPr>
            <p:cNvPr id="5903" name="Google Shape;5903;p86"/>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6"/>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6"/>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86"/>
          <p:cNvGrpSpPr/>
          <p:nvPr/>
        </p:nvGrpSpPr>
        <p:grpSpPr>
          <a:xfrm>
            <a:off x="2638712" y="3119337"/>
            <a:ext cx="369974" cy="369068"/>
            <a:chOff x="-38537400" y="3588000"/>
            <a:chExt cx="316650" cy="315875"/>
          </a:xfrm>
        </p:grpSpPr>
        <p:sp>
          <p:nvSpPr>
            <p:cNvPr id="5907" name="Google Shape;5907;p86"/>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6"/>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6"/>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6"/>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86"/>
          <p:cNvGrpSpPr/>
          <p:nvPr/>
        </p:nvGrpSpPr>
        <p:grpSpPr>
          <a:xfrm>
            <a:off x="2637792" y="3576866"/>
            <a:ext cx="371814" cy="369974"/>
            <a:chOff x="-38538975" y="3954250"/>
            <a:chExt cx="318225" cy="316650"/>
          </a:xfrm>
        </p:grpSpPr>
        <p:sp>
          <p:nvSpPr>
            <p:cNvPr id="5912" name="Google Shape;5912;p86"/>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6"/>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86"/>
          <p:cNvGrpSpPr/>
          <p:nvPr/>
        </p:nvGrpSpPr>
        <p:grpSpPr>
          <a:xfrm>
            <a:off x="3955104" y="3571793"/>
            <a:ext cx="375465" cy="371814"/>
            <a:chOff x="-37385100" y="3949908"/>
            <a:chExt cx="321350" cy="318225"/>
          </a:xfrm>
        </p:grpSpPr>
        <p:sp>
          <p:nvSpPr>
            <p:cNvPr id="5915" name="Google Shape;5915;p86"/>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6"/>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86"/>
          <p:cNvGrpSpPr/>
          <p:nvPr/>
        </p:nvGrpSpPr>
        <p:grpSpPr>
          <a:xfrm>
            <a:off x="2130763" y="1307353"/>
            <a:ext cx="370909" cy="370675"/>
            <a:chOff x="-41895050" y="3217225"/>
            <a:chExt cx="317450" cy="317250"/>
          </a:xfrm>
        </p:grpSpPr>
        <p:sp>
          <p:nvSpPr>
            <p:cNvPr id="5918" name="Google Shape;5918;p86"/>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6"/>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6"/>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6"/>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6"/>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86"/>
          <p:cNvGrpSpPr/>
          <p:nvPr/>
        </p:nvGrpSpPr>
        <p:grpSpPr>
          <a:xfrm>
            <a:off x="2130310" y="1744287"/>
            <a:ext cx="371814" cy="369974"/>
            <a:chOff x="-41893475" y="3584850"/>
            <a:chExt cx="318225" cy="316650"/>
          </a:xfrm>
        </p:grpSpPr>
        <p:sp>
          <p:nvSpPr>
            <p:cNvPr id="5924" name="Google Shape;5924;p86"/>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6"/>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6"/>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6"/>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8" name="Google Shape;5928;p86"/>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6"/>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0" name="Google Shape;5930;p86"/>
          <p:cNvGrpSpPr/>
          <p:nvPr/>
        </p:nvGrpSpPr>
        <p:grpSpPr>
          <a:xfrm>
            <a:off x="900338" y="3139579"/>
            <a:ext cx="337522" cy="370909"/>
            <a:chOff x="-39998250" y="3605325"/>
            <a:chExt cx="288875" cy="317450"/>
          </a:xfrm>
        </p:grpSpPr>
        <p:sp>
          <p:nvSpPr>
            <p:cNvPr id="5931" name="Google Shape;5931;p86"/>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6"/>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86"/>
          <p:cNvGrpSpPr/>
          <p:nvPr/>
        </p:nvGrpSpPr>
        <p:grpSpPr>
          <a:xfrm>
            <a:off x="884112" y="3598043"/>
            <a:ext cx="369974" cy="369945"/>
            <a:chOff x="-40011050" y="3972375"/>
            <a:chExt cx="316650" cy="316625"/>
          </a:xfrm>
        </p:grpSpPr>
        <p:sp>
          <p:nvSpPr>
            <p:cNvPr id="5934" name="Google Shape;5934;p86"/>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6"/>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86"/>
          <p:cNvGrpSpPr/>
          <p:nvPr/>
        </p:nvGrpSpPr>
        <p:grpSpPr>
          <a:xfrm>
            <a:off x="3116043" y="2662742"/>
            <a:ext cx="266921" cy="369039"/>
            <a:chOff x="-38129425" y="3222550"/>
            <a:chExt cx="228450" cy="315850"/>
          </a:xfrm>
        </p:grpSpPr>
        <p:sp>
          <p:nvSpPr>
            <p:cNvPr id="5937" name="Google Shape;5937;p86"/>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6"/>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86"/>
          <p:cNvGrpSpPr/>
          <p:nvPr/>
        </p:nvGrpSpPr>
        <p:grpSpPr>
          <a:xfrm>
            <a:off x="3071012" y="3119337"/>
            <a:ext cx="371785" cy="369974"/>
            <a:chOff x="-38172725" y="3588000"/>
            <a:chExt cx="318200" cy="316650"/>
          </a:xfrm>
        </p:grpSpPr>
        <p:sp>
          <p:nvSpPr>
            <p:cNvPr id="5940" name="Google Shape;5940;p86"/>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6"/>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6"/>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6"/>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6"/>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6"/>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6"/>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6"/>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8" name="Google Shape;5948;p86"/>
          <p:cNvGrpSpPr/>
          <p:nvPr/>
        </p:nvGrpSpPr>
        <p:grpSpPr>
          <a:xfrm>
            <a:off x="3146914" y="3577772"/>
            <a:ext cx="219981" cy="369974"/>
            <a:chOff x="-38109725" y="3955025"/>
            <a:chExt cx="188275" cy="316650"/>
          </a:xfrm>
        </p:grpSpPr>
        <p:sp>
          <p:nvSpPr>
            <p:cNvPr id="5949" name="Google Shape;5949;p86"/>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6"/>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1" name="Google Shape;5951;p86"/>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2" name="Google Shape;5952;p86"/>
          <p:cNvGrpSpPr/>
          <p:nvPr/>
        </p:nvGrpSpPr>
        <p:grpSpPr>
          <a:xfrm>
            <a:off x="2562313" y="1309193"/>
            <a:ext cx="373654" cy="369068"/>
            <a:chOff x="-41530375" y="3218800"/>
            <a:chExt cx="319800" cy="315875"/>
          </a:xfrm>
        </p:grpSpPr>
        <p:sp>
          <p:nvSpPr>
            <p:cNvPr id="5953" name="Google Shape;5953;p86"/>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6"/>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86"/>
          <p:cNvGrpSpPr/>
          <p:nvPr/>
        </p:nvGrpSpPr>
        <p:grpSpPr>
          <a:xfrm>
            <a:off x="2564607" y="1824351"/>
            <a:ext cx="369068" cy="289004"/>
            <a:chOff x="-41526450" y="3653375"/>
            <a:chExt cx="315875" cy="247350"/>
          </a:xfrm>
        </p:grpSpPr>
        <p:sp>
          <p:nvSpPr>
            <p:cNvPr id="5956" name="Google Shape;5956;p86"/>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6"/>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86"/>
          <p:cNvGrpSpPr/>
          <p:nvPr/>
        </p:nvGrpSpPr>
        <p:grpSpPr>
          <a:xfrm>
            <a:off x="2565994" y="2187015"/>
            <a:ext cx="366293" cy="369974"/>
            <a:chOff x="-41526450" y="3951100"/>
            <a:chExt cx="313500" cy="316650"/>
          </a:xfrm>
        </p:grpSpPr>
        <p:sp>
          <p:nvSpPr>
            <p:cNvPr id="5959" name="Google Shape;5959;p86"/>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6"/>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6"/>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86"/>
          <p:cNvGrpSpPr/>
          <p:nvPr/>
        </p:nvGrpSpPr>
        <p:grpSpPr>
          <a:xfrm>
            <a:off x="1331249" y="2681144"/>
            <a:ext cx="339595" cy="371814"/>
            <a:chOff x="-39625900" y="3238300"/>
            <a:chExt cx="290650" cy="318225"/>
          </a:xfrm>
        </p:grpSpPr>
        <p:sp>
          <p:nvSpPr>
            <p:cNvPr id="5963" name="Google Shape;5963;p86"/>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6"/>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5" name="Google Shape;5965;p86"/>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6" name="Google Shape;5966;p86"/>
          <p:cNvGrpSpPr/>
          <p:nvPr/>
        </p:nvGrpSpPr>
        <p:grpSpPr>
          <a:xfrm>
            <a:off x="1325300" y="3597605"/>
            <a:ext cx="366293" cy="370441"/>
            <a:chOff x="-39647175" y="3972000"/>
            <a:chExt cx="313500" cy="317050"/>
          </a:xfrm>
        </p:grpSpPr>
        <p:sp>
          <p:nvSpPr>
            <p:cNvPr id="5967" name="Google Shape;5967;p86"/>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6"/>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6"/>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86"/>
          <p:cNvGrpSpPr/>
          <p:nvPr/>
        </p:nvGrpSpPr>
        <p:grpSpPr>
          <a:xfrm>
            <a:off x="3494427" y="2661603"/>
            <a:ext cx="375495" cy="370879"/>
            <a:chOff x="-37808850" y="3221575"/>
            <a:chExt cx="321375" cy="317425"/>
          </a:xfrm>
        </p:grpSpPr>
        <p:sp>
          <p:nvSpPr>
            <p:cNvPr id="5971" name="Google Shape;5971;p86"/>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6"/>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86"/>
          <p:cNvGrpSpPr/>
          <p:nvPr/>
        </p:nvGrpSpPr>
        <p:grpSpPr>
          <a:xfrm>
            <a:off x="3503201" y="3183634"/>
            <a:ext cx="372749" cy="241158"/>
            <a:chOff x="-37806500" y="3643030"/>
            <a:chExt cx="319025" cy="206400"/>
          </a:xfrm>
        </p:grpSpPr>
        <p:sp>
          <p:nvSpPr>
            <p:cNvPr id="5974" name="Google Shape;5974;p86"/>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6"/>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86"/>
          <p:cNvGrpSpPr/>
          <p:nvPr/>
        </p:nvGrpSpPr>
        <p:grpSpPr>
          <a:xfrm>
            <a:off x="3505508" y="3575931"/>
            <a:ext cx="368134" cy="371814"/>
            <a:chOff x="-37804925" y="3953450"/>
            <a:chExt cx="315075" cy="318225"/>
          </a:xfrm>
        </p:grpSpPr>
        <p:sp>
          <p:nvSpPr>
            <p:cNvPr id="5977" name="Google Shape;5977;p86"/>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6"/>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6"/>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0" name="Google Shape;5980;p86"/>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1" name="Google Shape;5981;p86"/>
          <p:cNvGrpSpPr/>
          <p:nvPr/>
        </p:nvGrpSpPr>
        <p:grpSpPr>
          <a:xfrm>
            <a:off x="4860977" y="1328538"/>
            <a:ext cx="355663" cy="308725"/>
            <a:chOff x="-28462125" y="3199700"/>
            <a:chExt cx="298550" cy="259150"/>
          </a:xfrm>
        </p:grpSpPr>
        <p:sp>
          <p:nvSpPr>
            <p:cNvPr id="5982" name="Google Shape;5982;p86"/>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6"/>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6"/>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86"/>
          <p:cNvGrpSpPr/>
          <p:nvPr/>
        </p:nvGrpSpPr>
        <p:grpSpPr>
          <a:xfrm>
            <a:off x="4861930" y="1763228"/>
            <a:ext cx="353757" cy="352833"/>
            <a:chOff x="-28461325" y="3545475"/>
            <a:chExt cx="296950" cy="296175"/>
          </a:xfrm>
        </p:grpSpPr>
        <p:sp>
          <p:nvSpPr>
            <p:cNvPr id="5986" name="Google Shape;5986;p86"/>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6"/>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6"/>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6"/>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6"/>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6"/>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86"/>
          <p:cNvGrpSpPr/>
          <p:nvPr/>
        </p:nvGrpSpPr>
        <p:grpSpPr>
          <a:xfrm>
            <a:off x="4858162" y="2213272"/>
            <a:ext cx="361292" cy="352803"/>
            <a:chOff x="-28463700" y="3914875"/>
            <a:chExt cx="303275" cy="296150"/>
          </a:xfrm>
        </p:grpSpPr>
        <p:sp>
          <p:nvSpPr>
            <p:cNvPr id="5993" name="Google Shape;5993;p86"/>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6"/>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86"/>
          <p:cNvGrpSpPr/>
          <p:nvPr/>
        </p:nvGrpSpPr>
        <p:grpSpPr>
          <a:xfrm>
            <a:off x="7092947" y="1369355"/>
            <a:ext cx="351880" cy="227092"/>
            <a:chOff x="-26573400" y="3224125"/>
            <a:chExt cx="295375" cy="190625"/>
          </a:xfrm>
        </p:grpSpPr>
        <p:sp>
          <p:nvSpPr>
            <p:cNvPr id="5996" name="Google Shape;5996;p86"/>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6"/>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86"/>
          <p:cNvGrpSpPr/>
          <p:nvPr/>
        </p:nvGrpSpPr>
        <p:grpSpPr>
          <a:xfrm>
            <a:off x="7092947" y="1763690"/>
            <a:ext cx="351880" cy="351910"/>
            <a:chOff x="-26573400" y="3546250"/>
            <a:chExt cx="295375" cy="295400"/>
          </a:xfrm>
        </p:grpSpPr>
        <p:sp>
          <p:nvSpPr>
            <p:cNvPr id="5999" name="Google Shape;5999;p8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86"/>
          <p:cNvGrpSpPr/>
          <p:nvPr/>
        </p:nvGrpSpPr>
        <p:grpSpPr>
          <a:xfrm>
            <a:off x="7081228" y="2213599"/>
            <a:ext cx="375319" cy="352148"/>
            <a:chOff x="-26583625" y="3917025"/>
            <a:chExt cx="315050" cy="295600"/>
          </a:xfrm>
        </p:grpSpPr>
        <p:sp>
          <p:nvSpPr>
            <p:cNvPr id="6005" name="Google Shape;6005;p86"/>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6"/>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6"/>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6"/>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9" name="Google Shape;6009;p86"/>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0" name="Google Shape;6010;p86"/>
          <p:cNvGrpSpPr/>
          <p:nvPr/>
        </p:nvGrpSpPr>
        <p:grpSpPr>
          <a:xfrm>
            <a:off x="5779742" y="3172629"/>
            <a:ext cx="289039" cy="352833"/>
            <a:chOff x="-24694925" y="3518700"/>
            <a:chExt cx="242625" cy="296175"/>
          </a:xfrm>
        </p:grpSpPr>
        <p:sp>
          <p:nvSpPr>
            <p:cNvPr id="6011" name="Google Shape;6011;p86"/>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6"/>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6"/>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6"/>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86"/>
          <p:cNvGrpSpPr/>
          <p:nvPr/>
        </p:nvGrpSpPr>
        <p:grpSpPr>
          <a:xfrm>
            <a:off x="5779280" y="3622657"/>
            <a:ext cx="289962" cy="352833"/>
            <a:chOff x="-24709100" y="3888875"/>
            <a:chExt cx="243400" cy="296175"/>
          </a:xfrm>
        </p:grpSpPr>
        <p:sp>
          <p:nvSpPr>
            <p:cNvPr id="6016" name="Google Shape;6016;p86"/>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6"/>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6"/>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9" name="Google Shape;6019;p86"/>
          <p:cNvGrpSpPr/>
          <p:nvPr/>
        </p:nvGrpSpPr>
        <p:grpSpPr>
          <a:xfrm>
            <a:off x="7979280" y="2695320"/>
            <a:ext cx="356556" cy="349557"/>
            <a:chOff x="-22863675" y="3131775"/>
            <a:chExt cx="299300" cy="293425"/>
          </a:xfrm>
        </p:grpSpPr>
        <p:sp>
          <p:nvSpPr>
            <p:cNvPr id="6020" name="Google Shape;6020;p86"/>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6"/>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6"/>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86"/>
          <p:cNvGrpSpPr/>
          <p:nvPr/>
        </p:nvGrpSpPr>
        <p:grpSpPr>
          <a:xfrm>
            <a:off x="5322144" y="1306499"/>
            <a:ext cx="310602" cy="352803"/>
            <a:chOff x="-28069875" y="3175300"/>
            <a:chExt cx="260725" cy="296150"/>
          </a:xfrm>
        </p:grpSpPr>
        <p:sp>
          <p:nvSpPr>
            <p:cNvPr id="6024" name="Google Shape;6024;p86"/>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6"/>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6"/>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6"/>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6"/>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6"/>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6"/>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6"/>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6"/>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3" name="Google Shape;6033;p86"/>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4" name="Google Shape;6034;p86"/>
          <p:cNvGrpSpPr/>
          <p:nvPr/>
        </p:nvGrpSpPr>
        <p:grpSpPr>
          <a:xfrm>
            <a:off x="5363423" y="2213733"/>
            <a:ext cx="228045" cy="351880"/>
            <a:chOff x="-28032075" y="3916450"/>
            <a:chExt cx="191425" cy="295375"/>
          </a:xfrm>
        </p:grpSpPr>
        <p:sp>
          <p:nvSpPr>
            <p:cNvPr id="6035" name="Google Shape;6035;p86"/>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6"/>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6"/>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86"/>
          <p:cNvGrpSpPr/>
          <p:nvPr/>
        </p:nvGrpSpPr>
        <p:grpSpPr>
          <a:xfrm>
            <a:off x="7528769" y="1306484"/>
            <a:ext cx="352833" cy="352833"/>
            <a:chOff x="-26201650" y="3176075"/>
            <a:chExt cx="296175" cy="296175"/>
          </a:xfrm>
        </p:grpSpPr>
        <p:sp>
          <p:nvSpPr>
            <p:cNvPr id="6039" name="Google Shape;6039;p86"/>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6"/>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86"/>
          <p:cNvGrpSpPr/>
          <p:nvPr/>
        </p:nvGrpSpPr>
        <p:grpSpPr>
          <a:xfrm>
            <a:off x="7528293" y="1763705"/>
            <a:ext cx="353786" cy="351880"/>
            <a:chOff x="-26204800" y="3547050"/>
            <a:chExt cx="296975" cy="295375"/>
          </a:xfrm>
        </p:grpSpPr>
        <p:sp>
          <p:nvSpPr>
            <p:cNvPr id="6042" name="Google Shape;6042;p86"/>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6"/>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4" name="Google Shape;6044;p86"/>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5" name="Google Shape;6045;p86"/>
          <p:cNvGrpSpPr/>
          <p:nvPr/>
        </p:nvGrpSpPr>
        <p:grpSpPr>
          <a:xfrm>
            <a:off x="6199548" y="2693683"/>
            <a:ext cx="345328" cy="352833"/>
            <a:chOff x="-24353875" y="3147725"/>
            <a:chExt cx="289875" cy="296175"/>
          </a:xfrm>
        </p:grpSpPr>
        <p:sp>
          <p:nvSpPr>
            <p:cNvPr id="6046" name="Google Shape;6046;p86"/>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6"/>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86"/>
          <p:cNvGrpSpPr/>
          <p:nvPr/>
        </p:nvGrpSpPr>
        <p:grpSpPr>
          <a:xfrm>
            <a:off x="6207530" y="3173090"/>
            <a:ext cx="329365" cy="351910"/>
            <a:chOff x="-24344425" y="3519475"/>
            <a:chExt cx="276475" cy="295400"/>
          </a:xfrm>
        </p:grpSpPr>
        <p:sp>
          <p:nvSpPr>
            <p:cNvPr id="6049" name="Google Shape;6049;p86"/>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6"/>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86"/>
          <p:cNvGrpSpPr/>
          <p:nvPr/>
        </p:nvGrpSpPr>
        <p:grpSpPr>
          <a:xfrm>
            <a:off x="6197210" y="3625010"/>
            <a:ext cx="350004" cy="348128"/>
            <a:chOff x="-24353075" y="3891250"/>
            <a:chExt cx="293800" cy="292225"/>
          </a:xfrm>
        </p:grpSpPr>
        <p:sp>
          <p:nvSpPr>
            <p:cNvPr id="6052" name="Google Shape;6052;p86"/>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6"/>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86"/>
          <p:cNvGrpSpPr/>
          <p:nvPr/>
        </p:nvGrpSpPr>
        <p:grpSpPr>
          <a:xfrm>
            <a:off x="7980681" y="3173313"/>
            <a:ext cx="353757" cy="351463"/>
            <a:chOff x="-22845575" y="3504075"/>
            <a:chExt cx="296950" cy="295025"/>
          </a:xfrm>
        </p:grpSpPr>
        <p:sp>
          <p:nvSpPr>
            <p:cNvPr id="6055" name="Google Shape;6055;p86"/>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6"/>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86"/>
          <p:cNvGrpSpPr/>
          <p:nvPr/>
        </p:nvGrpSpPr>
        <p:grpSpPr>
          <a:xfrm>
            <a:off x="5773862" y="1306961"/>
            <a:ext cx="299344" cy="351880"/>
            <a:chOff x="-27691025" y="3175300"/>
            <a:chExt cx="251275" cy="295375"/>
          </a:xfrm>
        </p:grpSpPr>
        <p:sp>
          <p:nvSpPr>
            <p:cNvPr id="6058" name="Google Shape;6058;p86"/>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6"/>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6"/>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6"/>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86"/>
          <p:cNvGrpSpPr/>
          <p:nvPr/>
        </p:nvGrpSpPr>
        <p:grpSpPr>
          <a:xfrm>
            <a:off x="5746179" y="1825637"/>
            <a:ext cx="354710" cy="228015"/>
            <a:chOff x="-27721750" y="3598250"/>
            <a:chExt cx="297750" cy="191400"/>
          </a:xfrm>
        </p:grpSpPr>
        <p:sp>
          <p:nvSpPr>
            <p:cNvPr id="6063" name="Google Shape;6063;p86"/>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6"/>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86"/>
          <p:cNvGrpSpPr/>
          <p:nvPr/>
        </p:nvGrpSpPr>
        <p:grpSpPr>
          <a:xfrm>
            <a:off x="5747579" y="2219183"/>
            <a:ext cx="351910" cy="340980"/>
            <a:chOff x="-27719400" y="3925600"/>
            <a:chExt cx="295400" cy="286225"/>
          </a:xfrm>
        </p:grpSpPr>
        <p:sp>
          <p:nvSpPr>
            <p:cNvPr id="6066" name="Google Shape;6066;p86"/>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6"/>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86"/>
          <p:cNvGrpSpPr/>
          <p:nvPr/>
        </p:nvGrpSpPr>
        <p:grpSpPr>
          <a:xfrm>
            <a:off x="7968851" y="1306023"/>
            <a:ext cx="353757" cy="353757"/>
            <a:chOff x="-25834600" y="3176875"/>
            <a:chExt cx="296950" cy="296950"/>
          </a:xfrm>
        </p:grpSpPr>
        <p:sp>
          <p:nvSpPr>
            <p:cNvPr id="6069" name="Google Shape;6069;p86"/>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6"/>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6"/>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6"/>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6"/>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86"/>
          <p:cNvGrpSpPr/>
          <p:nvPr/>
        </p:nvGrpSpPr>
        <p:grpSpPr>
          <a:xfrm>
            <a:off x="7968851" y="1774024"/>
            <a:ext cx="353757" cy="331241"/>
            <a:chOff x="-25834600" y="3564375"/>
            <a:chExt cx="296950" cy="278050"/>
          </a:xfrm>
        </p:grpSpPr>
        <p:sp>
          <p:nvSpPr>
            <p:cNvPr id="6075" name="Google Shape;6075;p86"/>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6"/>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6"/>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6"/>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6"/>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6"/>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6"/>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6"/>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86"/>
          <p:cNvGrpSpPr/>
          <p:nvPr/>
        </p:nvGrpSpPr>
        <p:grpSpPr>
          <a:xfrm>
            <a:off x="7966974" y="2213376"/>
            <a:ext cx="357509" cy="352595"/>
            <a:chOff x="-25834600" y="3915850"/>
            <a:chExt cx="300100" cy="295975"/>
          </a:xfrm>
        </p:grpSpPr>
        <p:sp>
          <p:nvSpPr>
            <p:cNvPr id="6084" name="Google Shape;6084;p86"/>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6"/>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6"/>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86"/>
          <p:cNvGrpSpPr/>
          <p:nvPr/>
        </p:nvGrpSpPr>
        <p:grpSpPr>
          <a:xfrm>
            <a:off x="6702402" y="2694606"/>
            <a:ext cx="228968" cy="350987"/>
            <a:chOff x="-23930925" y="3149300"/>
            <a:chExt cx="192200" cy="294625"/>
          </a:xfrm>
        </p:grpSpPr>
        <p:sp>
          <p:nvSpPr>
            <p:cNvPr id="6088" name="Google Shape;6088;p86"/>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6"/>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6"/>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6"/>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86"/>
          <p:cNvGrpSpPr/>
          <p:nvPr/>
        </p:nvGrpSpPr>
        <p:grpSpPr>
          <a:xfrm>
            <a:off x="6659232" y="3173090"/>
            <a:ext cx="315307" cy="351910"/>
            <a:chOff x="-23962425" y="3519475"/>
            <a:chExt cx="264675" cy="295400"/>
          </a:xfrm>
        </p:grpSpPr>
        <p:sp>
          <p:nvSpPr>
            <p:cNvPr id="6093" name="Google Shape;6093;p86"/>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6"/>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5" name="Google Shape;6095;p86"/>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6" name="Google Shape;6096;p86"/>
          <p:cNvGrpSpPr/>
          <p:nvPr/>
        </p:nvGrpSpPr>
        <p:grpSpPr>
          <a:xfrm>
            <a:off x="8037908" y="3623134"/>
            <a:ext cx="239302" cy="351880"/>
            <a:chOff x="-22788075" y="3904625"/>
            <a:chExt cx="200875" cy="295375"/>
          </a:xfrm>
        </p:grpSpPr>
        <p:sp>
          <p:nvSpPr>
            <p:cNvPr id="6097" name="Google Shape;6097;p86"/>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6"/>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6"/>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6"/>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86"/>
          <p:cNvGrpSpPr/>
          <p:nvPr/>
        </p:nvGrpSpPr>
        <p:grpSpPr>
          <a:xfrm>
            <a:off x="6193206" y="1306499"/>
            <a:ext cx="354710" cy="352803"/>
            <a:chOff x="-27351575" y="3175300"/>
            <a:chExt cx="297750" cy="296150"/>
          </a:xfrm>
        </p:grpSpPr>
        <p:sp>
          <p:nvSpPr>
            <p:cNvPr id="6102" name="Google Shape;6102;p86"/>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6"/>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6"/>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6"/>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86"/>
          <p:cNvGrpSpPr/>
          <p:nvPr/>
        </p:nvGrpSpPr>
        <p:grpSpPr>
          <a:xfrm>
            <a:off x="6235914" y="1763109"/>
            <a:ext cx="269293" cy="353072"/>
            <a:chOff x="-27313750" y="3545275"/>
            <a:chExt cx="226050" cy="296375"/>
          </a:xfrm>
        </p:grpSpPr>
        <p:sp>
          <p:nvSpPr>
            <p:cNvPr id="6107" name="Google Shape;6107;p86"/>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6"/>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6"/>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86"/>
          <p:cNvGrpSpPr/>
          <p:nvPr/>
        </p:nvGrpSpPr>
        <p:grpSpPr>
          <a:xfrm>
            <a:off x="6193206" y="2211380"/>
            <a:ext cx="354710" cy="356586"/>
            <a:chOff x="-27351575" y="3915650"/>
            <a:chExt cx="297750" cy="299325"/>
          </a:xfrm>
        </p:grpSpPr>
        <p:sp>
          <p:nvSpPr>
            <p:cNvPr id="6111" name="Google Shape;6111;p86"/>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6"/>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86"/>
          <p:cNvGrpSpPr/>
          <p:nvPr/>
        </p:nvGrpSpPr>
        <p:grpSpPr>
          <a:xfrm>
            <a:off x="4880696" y="2693579"/>
            <a:ext cx="319060" cy="353042"/>
            <a:chOff x="-25445525" y="3175900"/>
            <a:chExt cx="267825" cy="296350"/>
          </a:xfrm>
        </p:grpSpPr>
        <p:sp>
          <p:nvSpPr>
            <p:cNvPr id="6114" name="Google Shape;6114;p86"/>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6"/>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6"/>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86"/>
          <p:cNvGrpSpPr/>
          <p:nvPr/>
        </p:nvGrpSpPr>
        <p:grpSpPr>
          <a:xfrm>
            <a:off x="4862410" y="3183902"/>
            <a:ext cx="355633" cy="330288"/>
            <a:chOff x="-25465200" y="3565175"/>
            <a:chExt cx="298525" cy="277250"/>
          </a:xfrm>
        </p:grpSpPr>
        <p:sp>
          <p:nvSpPr>
            <p:cNvPr id="6118" name="Google Shape;6118;p86"/>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6"/>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86"/>
          <p:cNvGrpSpPr/>
          <p:nvPr/>
        </p:nvGrpSpPr>
        <p:grpSpPr>
          <a:xfrm>
            <a:off x="4861948" y="3623432"/>
            <a:ext cx="356556" cy="351285"/>
            <a:chOff x="-25465200" y="3916150"/>
            <a:chExt cx="299300" cy="294875"/>
          </a:xfrm>
        </p:grpSpPr>
        <p:sp>
          <p:nvSpPr>
            <p:cNvPr id="6121" name="Google Shape;6121;p86"/>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6"/>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86"/>
          <p:cNvGrpSpPr/>
          <p:nvPr/>
        </p:nvGrpSpPr>
        <p:grpSpPr>
          <a:xfrm>
            <a:off x="7089388" y="2693698"/>
            <a:ext cx="351880" cy="352803"/>
            <a:chOff x="-23615075" y="3148525"/>
            <a:chExt cx="295375" cy="296150"/>
          </a:xfrm>
        </p:grpSpPr>
        <p:sp>
          <p:nvSpPr>
            <p:cNvPr id="6124" name="Google Shape;6124;p86"/>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6"/>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6"/>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6"/>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8" name="Google Shape;6128;p86"/>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9" name="Google Shape;6129;p86"/>
          <p:cNvGrpSpPr/>
          <p:nvPr/>
        </p:nvGrpSpPr>
        <p:grpSpPr>
          <a:xfrm>
            <a:off x="7088911" y="3632977"/>
            <a:ext cx="352833" cy="332194"/>
            <a:chOff x="-23615075" y="3906200"/>
            <a:chExt cx="296175" cy="278850"/>
          </a:xfrm>
        </p:grpSpPr>
        <p:sp>
          <p:nvSpPr>
            <p:cNvPr id="6130" name="Google Shape;6130;p86"/>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6"/>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6"/>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3" name="Google Shape;6133;p86"/>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4" name="Google Shape;6134;p86"/>
          <p:cNvGrpSpPr/>
          <p:nvPr/>
        </p:nvGrpSpPr>
        <p:grpSpPr>
          <a:xfrm>
            <a:off x="6637880" y="1306618"/>
            <a:ext cx="353757" cy="352565"/>
            <a:chOff x="-26980600" y="3175500"/>
            <a:chExt cx="296950" cy="295950"/>
          </a:xfrm>
        </p:grpSpPr>
        <p:sp>
          <p:nvSpPr>
            <p:cNvPr id="6135" name="Google Shape;6135;p86"/>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6"/>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6"/>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8" name="Google Shape;6138;p86"/>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9" name="Google Shape;6139;p86"/>
          <p:cNvGrpSpPr/>
          <p:nvPr/>
        </p:nvGrpSpPr>
        <p:grpSpPr>
          <a:xfrm>
            <a:off x="6638357" y="2245154"/>
            <a:ext cx="352803" cy="289039"/>
            <a:chOff x="-26981375" y="3951875"/>
            <a:chExt cx="296150" cy="242625"/>
          </a:xfrm>
        </p:grpSpPr>
        <p:sp>
          <p:nvSpPr>
            <p:cNvPr id="6140" name="Google Shape;6140;p86"/>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6"/>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6"/>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86"/>
          <p:cNvGrpSpPr/>
          <p:nvPr/>
        </p:nvGrpSpPr>
        <p:grpSpPr>
          <a:xfrm>
            <a:off x="5303399" y="2692745"/>
            <a:ext cx="351910" cy="354710"/>
            <a:chOff x="-25094250" y="3176075"/>
            <a:chExt cx="295400" cy="297750"/>
          </a:xfrm>
        </p:grpSpPr>
        <p:sp>
          <p:nvSpPr>
            <p:cNvPr id="6144" name="Google Shape;6144;p86"/>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6"/>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6"/>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86"/>
          <p:cNvGrpSpPr/>
          <p:nvPr/>
        </p:nvGrpSpPr>
        <p:grpSpPr>
          <a:xfrm>
            <a:off x="5303399" y="3173106"/>
            <a:ext cx="351910" cy="351880"/>
            <a:chOff x="-25094250" y="3547050"/>
            <a:chExt cx="295400" cy="295375"/>
          </a:xfrm>
        </p:grpSpPr>
        <p:sp>
          <p:nvSpPr>
            <p:cNvPr id="6148" name="Google Shape;6148;p86"/>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6"/>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6"/>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6"/>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6"/>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3" name="Google Shape;6153;p86"/>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4" name="Google Shape;6154;p86"/>
          <p:cNvGrpSpPr/>
          <p:nvPr/>
        </p:nvGrpSpPr>
        <p:grpSpPr>
          <a:xfrm>
            <a:off x="7535476" y="2693698"/>
            <a:ext cx="352803" cy="352803"/>
            <a:chOff x="-23245675" y="3148525"/>
            <a:chExt cx="296150" cy="296150"/>
          </a:xfrm>
        </p:grpSpPr>
        <p:sp>
          <p:nvSpPr>
            <p:cNvPr id="6155" name="Google Shape;6155;p86"/>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6"/>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6"/>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8" name="Google Shape;6158;p86"/>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9" name="Google Shape;6159;p86"/>
          <p:cNvGrpSpPr/>
          <p:nvPr/>
        </p:nvGrpSpPr>
        <p:grpSpPr>
          <a:xfrm>
            <a:off x="7535938" y="3622672"/>
            <a:ext cx="351880" cy="352803"/>
            <a:chOff x="-23244900" y="3888100"/>
            <a:chExt cx="295375" cy="296150"/>
          </a:xfrm>
        </p:grpSpPr>
        <p:sp>
          <p:nvSpPr>
            <p:cNvPr id="6160" name="Google Shape;6160;p86"/>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6"/>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6"/>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6"/>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6"/>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6"/>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6"/>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6"/>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6"/>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6"/>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6"/>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1" name="Google Shape;6171;p86"/>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6"/>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6173" name="Google Shape;6173;p86"/>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grpSp>
        <p:nvGrpSpPr>
          <p:cNvPr id="512" name="Google Shape;512;p42"/>
          <p:cNvGrpSpPr/>
          <p:nvPr/>
        </p:nvGrpSpPr>
        <p:grpSpPr>
          <a:xfrm>
            <a:off x="4041908" y="3135185"/>
            <a:ext cx="989862" cy="241420"/>
            <a:chOff x="3673178" y="3472816"/>
            <a:chExt cx="1419768" cy="346321"/>
          </a:xfrm>
        </p:grpSpPr>
        <p:sp>
          <p:nvSpPr>
            <p:cNvPr id="513" name="Google Shape;513;p42"/>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2"/>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2"/>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 name="Google Shape;516;p42"/>
          <p:cNvSpPr/>
          <p:nvPr/>
        </p:nvSpPr>
        <p:spPr>
          <a:xfrm flipH="1">
            <a:off x="6611618" y="72450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 name="Google Shape;517;p42"/>
          <p:cNvGrpSpPr/>
          <p:nvPr/>
        </p:nvGrpSpPr>
        <p:grpSpPr>
          <a:xfrm>
            <a:off x="794800" y="423124"/>
            <a:ext cx="1792827" cy="4720050"/>
            <a:chOff x="794800" y="423124"/>
            <a:chExt cx="1792827" cy="4720050"/>
          </a:xfrm>
        </p:grpSpPr>
        <p:grpSp>
          <p:nvGrpSpPr>
            <p:cNvPr id="518" name="Google Shape;518;p42"/>
            <p:cNvGrpSpPr/>
            <p:nvPr/>
          </p:nvGrpSpPr>
          <p:grpSpPr>
            <a:xfrm>
              <a:off x="794800" y="423124"/>
              <a:ext cx="1792827" cy="4720050"/>
              <a:chOff x="490000" y="423124"/>
              <a:chExt cx="1792827" cy="4720050"/>
            </a:xfrm>
          </p:grpSpPr>
          <p:sp>
            <p:nvSpPr>
              <p:cNvPr id="519" name="Google Shape;519;p42"/>
              <p:cNvSpPr/>
              <p:nvPr/>
            </p:nvSpPr>
            <p:spPr>
              <a:xfrm>
                <a:off x="742605" y="1240269"/>
                <a:ext cx="1057237" cy="3902905"/>
              </a:xfrm>
              <a:custGeom>
                <a:rect b="b" l="l" r="r" t="t"/>
                <a:pathLst>
                  <a:path extrusionOk="0" h="129557" w="35095">
                    <a:moveTo>
                      <a:pt x="34079" y="38494"/>
                    </a:moveTo>
                    <a:lnTo>
                      <a:pt x="23880" y="47034"/>
                    </a:lnTo>
                    <a:cubicBezTo>
                      <a:pt x="24896" y="37084"/>
                      <a:pt x="25974" y="22844"/>
                      <a:pt x="26948" y="17019"/>
                    </a:cubicBezTo>
                    <a:cubicBezTo>
                      <a:pt x="28150" y="9764"/>
                      <a:pt x="28316" y="0"/>
                      <a:pt x="28316" y="0"/>
                    </a:cubicBezTo>
                    <a:lnTo>
                      <a:pt x="15195" y="0"/>
                    </a:lnTo>
                    <a:cubicBezTo>
                      <a:pt x="15195" y="0"/>
                      <a:pt x="14428" y="9204"/>
                      <a:pt x="13433" y="18760"/>
                    </a:cubicBezTo>
                    <a:cubicBezTo>
                      <a:pt x="11878" y="16231"/>
                      <a:pt x="9266" y="12002"/>
                      <a:pt x="8541" y="11007"/>
                    </a:cubicBezTo>
                    <a:cubicBezTo>
                      <a:pt x="7504" y="9598"/>
                      <a:pt x="6737" y="5825"/>
                      <a:pt x="6737" y="5825"/>
                    </a:cubicBezTo>
                    <a:lnTo>
                      <a:pt x="5576" y="5825"/>
                    </a:lnTo>
                    <a:cubicBezTo>
                      <a:pt x="5576" y="5825"/>
                      <a:pt x="6343" y="10489"/>
                      <a:pt x="6737" y="11671"/>
                    </a:cubicBezTo>
                    <a:cubicBezTo>
                      <a:pt x="7131" y="12831"/>
                      <a:pt x="912" y="7380"/>
                      <a:pt x="912" y="7380"/>
                    </a:cubicBezTo>
                    <a:lnTo>
                      <a:pt x="0" y="8686"/>
                    </a:lnTo>
                    <a:cubicBezTo>
                      <a:pt x="0" y="8686"/>
                      <a:pt x="5576" y="12956"/>
                      <a:pt x="7318" y="16335"/>
                    </a:cubicBezTo>
                    <a:cubicBezTo>
                      <a:pt x="9059" y="19693"/>
                      <a:pt x="12603" y="27653"/>
                      <a:pt x="11795" y="32669"/>
                    </a:cubicBezTo>
                    <a:cubicBezTo>
                      <a:pt x="11608" y="34058"/>
                      <a:pt x="11422" y="35323"/>
                      <a:pt x="11215" y="36359"/>
                    </a:cubicBezTo>
                    <a:cubicBezTo>
                      <a:pt x="9494" y="46039"/>
                      <a:pt x="7421" y="69007"/>
                      <a:pt x="8105" y="74894"/>
                    </a:cubicBezTo>
                    <a:cubicBezTo>
                      <a:pt x="8810" y="80761"/>
                      <a:pt x="10489" y="124312"/>
                      <a:pt x="8810" y="129557"/>
                    </a:cubicBezTo>
                    <a:lnTo>
                      <a:pt x="25207" y="129557"/>
                    </a:lnTo>
                    <a:cubicBezTo>
                      <a:pt x="25207" y="129557"/>
                      <a:pt x="23901" y="94773"/>
                      <a:pt x="23134" y="85777"/>
                    </a:cubicBezTo>
                    <a:cubicBezTo>
                      <a:pt x="22533" y="78252"/>
                      <a:pt x="22305" y="70707"/>
                      <a:pt x="22450" y="63162"/>
                    </a:cubicBezTo>
                    <a:cubicBezTo>
                      <a:pt x="22553" y="59679"/>
                      <a:pt x="23383" y="52175"/>
                      <a:pt x="25248" y="49750"/>
                    </a:cubicBezTo>
                    <a:cubicBezTo>
                      <a:pt x="27217" y="47221"/>
                      <a:pt x="35094" y="39779"/>
                      <a:pt x="35094" y="397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2"/>
              <p:cNvSpPr/>
              <p:nvPr/>
            </p:nvSpPr>
            <p:spPr>
              <a:xfrm>
                <a:off x="1166397" y="1875531"/>
                <a:ext cx="1116430" cy="646635"/>
              </a:xfrm>
              <a:custGeom>
                <a:rect b="b" l="l" r="r" t="t"/>
                <a:pathLst>
                  <a:path extrusionOk="0" h="39345" w="67930">
                    <a:moveTo>
                      <a:pt x="1224" y="16771"/>
                    </a:moveTo>
                    <a:cubicBezTo>
                      <a:pt x="1141" y="17517"/>
                      <a:pt x="2032" y="17704"/>
                      <a:pt x="2592" y="17807"/>
                    </a:cubicBezTo>
                    <a:cubicBezTo>
                      <a:pt x="2529" y="17932"/>
                      <a:pt x="2509" y="18097"/>
                      <a:pt x="2509" y="18243"/>
                    </a:cubicBezTo>
                    <a:cubicBezTo>
                      <a:pt x="2529" y="18325"/>
                      <a:pt x="2529" y="18408"/>
                      <a:pt x="2550" y="18512"/>
                    </a:cubicBezTo>
                    <a:cubicBezTo>
                      <a:pt x="2488" y="18512"/>
                      <a:pt x="2426" y="18553"/>
                      <a:pt x="2384" y="18616"/>
                    </a:cubicBezTo>
                    <a:cubicBezTo>
                      <a:pt x="2281" y="18699"/>
                      <a:pt x="2239" y="18823"/>
                      <a:pt x="2156" y="18927"/>
                    </a:cubicBezTo>
                    <a:cubicBezTo>
                      <a:pt x="2032" y="18906"/>
                      <a:pt x="1908" y="18947"/>
                      <a:pt x="1804" y="19009"/>
                    </a:cubicBezTo>
                    <a:cubicBezTo>
                      <a:pt x="1659" y="19134"/>
                      <a:pt x="1555" y="19258"/>
                      <a:pt x="1472" y="19403"/>
                    </a:cubicBezTo>
                    <a:cubicBezTo>
                      <a:pt x="1410" y="19486"/>
                      <a:pt x="1327" y="19528"/>
                      <a:pt x="1244" y="19569"/>
                    </a:cubicBezTo>
                    <a:cubicBezTo>
                      <a:pt x="1203" y="19590"/>
                      <a:pt x="1161" y="19590"/>
                      <a:pt x="1099" y="19611"/>
                    </a:cubicBezTo>
                    <a:cubicBezTo>
                      <a:pt x="996" y="19611"/>
                      <a:pt x="1016" y="19735"/>
                      <a:pt x="996" y="19839"/>
                    </a:cubicBezTo>
                    <a:cubicBezTo>
                      <a:pt x="954" y="20087"/>
                      <a:pt x="1016" y="20357"/>
                      <a:pt x="1203" y="20543"/>
                    </a:cubicBezTo>
                    <a:cubicBezTo>
                      <a:pt x="1286" y="20606"/>
                      <a:pt x="1306" y="20647"/>
                      <a:pt x="1389" y="20585"/>
                    </a:cubicBezTo>
                    <a:lnTo>
                      <a:pt x="1576" y="20461"/>
                    </a:lnTo>
                    <a:cubicBezTo>
                      <a:pt x="1721" y="20357"/>
                      <a:pt x="1887" y="20253"/>
                      <a:pt x="2032" y="20150"/>
                    </a:cubicBezTo>
                    <a:cubicBezTo>
                      <a:pt x="2281" y="20004"/>
                      <a:pt x="2509" y="19797"/>
                      <a:pt x="2695" y="19548"/>
                    </a:cubicBezTo>
                    <a:cubicBezTo>
                      <a:pt x="2758" y="19445"/>
                      <a:pt x="2820" y="19362"/>
                      <a:pt x="2903" y="19279"/>
                    </a:cubicBezTo>
                    <a:cubicBezTo>
                      <a:pt x="3048" y="19155"/>
                      <a:pt x="3151" y="19009"/>
                      <a:pt x="3234" y="18844"/>
                    </a:cubicBezTo>
                    <a:cubicBezTo>
                      <a:pt x="3110" y="18802"/>
                      <a:pt x="3027" y="18885"/>
                      <a:pt x="2986" y="18740"/>
                    </a:cubicBezTo>
                    <a:cubicBezTo>
                      <a:pt x="3131" y="18781"/>
                      <a:pt x="3276" y="18802"/>
                      <a:pt x="3421" y="18823"/>
                    </a:cubicBezTo>
                    <a:cubicBezTo>
                      <a:pt x="3296" y="18927"/>
                      <a:pt x="3276" y="19092"/>
                      <a:pt x="3338" y="19258"/>
                    </a:cubicBezTo>
                    <a:cubicBezTo>
                      <a:pt x="3359" y="19383"/>
                      <a:pt x="3214" y="19383"/>
                      <a:pt x="3110" y="19424"/>
                    </a:cubicBezTo>
                    <a:cubicBezTo>
                      <a:pt x="2986" y="19466"/>
                      <a:pt x="3048" y="19548"/>
                      <a:pt x="3027" y="19673"/>
                    </a:cubicBezTo>
                    <a:cubicBezTo>
                      <a:pt x="2965" y="19942"/>
                      <a:pt x="2592" y="19942"/>
                      <a:pt x="2384" y="20046"/>
                    </a:cubicBezTo>
                    <a:cubicBezTo>
                      <a:pt x="2239" y="20129"/>
                      <a:pt x="2115" y="20253"/>
                      <a:pt x="2053" y="20419"/>
                    </a:cubicBezTo>
                    <a:cubicBezTo>
                      <a:pt x="2115" y="20585"/>
                      <a:pt x="2239" y="20709"/>
                      <a:pt x="2405" y="20792"/>
                    </a:cubicBezTo>
                    <a:cubicBezTo>
                      <a:pt x="2695" y="20937"/>
                      <a:pt x="3048" y="20771"/>
                      <a:pt x="3131" y="20461"/>
                    </a:cubicBezTo>
                    <a:cubicBezTo>
                      <a:pt x="3172" y="20502"/>
                      <a:pt x="3193" y="20543"/>
                      <a:pt x="3234" y="20564"/>
                    </a:cubicBezTo>
                    <a:cubicBezTo>
                      <a:pt x="3317" y="20626"/>
                      <a:pt x="3359" y="20585"/>
                      <a:pt x="3317" y="20689"/>
                    </a:cubicBezTo>
                    <a:cubicBezTo>
                      <a:pt x="3483" y="20751"/>
                      <a:pt x="3690" y="20709"/>
                      <a:pt x="3545" y="20979"/>
                    </a:cubicBezTo>
                    <a:cubicBezTo>
                      <a:pt x="3732" y="21062"/>
                      <a:pt x="3960" y="20979"/>
                      <a:pt x="4063" y="20813"/>
                    </a:cubicBezTo>
                    <a:cubicBezTo>
                      <a:pt x="4105" y="20751"/>
                      <a:pt x="4167" y="20689"/>
                      <a:pt x="4250" y="20668"/>
                    </a:cubicBezTo>
                    <a:cubicBezTo>
                      <a:pt x="4354" y="20606"/>
                      <a:pt x="4478" y="20668"/>
                      <a:pt x="4582" y="20606"/>
                    </a:cubicBezTo>
                    <a:cubicBezTo>
                      <a:pt x="4623" y="20730"/>
                      <a:pt x="4685" y="20834"/>
                      <a:pt x="4768" y="20937"/>
                    </a:cubicBezTo>
                    <a:lnTo>
                      <a:pt x="4499" y="20937"/>
                    </a:lnTo>
                    <a:cubicBezTo>
                      <a:pt x="4333" y="20937"/>
                      <a:pt x="4333" y="20937"/>
                      <a:pt x="4271" y="21082"/>
                    </a:cubicBezTo>
                    <a:cubicBezTo>
                      <a:pt x="4250" y="21186"/>
                      <a:pt x="4146" y="21248"/>
                      <a:pt x="4043" y="21269"/>
                    </a:cubicBezTo>
                    <a:cubicBezTo>
                      <a:pt x="3753" y="21290"/>
                      <a:pt x="3483" y="21227"/>
                      <a:pt x="3276" y="21476"/>
                    </a:cubicBezTo>
                    <a:cubicBezTo>
                      <a:pt x="3193" y="21310"/>
                      <a:pt x="3048" y="21186"/>
                      <a:pt x="2882" y="21124"/>
                    </a:cubicBezTo>
                    <a:cubicBezTo>
                      <a:pt x="2758" y="21082"/>
                      <a:pt x="2737" y="21207"/>
                      <a:pt x="2654" y="21290"/>
                    </a:cubicBezTo>
                    <a:cubicBezTo>
                      <a:pt x="2592" y="21393"/>
                      <a:pt x="2488" y="21518"/>
                      <a:pt x="2405" y="21621"/>
                    </a:cubicBezTo>
                    <a:cubicBezTo>
                      <a:pt x="2136" y="21932"/>
                      <a:pt x="1825" y="22305"/>
                      <a:pt x="1825" y="22741"/>
                    </a:cubicBezTo>
                    <a:cubicBezTo>
                      <a:pt x="1928" y="22741"/>
                      <a:pt x="2032" y="22679"/>
                      <a:pt x="2136" y="22679"/>
                    </a:cubicBezTo>
                    <a:cubicBezTo>
                      <a:pt x="2343" y="22679"/>
                      <a:pt x="2364" y="22886"/>
                      <a:pt x="2343" y="23031"/>
                    </a:cubicBezTo>
                    <a:cubicBezTo>
                      <a:pt x="2654" y="23031"/>
                      <a:pt x="2923" y="22803"/>
                      <a:pt x="3006" y="22513"/>
                    </a:cubicBezTo>
                    <a:cubicBezTo>
                      <a:pt x="3027" y="22388"/>
                      <a:pt x="3068" y="22285"/>
                      <a:pt x="3131" y="22181"/>
                    </a:cubicBezTo>
                    <a:cubicBezTo>
                      <a:pt x="3151" y="22140"/>
                      <a:pt x="3214" y="22077"/>
                      <a:pt x="3276" y="22036"/>
                    </a:cubicBezTo>
                    <a:cubicBezTo>
                      <a:pt x="3379" y="21974"/>
                      <a:pt x="3400" y="21994"/>
                      <a:pt x="3379" y="21829"/>
                    </a:cubicBezTo>
                    <a:cubicBezTo>
                      <a:pt x="3483" y="21953"/>
                      <a:pt x="3628" y="22036"/>
                      <a:pt x="3794" y="22015"/>
                    </a:cubicBezTo>
                    <a:cubicBezTo>
                      <a:pt x="3628" y="22140"/>
                      <a:pt x="3856" y="22243"/>
                      <a:pt x="3981" y="22222"/>
                    </a:cubicBezTo>
                    <a:cubicBezTo>
                      <a:pt x="4063" y="22202"/>
                      <a:pt x="4146" y="22160"/>
                      <a:pt x="4209" y="22098"/>
                    </a:cubicBezTo>
                    <a:cubicBezTo>
                      <a:pt x="4333" y="21994"/>
                      <a:pt x="4271" y="22036"/>
                      <a:pt x="4437" y="22077"/>
                    </a:cubicBezTo>
                    <a:cubicBezTo>
                      <a:pt x="4126" y="22181"/>
                      <a:pt x="3815" y="22305"/>
                      <a:pt x="3524" y="22471"/>
                    </a:cubicBezTo>
                    <a:cubicBezTo>
                      <a:pt x="3400" y="22554"/>
                      <a:pt x="3483" y="22658"/>
                      <a:pt x="3483" y="22803"/>
                    </a:cubicBezTo>
                    <a:cubicBezTo>
                      <a:pt x="3483" y="22886"/>
                      <a:pt x="3462" y="22948"/>
                      <a:pt x="3400" y="23031"/>
                    </a:cubicBezTo>
                    <a:cubicBezTo>
                      <a:pt x="3214" y="23300"/>
                      <a:pt x="2758" y="23321"/>
                      <a:pt x="2509" y="23549"/>
                    </a:cubicBezTo>
                    <a:cubicBezTo>
                      <a:pt x="2384" y="23653"/>
                      <a:pt x="2136" y="23922"/>
                      <a:pt x="2239" y="24088"/>
                    </a:cubicBezTo>
                    <a:cubicBezTo>
                      <a:pt x="2364" y="24295"/>
                      <a:pt x="2550" y="24461"/>
                      <a:pt x="2799" y="24544"/>
                    </a:cubicBezTo>
                    <a:cubicBezTo>
                      <a:pt x="3234" y="24648"/>
                      <a:pt x="3670" y="24378"/>
                      <a:pt x="3753" y="23922"/>
                    </a:cubicBezTo>
                    <a:cubicBezTo>
                      <a:pt x="3877" y="24047"/>
                      <a:pt x="4022" y="24150"/>
                      <a:pt x="4188" y="24171"/>
                    </a:cubicBezTo>
                    <a:cubicBezTo>
                      <a:pt x="4084" y="24689"/>
                      <a:pt x="3773" y="25332"/>
                      <a:pt x="3981" y="25871"/>
                    </a:cubicBezTo>
                    <a:cubicBezTo>
                      <a:pt x="4084" y="25829"/>
                      <a:pt x="4126" y="25746"/>
                      <a:pt x="4229" y="25705"/>
                    </a:cubicBezTo>
                    <a:cubicBezTo>
                      <a:pt x="4395" y="25622"/>
                      <a:pt x="4499" y="25788"/>
                      <a:pt x="4540" y="25933"/>
                    </a:cubicBezTo>
                    <a:cubicBezTo>
                      <a:pt x="4830" y="25788"/>
                      <a:pt x="4976" y="25456"/>
                      <a:pt x="4893" y="25145"/>
                    </a:cubicBezTo>
                    <a:cubicBezTo>
                      <a:pt x="4872" y="25000"/>
                      <a:pt x="4893" y="24876"/>
                      <a:pt x="4934" y="24772"/>
                    </a:cubicBezTo>
                    <a:cubicBezTo>
                      <a:pt x="4996" y="24669"/>
                      <a:pt x="5079" y="24669"/>
                      <a:pt x="5017" y="24565"/>
                    </a:cubicBezTo>
                    <a:cubicBezTo>
                      <a:pt x="4955" y="24461"/>
                      <a:pt x="4872" y="24358"/>
                      <a:pt x="4789" y="24275"/>
                    </a:cubicBezTo>
                    <a:cubicBezTo>
                      <a:pt x="5017" y="24440"/>
                      <a:pt x="5328" y="24420"/>
                      <a:pt x="5535" y="24233"/>
                    </a:cubicBezTo>
                    <a:cubicBezTo>
                      <a:pt x="5535" y="24358"/>
                      <a:pt x="5494" y="24482"/>
                      <a:pt x="5452" y="24586"/>
                    </a:cubicBezTo>
                    <a:cubicBezTo>
                      <a:pt x="5432" y="24669"/>
                      <a:pt x="5349" y="24897"/>
                      <a:pt x="5494" y="24814"/>
                    </a:cubicBezTo>
                    <a:cubicBezTo>
                      <a:pt x="5432" y="24897"/>
                      <a:pt x="5266" y="25042"/>
                      <a:pt x="5328" y="25125"/>
                    </a:cubicBezTo>
                    <a:cubicBezTo>
                      <a:pt x="5390" y="25187"/>
                      <a:pt x="5411" y="25270"/>
                      <a:pt x="5452" y="25332"/>
                    </a:cubicBezTo>
                    <a:cubicBezTo>
                      <a:pt x="5473" y="25456"/>
                      <a:pt x="5452" y="25581"/>
                      <a:pt x="5390" y="25664"/>
                    </a:cubicBezTo>
                    <a:cubicBezTo>
                      <a:pt x="5224" y="25933"/>
                      <a:pt x="4955" y="26078"/>
                      <a:pt x="4851" y="26368"/>
                    </a:cubicBezTo>
                    <a:cubicBezTo>
                      <a:pt x="4789" y="26493"/>
                      <a:pt x="4727" y="26783"/>
                      <a:pt x="4851" y="26887"/>
                    </a:cubicBezTo>
                    <a:cubicBezTo>
                      <a:pt x="5038" y="27011"/>
                      <a:pt x="5266" y="27073"/>
                      <a:pt x="5514" y="27052"/>
                    </a:cubicBezTo>
                    <a:cubicBezTo>
                      <a:pt x="5929" y="26969"/>
                      <a:pt x="6199" y="26576"/>
                      <a:pt x="6095" y="26161"/>
                    </a:cubicBezTo>
                    <a:cubicBezTo>
                      <a:pt x="6261" y="26244"/>
                      <a:pt x="6447" y="26265"/>
                      <a:pt x="6613" y="26202"/>
                    </a:cubicBezTo>
                    <a:cubicBezTo>
                      <a:pt x="6696" y="26161"/>
                      <a:pt x="6758" y="26120"/>
                      <a:pt x="6820" y="26078"/>
                    </a:cubicBezTo>
                    <a:cubicBezTo>
                      <a:pt x="6945" y="25974"/>
                      <a:pt x="7007" y="26078"/>
                      <a:pt x="7152" y="26078"/>
                    </a:cubicBezTo>
                    <a:cubicBezTo>
                      <a:pt x="6986" y="26182"/>
                      <a:pt x="7173" y="26306"/>
                      <a:pt x="7318" y="26223"/>
                    </a:cubicBezTo>
                    <a:cubicBezTo>
                      <a:pt x="7463" y="26120"/>
                      <a:pt x="7608" y="25912"/>
                      <a:pt x="7422" y="25850"/>
                    </a:cubicBezTo>
                    <a:cubicBezTo>
                      <a:pt x="7484" y="25850"/>
                      <a:pt x="7546" y="25850"/>
                      <a:pt x="7587" y="25892"/>
                    </a:cubicBezTo>
                    <a:cubicBezTo>
                      <a:pt x="7650" y="25726"/>
                      <a:pt x="7629" y="25539"/>
                      <a:pt x="7504" y="25435"/>
                    </a:cubicBezTo>
                    <a:lnTo>
                      <a:pt x="7422" y="25353"/>
                    </a:lnTo>
                    <a:cubicBezTo>
                      <a:pt x="7359" y="25332"/>
                      <a:pt x="7359" y="25290"/>
                      <a:pt x="7422" y="25228"/>
                    </a:cubicBezTo>
                    <a:cubicBezTo>
                      <a:pt x="7504" y="25290"/>
                      <a:pt x="7525" y="25270"/>
                      <a:pt x="7484" y="25187"/>
                    </a:cubicBezTo>
                    <a:cubicBezTo>
                      <a:pt x="7567" y="25207"/>
                      <a:pt x="7629" y="25166"/>
                      <a:pt x="7712" y="25187"/>
                    </a:cubicBezTo>
                    <a:cubicBezTo>
                      <a:pt x="7795" y="25228"/>
                      <a:pt x="7753" y="25290"/>
                      <a:pt x="7774" y="25353"/>
                    </a:cubicBezTo>
                    <a:cubicBezTo>
                      <a:pt x="7712" y="25353"/>
                      <a:pt x="7608" y="25353"/>
                      <a:pt x="7650" y="25456"/>
                    </a:cubicBezTo>
                    <a:cubicBezTo>
                      <a:pt x="7670" y="25435"/>
                      <a:pt x="7712" y="25435"/>
                      <a:pt x="7732" y="25456"/>
                    </a:cubicBezTo>
                    <a:cubicBezTo>
                      <a:pt x="7525" y="25643"/>
                      <a:pt x="7795" y="25684"/>
                      <a:pt x="7857" y="25456"/>
                    </a:cubicBezTo>
                    <a:cubicBezTo>
                      <a:pt x="7898" y="25539"/>
                      <a:pt x="7919" y="25664"/>
                      <a:pt x="7857" y="25746"/>
                    </a:cubicBezTo>
                    <a:cubicBezTo>
                      <a:pt x="7815" y="25829"/>
                      <a:pt x="7712" y="25850"/>
                      <a:pt x="7650" y="25912"/>
                    </a:cubicBezTo>
                    <a:cubicBezTo>
                      <a:pt x="7587" y="25995"/>
                      <a:pt x="7546" y="26078"/>
                      <a:pt x="7567" y="26182"/>
                    </a:cubicBezTo>
                    <a:cubicBezTo>
                      <a:pt x="7525" y="26244"/>
                      <a:pt x="7484" y="26327"/>
                      <a:pt x="7463" y="26389"/>
                    </a:cubicBezTo>
                    <a:cubicBezTo>
                      <a:pt x="7422" y="26472"/>
                      <a:pt x="7359" y="26534"/>
                      <a:pt x="7276" y="26576"/>
                    </a:cubicBezTo>
                    <a:cubicBezTo>
                      <a:pt x="7152" y="26617"/>
                      <a:pt x="7194" y="26741"/>
                      <a:pt x="7214" y="26866"/>
                    </a:cubicBezTo>
                    <a:cubicBezTo>
                      <a:pt x="7235" y="26949"/>
                      <a:pt x="7276" y="27032"/>
                      <a:pt x="7339" y="27094"/>
                    </a:cubicBezTo>
                    <a:cubicBezTo>
                      <a:pt x="7442" y="27197"/>
                      <a:pt x="7484" y="27218"/>
                      <a:pt x="7587" y="27115"/>
                    </a:cubicBezTo>
                    <a:cubicBezTo>
                      <a:pt x="7587" y="27571"/>
                      <a:pt x="7401" y="28172"/>
                      <a:pt x="7670" y="28586"/>
                    </a:cubicBezTo>
                    <a:cubicBezTo>
                      <a:pt x="7712" y="28545"/>
                      <a:pt x="7753" y="28503"/>
                      <a:pt x="7795" y="28462"/>
                    </a:cubicBezTo>
                    <a:cubicBezTo>
                      <a:pt x="7836" y="28669"/>
                      <a:pt x="7898" y="28980"/>
                      <a:pt x="8147" y="28980"/>
                    </a:cubicBezTo>
                    <a:cubicBezTo>
                      <a:pt x="8126" y="28773"/>
                      <a:pt x="8043" y="28566"/>
                      <a:pt x="7960" y="28358"/>
                    </a:cubicBezTo>
                    <a:cubicBezTo>
                      <a:pt x="8043" y="28358"/>
                      <a:pt x="8106" y="28462"/>
                      <a:pt x="8147" y="28545"/>
                    </a:cubicBezTo>
                    <a:cubicBezTo>
                      <a:pt x="8313" y="28420"/>
                      <a:pt x="8396" y="28213"/>
                      <a:pt x="8375" y="28027"/>
                    </a:cubicBezTo>
                    <a:cubicBezTo>
                      <a:pt x="8458" y="28110"/>
                      <a:pt x="8603" y="28047"/>
                      <a:pt x="8603" y="27944"/>
                    </a:cubicBezTo>
                    <a:cubicBezTo>
                      <a:pt x="8624" y="27778"/>
                      <a:pt x="8603" y="27633"/>
                      <a:pt x="8499" y="27508"/>
                    </a:cubicBezTo>
                    <a:cubicBezTo>
                      <a:pt x="8603" y="27529"/>
                      <a:pt x="8686" y="27508"/>
                      <a:pt x="8769" y="27467"/>
                    </a:cubicBezTo>
                    <a:cubicBezTo>
                      <a:pt x="8727" y="27571"/>
                      <a:pt x="8603" y="27695"/>
                      <a:pt x="8686" y="27778"/>
                    </a:cubicBezTo>
                    <a:cubicBezTo>
                      <a:pt x="8727" y="27819"/>
                      <a:pt x="8769" y="27861"/>
                      <a:pt x="8790" y="27923"/>
                    </a:cubicBezTo>
                    <a:cubicBezTo>
                      <a:pt x="8852" y="28006"/>
                      <a:pt x="8852" y="28130"/>
                      <a:pt x="8790" y="28213"/>
                    </a:cubicBezTo>
                    <a:cubicBezTo>
                      <a:pt x="8665" y="28420"/>
                      <a:pt x="8562" y="28628"/>
                      <a:pt x="8458" y="28835"/>
                    </a:cubicBezTo>
                    <a:cubicBezTo>
                      <a:pt x="8437" y="28980"/>
                      <a:pt x="8437" y="29125"/>
                      <a:pt x="8479" y="29250"/>
                    </a:cubicBezTo>
                    <a:cubicBezTo>
                      <a:pt x="8665" y="29353"/>
                      <a:pt x="8893" y="29395"/>
                      <a:pt x="9101" y="29333"/>
                    </a:cubicBezTo>
                    <a:cubicBezTo>
                      <a:pt x="9432" y="29229"/>
                      <a:pt x="9619" y="28835"/>
                      <a:pt x="9453" y="28503"/>
                    </a:cubicBezTo>
                    <a:cubicBezTo>
                      <a:pt x="9619" y="28545"/>
                      <a:pt x="9785" y="28524"/>
                      <a:pt x="9930" y="28420"/>
                    </a:cubicBezTo>
                    <a:cubicBezTo>
                      <a:pt x="10013" y="28358"/>
                      <a:pt x="10158" y="28089"/>
                      <a:pt x="10241" y="28089"/>
                    </a:cubicBezTo>
                    <a:cubicBezTo>
                      <a:pt x="10241" y="27985"/>
                      <a:pt x="10324" y="28027"/>
                      <a:pt x="10427" y="28027"/>
                    </a:cubicBezTo>
                    <a:cubicBezTo>
                      <a:pt x="10510" y="28027"/>
                      <a:pt x="10655" y="28006"/>
                      <a:pt x="10780" y="28006"/>
                    </a:cubicBezTo>
                    <a:cubicBezTo>
                      <a:pt x="10987" y="27985"/>
                      <a:pt x="11215" y="27944"/>
                      <a:pt x="11422" y="27944"/>
                    </a:cubicBezTo>
                    <a:cubicBezTo>
                      <a:pt x="11360" y="28027"/>
                      <a:pt x="11298" y="28110"/>
                      <a:pt x="11277" y="28234"/>
                    </a:cubicBezTo>
                    <a:cubicBezTo>
                      <a:pt x="11339" y="28151"/>
                      <a:pt x="11422" y="28089"/>
                      <a:pt x="11505" y="28027"/>
                    </a:cubicBezTo>
                    <a:cubicBezTo>
                      <a:pt x="11505" y="28110"/>
                      <a:pt x="11505" y="28192"/>
                      <a:pt x="11526" y="28275"/>
                    </a:cubicBezTo>
                    <a:cubicBezTo>
                      <a:pt x="11547" y="28420"/>
                      <a:pt x="11526" y="28545"/>
                      <a:pt x="11650" y="28566"/>
                    </a:cubicBezTo>
                    <a:cubicBezTo>
                      <a:pt x="11795" y="28607"/>
                      <a:pt x="11712" y="28752"/>
                      <a:pt x="11692" y="28856"/>
                    </a:cubicBezTo>
                    <a:cubicBezTo>
                      <a:pt x="11692" y="28959"/>
                      <a:pt x="11712" y="29084"/>
                      <a:pt x="11754" y="29187"/>
                    </a:cubicBezTo>
                    <a:cubicBezTo>
                      <a:pt x="11837" y="29146"/>
                      <a:pt x="11878" y="29063"/>
                      <a:pt x="11961" y="29042"/>
                    </a:cubicBezTo>
                    <a:cubicBezTo>
                      <a:pt x="11961" y="29208"/>
                      <a:pt x="12065" y="29726"/>
                      <a:pt x="12314" y="29664"/>
                    </a:cubicBezTo>
                    <a:cubicBezTo>
                      <a:pt x="12314" y="29726"/>
                      <a:pt x="12314" y="29768"/>
                      <a:pt x="12376" y="29809"/>
                    </a:cubicBezTo>
                    <a:cubicBezTo>
                      <a:pt x="12438" y="29830"/>
                      <a:pt x="12376" y="29996"/>
                      <a:pt x="12459" y="30079"/>
                    </a:cubicBezTo>
                    <a:cubicBezTo>
                      <a:pt x="12500" y="29996"/>
                      <a:pt x="12542" y="29892"/>
                      <a:pt x="12625" y="29892"/>
                    </a:cubicBezTo>
                    <a:cubicBezTo>
                      <a:pt x="12687" y="29934"/>
                      <a:pt x="12707" y="29996"/>
                      <a:pt x="12728" y="30037"/>
                    </a:cubicBezTo>
                    <a:cubicBezTo>
                      <a:pt x="12770" y="30162"/>
                      <a:pt x="12749" y="30286"/>
                      <a:pt x="12707" y="30390"/>
                    </a:cubicBezTo>
                    <a:cubicBezTo>
                      <a:pt x="12604" y="30680"/>
                      <a:pt x="12604" y="31012"/>
                      <a:pt x="12728" y="31302"/>
                    </a:cubicBezTo>
                    <a:cubicBezTo>
                      <a:pt x="12915" y="31613"/>
                      <a:pt x="13454" y="31364"/>
                      <a:pt x="13620" y="31136"/>
                    </a:cubicBezTo>
                    <a:cubicBezTo>
                      <a:pt x="13806" y="30867"/>
                      <a:pt x="13785" y="30493"/>
                      <a:pt x="13557" y="30265"/>
                    </a:cubicBezTo>
                    <a:cubicBezTo>
                      <a:pt x="13620" y="30265"/>
                      <a:pt x="13765" y="30535"/>
                      <a:pt x="13806" y="30576"/>
                    </a:cubicBezTo>
                    <a:cubicBezTo>
                      <a:pt x="13910" y="30742"/>
                      <a:pt x="14013" y="30908"/>
                      <a:pt x="14138" y="31053"/>
                    </a:cubicBezTo>
                    <a:cubicBezTo>
                      <a:pt x="14241" y="31219"/>
                      <a:pt x="14635" y="31613"/>
                      <a:pt x="14905" y="31530"/>
                    </a:cubicBezTo>
                    <a:cubicBezTo>
                      <a:pt x="14863" y="31468"/>
                      <a:pt x="14656" y="31240"/>
                      <a:pt x="14677" y="31177"/>
                    </a:cubicBezTo>
                    <a:cubicBezTo>
                      <a:pt x="14739" y="31032"/>
                      <a:pt x="14905" y="31074"/>
                      <a:pt x="15008" y="31115"/>
                    </a:cubicBezTo>
                    <a:cubicBezTo>
                      <a:pt x="14925" y="31198"/>
                      <a:pt x="14822" y="31281"/>
                      <a:pt x="14863" y="31405"/>
                    </a:cubicBezTo>
                    <a:cubicBezTo>
                      <a:pt x="14905" y="31530"/>
                      <a:pt x="14967" y="31654"/>
                      <a:pt x="15050" y="31758"/>
                    </a:cubicBezTo>
                    <a:cubicBezTo>
                      <a:pt x="15174" y="31924"/>
                      <a:pt x="15381" y="32027"/>
                      <a:pt x="15589" y="32048"/>
                    </a:cubicBezTo>
                    <a:cubicBezTo>
                      <a:pt x="15672" y="32048"/>
                      <a:pt x="15755" y="32048"/>
                      <a:pt x="15838" y="32007"/>
                    </a:cubicBezTo>
                    <a:cubicBezTo>
                      <a:pt x="15900" y="31986"/>
                      <a:pt x="15941" y="31965"/>
                      <a:pt x="15983" y="31944"/>
                    </a:cubicBezTo>
                    <a:cubicBezTo>
                      <a:pt x="16066" y="31882"/>
                      <a:pt x="16128" y="31903"/>
                      <a:pt x="16211" y="31882"/>
                    </a:cubicBezTo>
                    <a:cubicBezTo>
                      <a:pt x="16314" y="31861"/>
                      <a:pt x="16356" y="31799"/>
                      <a:pt x="16459" y="31861"/>
                    </a:cubicBezTo>
                    <a:cubicBezTo>
                      <a:pt x="16522" y="31924"/>
                      <a:pt x="16584" y="31944"/>
                      <a:pt x="16667" y="31965"/>
                    </a:cubicBezTo>
                    <a:cubicBezTo>
                      <a:pt x="16687" y="32027"/>
                      <a:pt x="16729" y="32090"/>
                      <a:pt x="16791" y="32131"/>
                    </a:cubicBezTo>
                    <a:cubicBezTo>
                      <a:pt x="16853" y="32214"/>
                      <a:pt x="16812" y="32214"/>
                      <a:pt x="16812" y="32318"/>
                    </a:cubicBezTo>
                    <a:cubicBezTo>
                      <a:pt x="16915" y="32318"/>
                      <a:pt x="16978" y="32297"/>
                      <a:pt x="17102" y="32318"/>
                    </a:cubicBezTo>
                    <a:cubicBezTo>
                      <a:pt x="16915" y="32483"/>
                      <a:pt x="16459" y="32566"/>
                      <a:pt x="16522" y="32898"/>
                    </a:cubicBezTo>
                    <a:cubicBezTo>
                      <a:pt x="16750" y="32774"/>
                      <a:pt x="17102" y="32628"/>
                      <a:pt x="17143" y="32338"/>
                    </a:cubicBezTo>
                    <a:cubicBezTo>
                      <a:pt x="17226" y="32359"/>
                      <a:pt x="17206" y="32483"/>
                      <a:pt x="17185" y="32566"/>
                    </a:cubicBezTo>
                    <a:cubicBezTo>
                      <a:pt x="17330" y="32566"/>
                      <a:pt x="17475" y="32525"/>
                      <a:pt x="17579" y="32442"/>
                    </a:cubicBezTo>
                    <a:cubicBezTo>
                      <a:pt x="17682" y="32359"/>
                      <a:pt x="17952" y="32421"/>
                      <a:pt x="18097" y="32400"/>
                    </a:cubicBezTo>
                    <a:cubicBezTo>
                      <a:pt x="18097" y="32483"/>
                      <a:pt x="18076" y="32566"/>
                      <a:pt x="18014" y="32649"/>
                    </a:cubicBezTo>
                    <a:cubicBezTo>
                      <a:pt x="18056" y="32483"/>
                      <a:pt x="17517" y="32276"/>
                      <a:pt x="17537" y="32628"/>
                    </a:cubicBezTo>
                    <a:cubicBezTo>
                      <a:pt x="17620" y="32608"/>
                      <a:pt x="17682" y="32608"/>
                      <a:pt x="17703" y="32691"/>
                    </a:cubicBezTo>
                    <a:cubicBezTo>
                      <a:pt x="17620" y="32711"/>
                      <a:pt x="17537" y="32753"/>
                      <a:pt x="17454" y="32815"/>
                    </a:cubicBezTo>
                    <a:cubicBezTo>
                      <a:pt x="17413" y="32856"/>
                      <a:pt x="17351" y="32919"/>
                      <a:pt x="17289" y="32960"/>
                    </a:cubicBezTo>
                    <a:cubicBezTo>
                      <a:pt x="17185" y="33022"/>
                      <a:pt x="17123" y="33126"/>
                      <a:pt x="17061" y="33230"/>
                    </a:cubicBezTo>
                    <a:cubicBezTo>
                      <a:pt x="16978" y="33416"/>
                      <a:pt x="17226" y="33623"/>
                      <a:pt x="17371" y="33706"/>
                    </a:cubicBezTo>
                    <a:cubicBezTo>
                      <a:pt x="17517" y="33789"/>
                      <a:pt x="17475" y="33748"/>
                      <a:pt x="17496" y="33893"/>
                    </a:cubicBezTo>
                    <a:cubicBezTo>
                      <a:pt x="17496" y="33997"/>
                      <a:pt x="17537" y="34100"/>
                      <a:pt x="17579" y="34183"/>
                    </a:cubicBezTo>
                    <a:cubicBezTo>
                      <a:pt x="17641" y="34245"/>
                      <a:pt x="17703" y="34308"/>
                      <a:pt x="17765" y="34370"/>
                    </a:cubicBezTo>
                    <a:cubicBezTo>
                      <a:pt x="17890" y="34432"/>
                      <a:pt x="17952" y="34308"/>
                      <a:pt x="18035" y="34225"/>
                    </a:cubicBezTo>
                    <a:cubicBezTo>
                      <a:pt x="18242" y="34059"/>
                      <a:pt x="18449" y="33914"/>
                      <a:pt x="18636" y="33727"/>
                    </a:cubicBezTo>
                    <a:cubicBezTo>
                      <a:pt x="18698" y="33665"/>
                      <a:pt x="18760" y="33582"/>
                      <a:pt x="18864" y="33541"/>
                    </a:cubicBezTo>
                    <a:cubicBezTo>
                      <a:pt x="18968" y="33520"/>
                      <a:pt x="19071" y="33623"/>
                      <a:pt x="19196" y="33644"/>
                    </a:cubicBezTo>
                    <a:cubicBezTo>
                      <a:pt x="19216" y="33872"/>
                      <a:pt x="19279" y="34080"/>
                      <a:pt x="19424" y="34266"/>
                    </a:cubicBezTo>
                    <a:cubicBezTo>
                      <a:pt x="19465" y="34204"/>
                      <a:pt x="19486" y="34080"/>
                      <a:pt x="19589" y="34080"/>
                    </a:cubicBezTo>
                    <a:cubicBezTo>
                      <a:pt x="19693" y="34080"/>
                      <a:pt x="19693" y="34266"/>
                      <a:pt x="19859" y="34287"/>
                    </a:cubicBezTo>
                    <a:cubicBezTo>
                      <a:pt x="19859" y="34245"/>
                      <a:pt x="19859" y="34183"/>
                      <a:pt x="19900" y="34162"/>
                    </a:cubicBezTo>
                    <a:cubicBezTo>
                      <a:pt x="19983" y="34121"/>
                      <a:pt x="19963" y="34225"/>
                      <a:pt x="19983" y="34266"/>
                    </a:cubicBezTo>
                    <a:cubicBezTo>
                      <a:pt x="19859" y="34370"/>
                      <a:pt x="19693" y="34494"/>
                      <a:pt x="19755" y="34660"/>
                    </a:cubicBezTo>
                    <a:cubicBezTo>
                      <a:pt x="19859" y="34577"/>
                      <a:pt x="19942" y="34515"/>
                      <a:pt x="20025" y="34432"/>
                    </a:cubicBezTo>
                    <a:cubicBezTo>
                      <a:pt x="20025" y="34494"/>
                      <a:pt x="20066" y="34556"/>
                      <a:pt x="20087" y="34618"/>
                    </a:cubicBezTo>
                    <a:cubicBezTo>
                      <a:pt x="20211" y="34660"/>
                      <a:pt x="20294" y="34598"/>
                      <a:pt x="20336" y="34722"/>
                    </a:cubicBezTo>
                    <a:cubicBezTo>
                      <a:pt x="20398" y="34929"/>
                      <a:pt x="20481" y="35116"/>
                      <a:pt x="20584" y="35303"/>
                    </a:cubicBezTo>
                    <a:cubicBezTo>
                      <a:pt x="20688" y="35427"/>
                      <a:pt x="20812" y="35531"/>
                      <a:pt x="20978" y="35551"/>
                    </a:cubicBezTo>
                    <a:cubicBezTo>
                      <a:pt x="21103" y="35365"/>
                      <a:pt x="21269" y="35199"/>
                      <a:pt x="21393" y="35012"/>
                    </a:cubicBezTo>
                    <a:cubicBezTo>
                      <a:pt x="21455" y="35075"/>
                      <a:pt x="21476" y="35137"/>
                      <a:pt x="21455" y="35199"/>
                    </a:cubicBezTo>
                    <a:cubicBezTo>
                      <a:pt x="21434" y="35344"/>
                      <a:pt x="21476" y="35489"/>
                      <a:pt x="21559" y="35613"/>
                    </a:cubicBezTo>
                    <a:cubicBezTo>
                      <a:pt x="21559" y="35759"/>
                      <a:pt x="21911" y="35800"/>
                      <a:pt x="22015" y="35779"/>
                    </a:cubicBezTo>
                    <a:cubicBezTo>
                      <a:pt x="21932" y="35904"/>
                      <a:pt x="21662" y="35924"/>
                      <a:pt x="21662" y="36028"/>
                    </a:cubicBezTo>
                    <a:cubicBezTo>
                      <a:pt x="21621" y="36194"/>
                      <a:pt x="21621" y="36339"/>
                      <a:pt x="21662" y="36484"/>
                    </a:cubicBezTo>
                    <a:cubicBezTo>
                      <a:pt x="21725" y="36608"/>
                      <a:pt x="21870" y="36836"/>
                      <a:pt x="21994" y="36733"/>
                    </a:cubicBezTo>
                    <a:cubicBezTo>
                      <a:pt x="22181" y="36588"/>
                      <a:pt x="22367" y="36484"/>
                      <a:pt x="22554" y="36339"/>
                    </a:cubicBezTo>
                    <a:cubicBezTo>
                      <a:pt x="22574" y="36360"/>
                      <a:pt x="22740" y="36277"/>
                      <a:pt x="22802" y="36277"/>
                    </a:cubicBezTo>
                    <a:cubicBezTo>
                      <a:pt x="22844" y="36256"/>
                      <a:pt x="22906" y="36256"/>
                      <a:pt x="22968" y="36277"/>
                    </a:cubicBezTo>
                    <a:cubicBezTo>
                      <a:pt x="22989" y="36360"/>
                      <a:pt x="23010" y="36463"/>
                      <a:pt x="23030" y="36546"/>
                    </a:cubicBezTo>
                    <a:cubicBezTo>
                      <a:pt x="23072" y="36650"/>
                      <a:pt x="23072" y="36774"/>
                      <a:pt x="22989" y="36857"/>
                    </a:cubicBezTo>
                    <a:cubicBezTo>
                      <a:pt x="22927" y="36961"/>
                      <a:pt x="22906" y="37085"/>
                      <a:pt x="22968" y="37189"/>
                    </a:cubicBezTo>
                    <a:cubicBezTo>
                      <a:pt x="23030" y="37127"/>
                      <a:pt x="23093" y="37044"/>
                      <a:pt x="23134" y="36961"/>
                    </a:cubicBezTo>
                    <a:cubicBezTo>
                      <a:pt x="23196" y="37106"/>
                      <a:pt x="23258" y="37230"/>
                      <a:pt x="23362" y="37313"/>
                    </a:cubicBezTo>
                    <a:cubicBezTo>
                      <a:pt x="23424" y="37251"/>
                      <a:pt x="23424" y="37127"/>
                      <a:pt x="23528" y="37085"/>
                    </a:cubicBezTo>
                    <a:cubicBezTo>
                      <a:pt x="23569" y="37189"/>
                      <a:pt x="23632" y="37210"/>
                      <a:pt x="23549" y="37272"/>
                    </a:cubicBezTo>
                    <a:cubicBezTo>
                      <a:pt x="23569" y="37355"/>
                      <a:pt x="23590" y="37438"/>
                      <a:pt x="23611" y="37500"/>
                    </a:cubicBezTo>
                    <a:cubicBezTo>
                      <a:pt x="23673" y="37686"/>
                      <a:pt x="23715" y="37852"/>
                      <a:pt x="23756" y="38039"/>
                    </a:cubicBezTo>
                    <a:cubicBezTo>
                      <a:pt x="23818" y="38370"/>
                      <a:pt x="23984" y="38661"/>
                      <a:pt x="24212" y="38909"/>
                    </a:cubicBezTo>
                    <a:cubicBezTo>
                      <a:pt x="24274" y="38826"/>
                      <a:pt x="24274" y="38702"/>
                      <a:pt x="24336" y="38619"/>
                    </a:cubicBezTo>
                    <a:cubicBezTo>
                      <a:pt x="24378" y="38578"/>
                      <a:pt x="24440" y="38557"/>
                      <a:pt x="24502" y="38557"/>
                    </a:cubicBezTo>
                    <a:cubicBezTo>
                      <a:pt x="24627" y="38578"/>
                      <a:pt x="24689" y="38744"/>
                      <a:pt x="24751" y="38598"/>
                    </a:cubicBezTo>
                    <a:cubicBezTo>
                      <a:pt x="24834" y="38681"/>
                      <a:pt x="24938" y="38702"/>
                      <a:pt x="25041" y="38681"/>
                    </a:cubicBezTo>
                    <a:cubicBezTo>
                      <a:pt x="25000" y="38598"/>
                      <a:pt x="24938" y="38536"/>
                      <a:pt x="24896" y="38453"/>
                    </a:cubicBezTo>
                    <a:cubicBezTo>
                      <a:pt x="24834" y="38370"/>
                      <a:pt x="24855" y="38308"/>
                      <a:pt x="24834" y="38184"/>
                    </a:cubicBezTo>
                    <a:cubicBezTo>
                      <a:pt x="24834" y="38122"/>
                      <a:pt x="24792" y="38039"/>
                      <a:pt x="24751" y="37977"/>
                    </a:cubicBezTo>
                    <a:cubicBezTo>
                      <a:pt x="24792" y="37873"/>
                      <a:pt x="24855" y="37769"/>
                      <a:pt x="24896" y="37666"/>
                    </a:cubicBezTo>
                    <a:cubicBezTo>
                      <a:pt x="24958" y="37728"/>
                      <a:pt x="25062" y="37728"/>
                      <a:pt x="25124" y="37666"/>
                    </a:cubicBezTo>
                    <a:cubicBezTo>
                      <a:pt x="25186" y="37707"/>
                      <a:pt x="25228" y="37749"/>
                      <a:pt x="25269" y="37811"/>
                    </a:cubicBezTo>
                    <a:cubicBezTo>
                      <a:pt x="25311" y="37935"/>
                      <a:pt x="25331" y="38059"/>
                      <a:pt x="25290" y="38184"/>
                    </a:cubicBezTo>
                    <a:cubicBezTo>
                      <a:pt x="25228" y="38474"/>
                      <a:pt x="25124" y="38785"/>
                      <a:pt x="25228" y="39075"/>
                    </a:cubicBezTo>
                    <a:cubicBezTo>
                      <a:pt x="25331" y="39303"/>
                      <a:pt x="25435" y="39345"/>
                      <a:pt x="25663" y="39324"/>
                    </a:cubicBezTo>
                    <a:cubicBezTo>
                      <a:pt x="25850" y="39303"/>
                      <a:pt x="26015" y="39241"/>
                      <a:pt x="26140" y="39137"/>
                    </a:cubicBezTo>
                    <a:cubicBezTo>
                      <a:pt x="26389" y="38847"/>
                      <a:pt x="26389" y="38433"/>
                      <a:pt x="26140" y="38163"/>
                    </a:cubicBezTo>
                    <a:cubicBezTo>
                      <a:pt x="26658" y="38122"/>
                      <a:pt x="26803" y="37603"/>
                      <a:pt x="26824" y="37147"/>
                    </a:cubicBezTo>
                    <a:lnTo>
                      <a:pt x="26824" y="36733"/>
                    </a:lnTo>
                    <a:cubicBezTo>
                      <a:pt x="26824" y="36650"/>
                      <a:pt x="26824" y="36588"/>
                      <a:pt x="26803" y="36505"/>
                    </a:cubicBezTo>
                    <a:cubicBezTo>
                      <a:pt x="26865" y="36484"/>
                      <a:pt x="26907" y="36422"/>
                      <a:pt x="26948" y="36380"/>
                    </a:cubicBezTo>
                    <a:cubicBezTo>
                      <a:pt x="27010" y="36256"/>
                      <a:pt x="26886" y="36318"/>
                      <a:pt x="27031" y="36215"/>
                    </a:cubicBezTo>
                    <a:cubicBezTo>
                      <a:pt x="27114" y="36173"/>
                      <a:pt x="27197" y="36132"/>
                      <a:pt x="27280" y="36090"/>
                    </a:cubicBezTo>
                    <a:cubicBezTo>
                      <a:pt x="27384" y="36028"/>
                      <a:pt x="27425" y="35987"/>
                      <a:pt x="27529" y="36049"/>
                    </a:cubicBezTo>
                    <a:cubicBezTo>
                      <a:pt x="27612" y="36132"/>
                      <a:pt x="27653" y="36173"/>
                      <a:pt x="27715" y="36215"/>
                    </a:cubicBezTo>
                    <a:cubicBezTo>
                      <a:pt x="27487" y="36173"/>
                      <a:pt x="27425" y="36339"/>
                      <a:pt x="27425" y="36546"/>
                    </a:cubicBezTo>
                    <a:cubicBezTo>
                      <a:pt x="27425" y="36671"/>
                      <a:pt x="27425" y="36671"/>
                      <a:pt x="27342" y="36754"/>
                    </a:cubicBezTo>
                    <a:cubicBezTo>
                      <a:pt x="27280" y="36816"/>
                      <a:pt x="27238" y="36878"/>
                      <a:pt x="27218" y="36940"/>
                    </a:cubicBezTo>
                    <a:cubicBezTo>
                      <a:pt x="27197" y="37023"/>
                      <a:pt x="27176" y="37106"/>
                      <a:pt x="27197" y="37189"/>
                    </a:cubicBezTo>
                    <a:cubicBezTo>
                      <a:pt x="27197" y="37313"/>
                      <a:pt x="27384" y="37293"/>
                      <a:pt x="27487" y="37313"/>
                    </a:cubicBezTo>
                    <a:cubicBezTo>
                      <a:pt x="27715" y="37355"/>
                      <a:pt x="27964" y="37396"/>
                      <a:pt x="28213" y="37417"/>
                    </a:cubicBezTo>
                    <a:cubicBezTo>
                      <a:pt x="28088" y="37500"/>
                      <a:pt x="28005" y="37645"/>
                      <a:pt x="27985" y="37790"/>
                    </a:cubicBezTo>
                    <a:cubicBezTo>
                      <a:pt x="27964" y="37956"/>
                      <a:pt x="27985" y="37956"/>
                      <a:pt x="28130" y="37997"/>
                    </a:cubicBezTo>
                    <a:cubicBezTo>
                      <a:pt x="28275" y="38059"/>
                      <a:pt x="28358" y="38101"/>
                      <a:pt x="28461" y="38142"/>
                    </a:cubicBezTo>
                    <a:cubicBezTo>
                      <a:pt x="28814" y="38288"/>
                      <a:pt x="29228" y="38495"/>
                      <a:pt x="29602" y="38391"/>
                    </a:cubicBezTo>
                    <a:cubicBezTo>
                      <a:pt x="29581" y="38308"/>
                      <a:pt x="29498" y="38225"/>
                      <a:pt x="29477" y="38142"/>
                    </a:cubicBezTo>
                    <a:cubicBezTo>
                      <a:pt x="29415" y="37935"/>
                      <a:pt x="29602" y="37956"/>
                      <a:pt x="29747" y="37956"/>
                    </a:cubicBezTo>
                    <a:cubicBezTo>
                      <a:pt x="29912" y="37956"/>
                      <a:pt x="30058" y="37914"/>
                      <a:pt x="30203" y="37811"/>
                    </a:cubicBezTo>
                    <a:cubicBezTo>
                      <a:pt x="30306" y="37749"/>
                      <a:pt x="30286" y="37707"/>
                      <a:pt x="30389" y="37728"/>
                    </a:cubicBezTo>
                    <a:cubicBezTo>
                      <a:pt x="30472" y="37749"/>
                      <a:pt x="30576" y="37831"/>
                      <a:pt x="30597" y="37769"/>
                    </a:cubicBezTo>
                    <a:cubicBezTo>
                      <a:pt x="30617" y="37852"/>
                      <a:pt x="30700" y="37852"/>
                      <a:pt x="30783" y="37852"/>
                    </a:cubicBezTo>
                    <a:cubicBezTo>
                      <a:pt x="30742" y="37790"/>
                      <a:pt x="30742" y="37728"/>
                      <a:pt x="30825" y="37707"/>
                    </a:cubicBezTo>
                    <a:cubicBezTo>
                      <a:pt x="30866" y="37790"/>
                      <a:pt x="30907" y="37852"/>
                      <a:pt x="30970" y="37935"/>
                    </a:cubicBezTo>
                    <a:cubicBezTo>
                      <a:pt x="31032" y="37956"/>
                      <a:pt x="31115" y="37956"/>
                      <a:pt x="31156" y="37894"/>
                    </a:cubicBezTo>
                    <a:cubicBezTo>
                      <a:pt x="31177" y="37790"/>
                      <a:pt x="31136" y="37666"/>
                      <a:pt x="31053" y="37583"/>
                    </a:cubicBezTo>
                    <a:cubicBezTo>
                      <a:pt x="31218" y="37603"/>
                      <a:pt x="31384" y="37624"/>
                      <a:pt x="31550" y="37624"/>
                    </a:cubicBezTo>
                    <a:cubicBezTo>
                      <a:pt x="31592" y="37666"/>
                      <a:pt x="31633" y="37728"/>
                      <a:pt x="31633" y="37811"/>
                    </a:cubicBezTo>
                    <a:cubicBezTo>
                      <a:pt x="31716" y="37811"/>
                      <a:pt x="31820" y="37811"/>
                      <a:pt x="31902" y="37811"/>
                    </a:cubicBezTo>
                    <a:cubicBezTo>
                      <a:pt x="32027" y="37790"/>
                      <a:pt x="32172" y="37728"/>
                      <a:pt x="32276" y="37645"/>
                    </a:cubicBezTo>
                    <a:cubicBezTo>
                      <a:pt x="32400" y="37645"/>
                      <a:pt x="32690" y="37645"/>
                      <a:pt x="32669" y="37479"/>
                    </a:cubicBezTo>
                    <a:cubicBezTo>
                      <a:pt x="33001" y="37603"/>
                      <a:pt x="33395" y="37749"/>
                      <a:pt x="33747" y="37666"/>
                    </a:cubicBezTo>
                    <a:cubicBezTo>
                      <a:pt x="33706" y="37562"/>
                      <a:pt x="33623" y="37500"/>
                      <a:pt x="33602" y="37396"/>
                    </a:cubicBezTo>
                    <a:cubicBezTo>
                      <a:pt x="33561" y="37230"/>
                      <a:pt x="33727" y="37168"/>
                      <a:pt x="33872" y="37147"/>
                    </a:cubicBezTo>
                    <a:cubicBezTo>
                      <a:pt x="33789" y="36899"/>
                      <a:pt x="33582" y="36733"/>
                      <a:pt x="33354" y="36712"/>
                    </a:cubicBezTo>
                    <a:cubicBezTo>
                      <a:pt x="33146" y="36733"/>
                      <a:pt x="32960" y="36712"/>
                      <a:pt x="32794" y="36629"/>
                    </a:cubicBezTo>
                    <a:cubicBezTo>
                      <a:pt x="32980" y="36588"/>
                      <a:pt x="33022" y="36422"/>
                      <a:pt x="33063" y="36235"/>
                    </a:cubicBezTo>
                    <a:cubicBezTo>
                      <a:pt x="33146" y="36318"/>
                      <a:pt x="33125" y="36318"/>
                      <a:pt x="33229" y="36277"/>
                    </a:cubicBezTo>
                    <a:cubicBezTo>
                      <a:pt x="33312" y="36235"/>
                      <a:pt x="33374" y="36215"/>
                      <a:pt x="33457" y="36215"/>
                    </a:cubicBezTo>
                    <a:cubicBezTo>
                      <a:pt x="33561" y="36194"/>
                      <a:pt x="33685" y="36256"/>
                      <a:pt x="33747" y="36339"/>
                    </a:cubicBezTo>
                    <a:cubicBezTo>
                      <a:pt x="33975" y="36546"/>
                      <a:pt x="34100" y="36816"/>
                      <a:pt x="34390" y="36919"/>
                    </a:cubicBezTo>
                    <a:cubicBezTo>
                      <a:pt x="34556" y="37002"/>
                      <a:pt x="34742" y="37044"/>
                      <a:pt x="34867" y="36878"/>
                    </a:cubicBezTo>
                    <a:cubicBezTo>
                      <a:pt x="34991" y="36712"/>
                      <a:pt x="35053" y="36505"/>
                      <a:pt x="35053" y="36298"/>
                    </a:cubicBezTo>
                    <a:cubicBezTo>
                      <a:pt x="35012" y="35904"/>
                      <a:pt x="34659" y="35634"/>
                      <a:pt x="34266" y="35676"/>
                    </a:cubicBezTo>
                    <a:cubicBezTo>
                      <a:pt x="34390" y="35448"/>
                      <a:pt x="34390" y="35178"/>
                      <a:pt x="34245" y="34971"/>
                    </a:cubicBezTo>
                    <a:cubicBezTo>
                      <a:pt x="34286" y="34992"/>
                      <a:pt x="34349" y="35095"/>
                      <a:pt x="34390" y="35137"/>
                    </a:cubicBezTo>
                    <a:cubicBezTo>
                      <a:pt x="34514" y="35199"/>
                      <a:pt x="34659" y="35240"/>
                      <a:pt x="34805" y="35240"/>
                    </a:cubicBezTo>
                    <a:cubicBezTo>
                      <a:pt x="34805" y="35157"/>
                      <a:pt x="34825" y="35095"/>
                      <a:pt x="34867" y="35012"/>
                    </a:cubicBezTo>
                    <a:cubicBezTo>
                      <a:pt x="34970" y="35116"/>
                      <a:pt x="35074" y="35199"/>
                      <a:pt x="35178" y="35282"/>
                    </a:cubicBezTo>
                    <a:cubicBezTo>
                      <a:pt x="35240" y="35199"/>
                      <a:pt x="35178" y="35157"/>
                      <a:pt x="35302" y="35157"/>
                    </a:cubicBezTo>
                    <a:cubicBezTo>
                      <a:pt x="35406" y="35137"/>
                      <a:pt x="35385" y="35095"/>
                      <a:pt x="35385" y="35012"/>
                    </a:cubicBezTo>
                    <a:cubicBezTo>
                      <a:pt x="35572" y="35012"/>
                      <a:pt x="35530" y="35489"/>
                      <a:pt x="35696" y="35593"/>
                    </a:cubicBezTo>
                    <a:cubicBezTo>
                      <a:pt x="35717" y="35510"/>
                      <a:pt x="35779" y="35427"/>
                      <a:pt x="35841" y="35365"/>
                    </a:cubicBezTo>
                    <a:cubicBezTo>
                      <a:pt x="35758" y="35303"/>
                      <a:pt x="35800" y="35282"/>
                      <a:pt x="35800" y="35199"/>
                    </a:cubicBezTo>
                    <a:cubicBezTo>
                      <a:pt x="35965" y="35261"/>
                      <a:pt x="35965" y="35406"/>
                      <a:pt x="36069" y="35551"/>
                    </a:cubicBezTo>
                    <a:cubicBezTo>
                      <a:pt x="36214" y="35572"/>
                      <a:pt x="36359" y="35531"/>
                      <a:pt x="36484" y="35468"/>
                    </a:cubicBezTo>
                    <a:cubicBezTo>
                      <a:pt x="36587" y="35427"/>
                      <a:pt x="36691" y="35323"/>
                      <a:pt x="36732" y="35220"/>
                    </a:cubicBezTo>
                    <a:cubicBezTo>
                      <a:pt x="36774" y="35137"/>
                      <a:pt x="36753" y="34909"/>
                      <a:pt x="36795" y="34867"/>
                    </a:cubicBezTo>
                    <a:cubicBezTo>
                      <a:pt x="36836" y="34971"/>
                      <a:pt x="36857" y="35095"/>
                      <a:pt x="36815" y="35220"/>
                    </a:cubicBezTo>
                    <a:cubicBezTo>
                      <a:pt x="36815" y="35261"/>
                      <a:pt x="36774" y="35323"/>
                      <a:pt x="36732" y="35365"/>
                    </a:cubicBezTo>
                    <a:cubicBezTo>
                      <a:pt x="36795" y="35427"/>
                      <a:pt x="36836" y="35468"/>
                      <a:pt x="36877" y="35531"/>
                    </a:cubicBezTo>
                    <a:cubicBezTo>
                      <a:pt x="37023" y="35676"/>
                      <a:pt x="37230" y="35759"/>
                      <a:pt x="37437" y="35717"/>
                    </a:cubicBezTo>
                    <a:cubicBezTo>
                      <a:pt x="37396" y="35841"/>
                      <a:pt x="37437" y="35966"/>
                      <a:pt x="37603" y="35966"/>
                    </a:cubicBezTo>
                    <a:cubicBezTo>
                      <a:pt x="37603" y="35966"/>
                      <a:pt x="37955" y="36194"/>
                      <a:pt x="38059" y="36235"/>
                    </a:cubicBezTo>
                    <a:cubicBezTo>
                      <a:pt x="37976" y="36380"/>
                      <a:pt x="38453" y="36608"/>
                      <a:pt x="38598" y="36608"/>
                    </a:cubicBezTo>
                    <a:cubicBezTo>
                      <a:pt x="38660" y="36629"/>
                      <a:pt x="38722" y="36629"/>
                      <a:pt x="38785" y="36608"/>
                    </a:cubicBezTo>
                    <a:cubicBezTo>
                      <a:pt x="38826" y="36671"/>
                      <a:pt x="38867" y="36733"/>
                      <a:pt x="38930" y="36795"/>
                    </a:cubicBezTo>
                    <a:cubicBezTo>
                      <a:pt x="39013" y="36919"/>
                      <a:pt x="39116" y="37002"/>
                      <a:pt x="39261" y="37064"/>
                    </a:cubicBezTo>
                    <a:cubicBezTo>
                      <a:pt x="39303" y="36982"/>
                      <a:pt x="39282" y="36878"/>
                      <a:pt x="39323" y="36795"/>
                    </a:cubicBezTo>
                    <a:cubicBezTo>
                      <a:pt x="39386" y="36629"/>
                      <a:pt x="39551" y="36691"/>
                      <a:pt x="39676" y="36754"/>
                    </a:cubicBezTo>
                    <a:cubicBezTo>
                      <a:pt x="39779" y="36463"/>
                      <a:pt x="39676" y="36152"/>
                      <a:pt x="39406" y="35987"/>
                    </a:cubicBezTo>
                    <a:cubicBezTo>
                      <a:pt x="39614" y="35987"/>
                      <a:pt x="39800" y="35924"/>
                      <a:pt x="39966" y="35821"/>
                    </a:cubicBezTo>
                    <a:cubicBezTo>
                      <a:pt x="40070" y="35945"/>
                      <a:pt x="40111" y="36090"/>
                      <a:pt x="40090" y="36235"/>
                    </a:cubicBezTo>
                    <a:cubicBezTo>
                      <a:pt x="40070" y="36401"/>
                      <a:pt x="40090" y="36567"/>
                      <a:pt x="40111" y="36754"/>
                    </a:cubicBezTo>
                    <a:cubicBezTo>
                      <a:pt x="40153" y="36899"/>
                      <a:pt x="40298" y="37230"/>
                      <a:pt x="40484" y="37189"/>
                    </a:cubicBezTo>
                    <a:cubicBezTo>
                      <a:pt x="41106" y="37106"/>
                      <a:pt x="41438" y="36360"/>
                      <a:pt x="40878" y="35945"/>
                    </a:cubicBezTo>
                    <a:cubicBezTo>
                      <a:pt x="41106" y="35862"/>
                      <a:pt x="41293" y="35634"/>
                      <a:pt x="41313" y="35385"/>
                    </a:cubicBezTo>
                    <a:cubicBezTo>
                      <a:pt x="41334" y="35261"/>
                      <a:pt x="41334" y="35116"/>
                      <a:pt x="41313" y="34992"/>
                    </a:cubicBezTo>
                    <a:cubicBezTo>
                      <a:pt x="41293" y="34867"/>
                      <a:pt x="41355" y="34867"/>
                      <a:pt x="41438" y="34826"/>
                    </a:cubicBezTo>
                    <a:cubicBezTo>
                      <a:pt x="41479" y="34784"/>
                      <a:pt x="41604" y="34784"/>
                      <a:pt x="41562" y="34743"/>
                    </a:cubicBezTo>
                    <a:cubicBezTo>
                      <a:pt x="41749" y="34743"/>
                      <a:pt x="41749" y="34701"/>
                      <a:pt x="41687" y="34888"/>
                    </a:cubicBezTo>
                    <a:cubicBezTo>
                      <a:pt x="41624" y="35095"/>
                      <a:pt x="41790" y="35178"/>
                      <a:pt x="41915" y="35240"/>
                    </a:cubicBezTo>
                    <a:cubicBezTo>
                      <a:pt x="41956" y="35095"/>
                      <a:pt x="42018" y="35095"/>
                      <a:pt x="42122" y="35178"/>
                    </a:cubicBezTo>
                    <a:cubicBezTo>
                      <a:pt x="41977" y="35240"/>
                      <a:pt x="41873" y="35385"/>
                      <a:pt x="41873" y="35551"/>
                    </a:cubicBezTo>
                    <a:cubicBezTo>
                      <a:pt x="41832" y="35489"/>
                      <a:pt x="41500" y="35738"/>
                      <a:pt x="41459" y="35821"/>
                    </a:cubicBezTo>
                    <a:cubicBezTo>
                      <a:pt x="41334" y="35924"/>
                      <a:pt x="41189" y="36256"/>
                      <a:pt x="41376" y="36339"/>
                    </a:cubicBezTo>
                    <a:cubicBezTo>
                      <a:pt x="41852" y="36484"/>
                      <a:pt x="42412" y="36836"/>
                      <a:pt x="42930" y="36671"/>
                    </a:cubicBezTo>
                    <a:cubicBezTo>
                      <a:pt x="42889" y="36567"/>
                      <a:pt x="42744" y="36463"/>
                      <a:pt x="42785" y="36318"/>
                    </a:cubicBezTo>
                    <a:cubicBezTo>
                      <a:pt x="42847" y="36380"/>
                      <a:pt x="42868" y="36360"/>
                      <a:pt x="42868" y="36298"/>
                    </a:cubicBezTo>
                    <a:cubicBezTo>
                      <a:pt x="42889" y="36215"/>
                      <a:pt x="42930" y="36256"/>
                      <a:pt x="43013" y="36256"/>
                    </a:cubicBezTo>
                    <a:cubicBezTo>
                      <a:pt x="43013" y="36360"/>
                      <a:pt x="43179" y="36443"/>
                      <a:pt x="43221" y="36526"/>
                    </a:cubicBezTo>
                    <a:cubicBezTo>
                      <a:pt x="43303" y="36671"/>
                      <a:pt x="43366" y="36712"/>
                      <a:pt x="43511" y="36671"/>
                    </a:cubicBezTo>
                    <a:cubicBezTo>
                      <a:pt x="43677" y="36629"/>
                      <a:pt x="43801" y="36546"/>
                      <a:pt x="43925" y="36443"/>
                    </a:cubicBezTo>
                    <a:cubicBezTo>
                      <a:pt x="43967" y="36546"/>
                      <a:pt x="44070" y="36546"/>
                      <a:pt x="44133" y="36505"/>
                    </a:cubicBezTo>
                    <a:cubicBezTo>
                      <a:pt x="44091" y="36443"/>
                      <a:pt x="44112" y="36298"/>
                      <a:pt x="44195" y="36401"/>
                    </a:cubicBezTo>
                    <a:cubicBezTo>
                      <a:pt x="44298" y="36505"/>
                      <a:pt x="44361" y="36608"/>
                      <a:pt x="44485" y="36526"/>
                    </a:cubicBezTo>
                    <a:cubicBezTo>
                      <a:pt x="44589" y="36443"/>
                      <a:pt x="44506" y="36339"/>
                      <a:pt x="44444" y="36256"/>
                    </a:cubicBezTo>
                    <a:cubicBezTo>
                      <a:pt x="44381" y="36194"/>
                      <a:pt x="44319" y="36152"/>
                      <a:pt x="44257" y="36132"/>
                    </a:cubicBezTo>
                    <a:cubicBezTo>
                      <a:pt x="44174" y="36090"/>
                      <a:pt x="44112" y="36132"/>
                      <a:pt x="44133" y="36028"/>
                    </a:cubicBezTo>
                    <a:cubicBezTo>
                      <a:pt x="44278" y="36152"/>
                      <a:pt x="44506" y="36173"/>
                      <a:pt x="44692" y="36090"/>
                    </a:cubicBezTo>
                    <a:cubicBezTo>
                      <a:pt x="44796" y="36049"/>
                      <a:pt x="44837" y="36090"/>
                      <a:pt x="44900" y="36173"/>
                    </a:cubicBezTo>
                    <a:cubicBezTo>
                      <a:pt x="44941" y="36194"/>
                      <a:pt x="44962" y="36235"/>
                      <a:pt x="44982" y="36298"/>
                    </a:cubicBezTo>
                    <a:cubicBezTo>
                      <a:pt x="45065" y="36277"/>
                      <a:pt x="45128" y="36256"/>
                      <a:pt x="45210" y="36235"/>
                    </a:cubicBezTo>
                    <a:cubicBezTo>
                      <a:pt x="45376" y="36194"/>
                      <a:pt x="45521" y="36090"/>
                      <a:pt x="45604" y="35945"/>
                    </a:cubicBezTo>
                    <a:cubicBezTo>
                      <a:pt x="45687" y="35966"/>
                      <a:pt x="45791" y="35966"/>
                      <a:pt x="45895" y="35966"/>
                    </a:cubicBezTo>
                    <a:cubicBezTo>
                      <a:pt x="45957" y="35966"/>
                      <a:pt x="46205" y="35862"/>
                      <a:pt x="46040" y="35821"/>
                    </a:cubicBezTo>
                    <a:cubicBezTo>
                      <a:pt x="46123" y="35800"/>
                      <a:pt x="46205" y="35759"/>
                      <a:pt x="46268" y="35717"/>
                    </a:cubicBezTo>
                    <a:cubicBezTo>
                      <a:pt x="46143" y="35551"/>
                      <a:pt x="45915" y="35489"/>
                      <a:pt x="46205" y="35303"/>
                    </a:cubicBezTo>
                    <a:cubicBezTo>
                      <a:pt x="46143" y="35220"/>
                      <a:pt x="46060" y="35178"/>
                      <a:pt x="45977" y="35137"/>
                    </a:cubicBezTo>
                    <a:cubicBezTo>
                      <a:pt x="45915" y="35137"/>
                      <a:pt x="45915" y="35095"/>
                      <a:pt x="45957" y="35033"/>
                    </a:cubicBezTo>
                    <a:lnTo>
                      <a:pt x="45791" y="34950"/>
                    </a:lnTo>
                    <a:cubicBezTo>
                      <a:pt x="45915" y="34784"/>
                      <a:pt x="45936" y="34743"/>
                      <a:pt x="46102" y="34846"/>
                    </a:cubicBezTo>
                    <a:cubicBezTo>
                      <a:pt x="46185" y="34888"/>
                      <a:pt x="46247" y="34929"/>
                      <a:pt x="46330" y="34950"/>
                    </a:cubicBezTo>
                    <a:cubicBezTo>
                      <a:pt x="46330" y="35033"/>
                      <a:pt x="46330" y="35137"/>
                      <a:pt x="46351" y="35220"/>
                    </a:cubicBezTo>
                    <a:cubicBezTo>
                      <a:pt x="46371" y="35137"/>
                      <a:pt x="46392" y="34971"/>
                      <a:pt x="46475" y="34971"/>
                    </a:cubicBezTo>
                    <a:cubicBezTo>
                      <a:pt x="46579" y="34992"/>
                      <a:pt x="46662" y="35075"/>
                      <a:pt x="46786" y="35054"/>
                    </a:cubicBezTo>
                    <a:cubicBezTo>
                      <a:pt x="46744" y="35510"/>
                      <a:pt x="47574" y="35551"/>
                      <a:pt x="47864" y="35344"/>
                    </a:cubicBezTo>
                    <a:cubicBezTo>
                      <a:pt x="47843" y="35468"/>
                      <a:pt x="47864" y="35759"/>
                      <a:pt x="48030" y="35717"/>
                    </a:cubicBezTo>
                    <a:cubicBezTo>
                      <a:pt x="48195" y="35676"/>
                      <a:pt x="48361" y="35655"/>
                      <a:pt x="48527" y="35634"/>
                    </a:cubicBezTo>
                    <a:cubicBezTo>
                      <a:pt x="48838" y="35634"/>
                      <a:pt x="49128" y="35531"/>
                      <a:pt x="49356" y="35344"/>
                    </a:cubicBezTo>
                    <a:cubicBezTo>
                      <a:pt x="49336" y="35323"/>
                      <a:pt x="49294" y="35303"/>
                      <a:pt x="49273" y="35282"/>
                    </a:cubicBezTo>
                    <a:cubicBezTo>
                      <a:pt x="49418" y="35220"/>
                      <a:pt x="49273" y="35199"/>
                      <a:pt x="49211" y="35116"/>
                    </a:cubicBezTo>
                    <a:cubicBezTo>
                      <a:pt x="49128" y="35033"/>
                      <a:pt x="49211" y="34909"/>
                      <a:pt x="49294" y="34867"/>
                    </a:cubicBezTo>
                    <a:cubicBezTo>
                      <a:pt x="49190" y="34722"/>
                      <a:pt x="49045" y="34660"/>
                      <a:pt x="48880" y="34681"/>
                    </a:cubicBezTo>
                    <a:cubicBezTo>
                      <a:pt x="48983" y="34618"/>
                      <a:pt x="49087" y="34473"/>
                      <a:pt x="49211" y="34494"/>
                    </a:cubicBezTo>
                    <a:cubicBezTo>
                      <a:pt x="49336" y="34536"/>
                      <a:pt x="49439" y="34556"/>
                      <a:pt x="49564" y="34577"/>
                    </a:cubicBezTo>
                    <a:cubicBezTo>
                      <a:pt x="49688" y="34598"/>
                      <a:pt x="49854" y="34577"/>
                      <a:pt x="49895" y="34453"/>
                    </a:cubicBezTo>
                    <a:cubicBezTo>
                      <a:pt x="49916" y="34390"/>
                      <a:pt x="49937" y="34308"/>
                      <a:pt x="49937" y="34225"/>
                    </a:cubicBezTo>
                    <a:cubicBezTo>
                      <a:pt x="49937" y="34121"/>
                      <a:pt x="49978" y="34142"/>
                      <a:pt x="50020" y="34059"/>
                    </a:cubicBezTo>
                    <a:cubicBezTo>
                      <a:pt x="49875" y="34059"/>
                      <a:pt x="49895" y="33976"/>
                      <a:pt x="49812" y="33872"/>
                    </a:cubicBezTo>
                    <a:cubicBezTo>
                      <a:pt x="49709" y="33769"/>
                      <a:pt x="49688" y="33748"/>
                      <a:pt x="49750" y="33623"/>
                    </a:cubicBezTo>
                    <a:cubicBezTo>
                      <a:pt x="49771" y="33665"/>
                      <a:pt x="49771" y="33706"/>
                      <a:pt x="49750" y="33748"/>
                    </a:cubicBezTo>
                    <a:cubicBezTo>
                      <a:pt x="49812" y="33769"/>
                      <a:pt x="49895" y="33789"/>
                      <a:pt x="49957" y="33789"/>
                    </a:cubicBezTo>
                    <a:cubicBezTo>
                      <a:pt x="50082" y="33789"/>
                      <a:pt x="50227" y="33748"/>
                      <a:pt x="50165" y="33623"/>
                    </a:cubicBezTo>
                    <a:cubicBezTo>
                      <a:pt x="50103" y="33499"/>
                      <a:pt x="50040" y="33354"/>
                      <a:pt x="49978" y="33209"/>
                    </a:cubicBezTo>
                    <a:cubicBezTo>
                      <a:pt x="49999" y="33188"/>
                      <a:pt x="50165" y="32919"/>
                      <a:pt x="50185" y="32919"/>
                    </a:cubicBezTo>
                    <a:cubicBezTo>
                      <a:pt x="50185" y="32960"/>
                      <a:pt x="50206" y="33002"/>
                      <a:pt x="50227" y="33022"/>
                    </a:cubicBezTo>
                    <a:cubicBezTo>
                      <a:pt x="49978" y="33022"/>
                      <a:pt x="50144" y="33292"/>
                      <a:pt x="50248" y="33209"/>
                    </a:cubicBezTo>
                    <a:cubicBezTo>
                      <a:pt x="50206" y="33209"/>
                      <a:pt x="50206" y="33167"/>
                      <a:pt x="50227" y="33147"/>
                    </a:cubicBezTo>
                    <a:cubicBezTo>
                      <a:pt x="50331" y="33209"/>
                      <a:pt x="50496" y="33395"/>
                      <a:pt x="50559" y="33188"/>
                    </a:cubicBezTo>
                    <a:cubicBezTo>
                      <a:pt x="50496" y="33188"/>
                      <a:pt x="50455" y="33188"/>
                      <a:pt x="50476" y="33105"/>
                    </a:cubicBezTo>
                    <a:cubicBezTo>
                      <a:pt x="50579" y="33105"/>
                      <a:pt x="50745" y="33105"/>
                      <a:pt x="50704" y="32919"/>
                    </a:cubicBezTo>
                    <a:cubicBezTo>
                      <a:pt x="50662" y="32898"/>
                      <a:pt x="50766" y="32836"/>
                      <a:pt x="50766" y="32794"/>
                    </a:cubicBezTo>
                    <a:cubicBezTo>
                      <a:pt x="50828" y="32628"/>
                      <a:pt x="50724" y="32691"/>
                      <a:pt x="50683" y="32608"/>
                    </a:cubicBezTo>
                    <a:cubicBezTo>
                      <a:pt x="50807" y="32608"/>
                      <a:pt x="50828" y="32566"/>
                      <a:pt x="50911" y="32691"/>
                    </a:cubicBezTo>
                    <a:cubicBezTo>
                      <a:pt x="50952" y="32628"/>
                      <a:pt x="51015" y="32566"/>
                      <a:pt x="51035" y="32504"/>
                    </a:cubicBezTo>
                    <a:cubicBezTo>
                      <a:pt x="51118" y="32587"/>
                      <a:pt x="51222" y="32649"/>
                      <a:pt x="51346" y="32649"/>
                    </a:cubicBezTo>
                    <a:cubicBezTo>
                      <a:pt x="51346" y="32649"/>
                      <a:pt x="51263" y="32960"/>
                      <a:pt x="51263" y="33002"/>
                    </a:cubicBezTo>
                    <a:cubicBezTo>
                      <a:pt x="51263" y="33313"/>
                      <a:pt x="50807" y="33230"/>
                      <a:pt x="50724" y="33499"/>
                    </a:cubicBezTo>
                    <a:cubicBezTo>
                      <a:pt x="50828" y="33458"/>
                      <a:pt x="50932" y="33416"/>
                      <a:pt x="51015" y="33416"/>
                    </a:cubicBezTo>
                    <a:cubicBezTo>
                      <a:pt x="50994" y="33541"/>
                      <a:pt x="50994" y="33623"/>
                      <a:pt x="51118" y="33644"/>
                    </a:cubicBezTo>
                    <a:cubicBezTo>
                      <a:pt x="51243" y="33665"/>
                      <a:pt x="51367" y="33686"/>
                      <a:pt x="51491" y="33706"/>
                    </a:cubicBezTo>
                    <a:cubicBezTo>
                      <a:pt x="51616" y="33727"/>
                      <a:pt x="51740" y="33748"/>
                      <a:pt x="51865" y="33769"/>
                    </a:cubicBezTo>
                    <a:cubicBezTo>
                      <a:pt x="51865" y="33955"/>
                      <a:pt x="51885" y="33955"/>
                      <a:pt x="52072" y="33955"/>
                    </a:cubicBezTo>
                    <a:cubicBezTo>
                      <a:pt x="52507" y="33997"/>
                      <a:pt x="53046" y="34162"/>
                      <a:pt x="53461" y="33914"/>
                    </a:cubicBezTo>
                    <a:cubicBezTo>
                      <a:pt x="53336" y="33727"/>
                      <a:pt x="53088" y="33603"/>
                      <a:pt x="53440" y="33437"/>
                    </a:cubicBezTo>
                    <a:cubicBezTo>
                      <a:pt x="53295" y="33209"/>
                      <a:pt x="53025" y="33126"/>
                      <a:pt x="52797" y="33209"/>
                    </a:cubicBezTo>
                    <a:cubicBezTo>
                      <a:pt x="52694" y="33230"/>
                      <a:pt x="52611" y="33250"/>
                      <a:pt x="52507" y="33250"/>
                    </a:cubicBezTo>
                    <a:cubicBezTo>
                      <a:pt x="52383" y="33250"/>
                      <a:pt x="52279" y="33126"/>
                      <a:pt x="52175" y="33209"/>
                    </a:cubicBezTo>
                    <a:cubicBezTo>
                      <a:pt x="52238" y="33147"/>
                      <a:pt x="52279" y="33085"/>
                      <a:pt x="52300" y="33002"/>
                    </a:cubicBezTo>
                    <a:cubicBezTo>
                      <a:pt x="52424" y="33105"/>
                      <a:pt x="52569" y="33167"/>
                      <a:pt x="52735" y="33147"/>
                    </a:cubicBezTo>
                    <a:cubicBezTo>
                      <a:pt x="52901" y="33147"/>
                      <a:pt x="52963" y="32856"/>
                      <a:pt x="52942" y="32691"/>
                    </a:cubicBezTo>
                    <a:cubicBezTo>
                      <a:pt x="53191" y="32691"/>
                      <a:pt x="53419" y="32981"/>
                      <a:pt x="53647" y="33064"/>
                    </a:cubicBezTo>
                    <a:cubicBezTo>
                      <a:pt x="53772" y="33126"/>
                      <a:pt x="53896" y="33147"/>
                      <a:pt x="54020" y="33126"/>
                    </a:cubicBezTo>
                    <a:cubicBezTo>
                      <a:pt x="54248" y="33105"/>
                      <a:pt x="54290" y="32919"/>
                      <a:pt x="54311" y="32711"/>
                    </a:cubicBezTo>
                    <a:cubicBezTo>
                      <a:pt x="54435" y="32836"/>
                      <a:pt x="54497" y="32815"/>
                      <a:pt x="54663" y="32753"/>
                    </a:cubicBezTo>
                    <a:cubicBezTo>
                      <a:pt x="54767" y="32711"/>
                      <a:pt x="54849" y="32649"/>
                      <a:pt x="54932" y="32566"/>
                    </a:cubicBezTo>
                    <a:cubicBezTo>
                      <a:pt x="54995" y="32483"/>
                      <a:pt x="55057" y="32400"/>
                      <a:pt x="55077" y="32297"/>
                    </a:cubicBezTo>
                    <a:cubicBezTo>
                      <a:pt x="55140" y="32152"/>
                      <a:pt x="55160" y="32214"/>
                      <a:pt x="55326" y="32193"/>
                    </a:cubicBezTo>
                    <a:cubicBezTo>
                      <a:pt x="55430" y="32172"/>
                      <a:pt x="55534" y="32131"/>
                      <a:pt x="55637" y="32069"/>
                    </a:cubicBezTo>
                    <a:cubicBezTo>
                      <a:pt x="55679" y="32027"/>
                      <a:pt x="55699" y="31986"/>
                      <a:pt x="55741" y="31965"/>
                    </a:cubicBezTo>
                    <a:cubicBezTo>
                      <a:pt x="55824" y="31861"/>
                      <a:pt x="55762" y="31841"/>
                      <a:pt x="55699" y="31737"/>
                    </a:cubicBezTo>
                    <a:cubicBezTo>
                      <a:pt x="55637" y="31654"/>
                      <a:pt x="55554" y="31488"/>
                      <a:pt x="55471" y="31364"/>
                    </a:cubicBezTo>
                    <a:lnTo>
                      <a:pt x="55347" y="31136"/>
                    </a:lnTo>
                    <a:cubicBezTo>
                      <a:pt x="55285" y="31012"/>
                      <a:pt x="55347" y="31012"/>
                      <a:pt x="55451" y="30949"/>
                    </a:cubicBezTo>
                    <a:cubicBezTo>
                      <a:pt x="55554" y="30867"/>
                      <a:pt x="55658" y="30784"/>
                      <a:pt x="55762" y="30701"/>
                    </a:cubicBezTo>
                    <a:cubicBezTo>
                      <a:pt x="55803" y="30659"/>
                      <a:pt x="55824" y="30618"/>
                      <a:pt x="55865" y="30576"/>
                    </a:cubicBezTo>
                    <a:cubicBezTo>
                      <a:pt x="55927" y="30638"/>
                      <a:pt x="56010" y="30680"/>
                      <a:pt x="56093" y="30721"/>
                    </a:cubicBezTo>
                    <a:cubicBezTo>
                      <a:pt x="56301" y="30659"/>
                      <a:pt x="56487" y="30514"/>
                      <a:pt x="56611" y="30307"/>
                    </a:cubicBezTo>
                    <a:cubicBezTo>
                      <a:pt x="56777" y="29954"/>
                      <a:pt x="56632" y="29540"/>
                      <a:pt x="56259" y="29374"/>
                    </a:cubicBezTo>
                    <a:cubicBezTo>
                      <a:pt x="56446" y="29353"/>
                      <a:pt x="56632" y="29270"/>
                      <a:pt x="56757" y="29146"/>
                    </a:cubicBezTo>
                    <a:cubicBezTo>
                      <a:pt x="56632" y="29022"/>
                      <a:pt x="56404" y="28980"/>
                      <a:pt x="56632" y="28773"/>
                    </a:cubicBezTo>
                    <a:cubicBezTo>
                      <a:pt x="56549" y="28711"/>
                      <a:pt x="56529" y="28731"/>
                      <a:pt x="56508" y="28628"/>
                    </a:cubicBezTo>
                    <a:cubicBezTo>
                      <a:pt x="56487" y="28462"/>
                      <a:pt x="56591" y="28545"/>
                      <a:pt x="56632" y="28420"/>
                    </a:cubicBezTo>
                    <a:cubicBezTo>
                      <a:pt x="56798" y="28462"/>
                      <a:pt x="57150" y="28462"/>
                      <a:pt x="57171" y="28255"/>
                    </a:cubicBezTo>
                    <a:cubicBezTo>
                      <a:pt x="57254" y="27923"/>
                      <a:pt x="57005" y="27591"/>
                      <a:pt x="56653" y="27571"/>
                    </a:cubicBezTo>
                    <a:cubicBezTo>
                      <a:pt x="56715" y="27301"/>
                      <a:pt x="56611" y="27011"/>
                      <a:pt x="56404" y="26845"/>
                    </a:cubicBezTo>
                    <a:cubicBezTo>
                      <a:pt x="56425" y="26783"/>
                      <a:pt x="56466" y="26721"/>
                      <a:pt x="56487" y="26638"/>
                    </a:cubicBezTo>
                    <a:cubicBezTo>
                      <a:pt x="56529" y="26576"/>
                      <a:pt x="56549" y="26596"/>
                      <a:pt x="56653" y="26596"/>
                    </a:cubicBezTo>
                    <a:cubicBezTo>
                      <a:pt x="56757" y="26617"/>
                      <a:pt x="56777" y="26762"/>
                      <a:pt x="56860" y="26887"/>
                    </a:cubicBezTo>
                    <a:cubicBezTo>
                      <a:pt x="56922" y="26969"/>
                      <a:pt x="57005" y="27052"/>
                      <a:pt x="57088" y="27094"/>
                    </a:cubicBezTo>
                    <a:cubicBezTo>
                      <a:pt x="57150" y="27115"/>
                      <a:pt x="57213" y="27135"/>
                      <a:pt x="57275" y="27156"/>
                    </a:cubicBezTo>
                    <a:cubicBezTo>
                      <a:pt x="57378" y="27177"/>
                      <a:pt x="57378" y="27094"/>
                      <a:pt x="57420" y="27011"/>
                    </a:cubicBezTo>
                    <a:cubicBezTo>
                      <a:pt x="57627" y="26700"/>
                      <a:pt x="57793" y="26389"/>
                      <a:pt x="57938" y="26037"/>
                    </a:cubicBezTo>
                    <a:cubicBezTo>
                      <a:pt x="57980" y="26161"/>
                      <a:pt x="58042" y="26265"/>
                      <a:pt x="58125" y="26348"/>
                    </a:cubicBezTo>
                    <a:cubicBezTo>
                      <a:pt x="58187" y="26389"/>
                      <a:pt x="58249" y="26430"/>
                      <a:pt x="58311" y="26472"/>
                    </a:cubicBezTo>
                    <a:cubicBezTo>
                      <a:pt x="58415" y="26534"/>
                      <a:pt x="58436" y="26451"/>
                      <a:pt x="58498" y="26368"/>
                    </a:cubicBezTo>
                    <a:cubicBezTo>
                      <a:pt x="58519" y="26306"/>
                      <a:pt x="58871" y="26306"/>
                      <a:pt x="58954" y="26306"/>
                    </a:cubicBezTo>
                    <a:cubicBezTo>
                      <a:pt x="59120" y="26285"/>
                      <a:pt x="59306" y="26244"/>
                      <a:pt x="59348" y="26057"/>
                    </a:cubicBezTo>
                    <a:cubicBezTo>
                      <a:pt x="59120" y="26057"/>
                      <a:pt x="58892" y="26099"/>
                      <a:pt x="58684" y="26182"/>
                    </a:cubicBezTo>
                    <a:cubicBezTo>
                      <a:pt x="58995" y="25871"/>
                      <a:pt x="59431" y="25518"/>
                      <a:pt x="59514" y="25042"/>
                    </a:cubicBezTo>
                    <a:cubicBezTo>
                      <a:pt x="59451" y="25042"/>
                      <a:pt x="59368" y="25042"/>
                      <a:pt x="59306" y="25062"/>
                    </a:cubicBezTo>
                    <a:cubicBezTo>
                      <a:pt x="59534" y="24959"/>
                      <a:pt x="60032" y="24917"/>
                      <a:pt x="60032" y="24586"/>
                    </a:cubicBezTo>
                    <a:cubicBezTo>
                      <a:pt x="59762" y="24627"/>
                      <a:pt x="59514" y="24751"/>
                      <a:pt x="59306" y="24917"/>
                    </a:cubicBezTo>
                    <a:cubicBezTo>
                      <a:pt x="59223" y="25000"/>
                      <a:pt x="59223" y="25125"/>
                      <a:pt x="59099" y="25042"/>
                    </a:cubicBezTo>
                    <a:cubicBezTo>
                      <a:pt x="58975" y="24938"/>
                      <a:pt x="59016" y="24814"/>
                      <a:pt x="59037" y="24710"/>
                    </a:cubicBezTo>
                    <a:cubicBezTo>
                      <a:pt x="58975" y="24710"/>
                      <a:pt x="58933" y="24710"/>
                      <a:pt x="58871" y="24710"/>
                    </a:cubicBezTo>
                    <a:cubicBezTo>
                      <a:pt x="58892" y="24648"/>
                      <a:pt x="58892" y="24606"/>
                      <a:pt x="58892" y="24565"/>
                    </a:cubicBezTo>
                    <a:cubicBezTo>
                      <a:pt x="58892" y="24440"/>
                      <a:pt x="58933" y="24503"/>
                      <a:pt x="58995" y="24440"/>
                    </a:cubicBezTo>
                    <a:cubicBezTo>
                      <a:pt x="59057" y="24358"/>
                      <a:pt x="59037" y="24233"/>
                      <a:pt x="58933" y="24192"/>
                    </a:cubicBezTo>
                    <a:cubicBezTo>
                      <a:pt x="59078" y="24109"/>
                      <a:pt x="59182" y="23984"/>
                      <a:pt x="59244" y="23839"/>
                    </a:cubicBezTo>
                    <a:cubicBezTo>
                      <a:pt x="59306" y="23736"/>
                      <a:pt x="59244" y="23653"/>
                      <a:pt x="59182" y="23570"/>
                    </a:cubicBezTo>
                    <a:cubicBezTo>
                      <a:pt x="59120" y="23466"/>
                      <a:pt x="59120" y="23446"/>
                      <a:pt x="59140" y="23300"/>
                    </a:cubicBezTo>
                    <a:cubicBezTo>
                      <a:pt x="59161" y="23114"/>
                      <a:pt x="59120" y="22927"/>
                      <a:pt x="59016" y="22782"/>
                    </a:cubicBezTo>
                    <a:cubicBezTo>
                      <a:pt x="58933" y="22658"/>
                      <a:pt x="58892" y="22575"/>
                      <a:pt x="58767" y="22637"/>
                    </a:cubicBezTo>
                    <a:cubicBezTo>
                      <a:pt x="58622" y="22720"/>
                      <a:pt x="58519" y="22782"/>
                      <a:pt x="58415" y="22844"/>
                    </a:cubicBezTo>
                    <a:cubicBezTo>
                      <a:pt x="58519" y="22658"/>
                      <a:pt x="58581" y="22430"/>
                      <a:pt x="58560" y="22222"/>
                    </a:cubicBezTo>
                    <a:cubicBezTo>
                      <a:pt x="58519" y="22222"/>
                      <a:pt x="58042" y="22409"/>
                      <a:pt x="58228" y="22181"/>
                    </a:cubicBezTo>
                    <a:cubicBezTo>
                      <a:pt x="58394" y="21974"/>
                      <a:pt x="58436" y="21663"/>
                      <a:pt x="58311" y="21414"/>
                    </a:cubicBezTo>
                    <a:cubicBezTo>
                      <a:pt x="58394" y="21476"/>
                      <a:pt x="58477" y="21538"/>
                      <a:pt x="58560" y="21559"/>
                    </a:cubicBezTo>
                    <a:cubicBezTo>
                      <a:pt x="58726" y="21621"/>
                      <a:pt x="58809" y="21601"/>
                      <a:pt x="58912" y="21476"/>
                    </a:cubicBezTo>
                    <a:cubicBezTo>
                      <a:pt x="58954" y="21435"/>
                      <a:pt x="58975" y="21373"/>
                      <a:pt x="58995" y="21331"/>
                    </a:cubicBezTo>
                    <a:cubicBezTo>
                      <a:pt x="59057" y="21227"/>
                      <a:pt x="58995" y="21186"/>
                      <a:pt x="59161" y="21207"/>
                    </a:cubicBezTo>
                    <a:cubicBezTo>
                      <a:pt x="59306" y="21227"/>
                      <a:pt x="59451" y="21227"/>
                      <a:pt x="59596" y="21186"/>
                    </a:cubicBezTo>
                    <a:cubicBezTo>
                      <a:pt x="59576" y="21103"/>
                      <a:pt x="59472" y="21041"/>
                      <a:pt x="59451" y="20937"/>
                    </a:cubicBezTo>
                    <a:cubicBezTo>
                      <a:pt x="59431" y="20875"/>
                      <a:pt x="59431" y="20813"/>
                      <a:pt x="59472" y="20771"/>
                    </a:cubicBezTo>
                    <a:cubicBezTo>
                      <a:pt x="59534" y="20689"/>
                      <a:pt x="59700" y="20709"/>
                      <a:pt x="59659" y="20606"/>
                    </a:cubicBezTo>
                    <a:cubicBezTo>
                      <a:pt x="59742" y="20606"/>
                      <a:pt x="59824" y="20564"/>
                      <a:pt x="59887" y="20543"/>
                    </a:cubicBezTo>
                    <a:cubicBezTo>
                      <a:pt x="60011" y="20481"/>
                      <a:pt x="59949" y="20398"/>
                      <a:pt x="59928" y="20274"/>
                    </a:cubicBezTo>
                    <a:cubicBezTo>
                      <a:pt x="60073" y="20398"/>
                      <a:pt x="60446" y="20606"/>
                      <a:pt x="60591" y="20419"/>
                    </a:cubicBezTo>
                    <a:cubicBezTo>
                      <a:pt x="60799" y="20191"/>
                      <a:pt x="60840" y="19880"/>
                      <a:pt x="60737" y="19611"/>
                    </a:cubicBezTo>
                    <a:cubicBezTo>
                      <a:pt x="61255" y="19548"/>
                      <a:pt x="61669" y="19009"/>
                      <a:pt x="61358" y="18553"/>
                    </a:cubicBezTo>
                    <a:cubicBezTo>
                      <a:pt x="61503" y="18553"/>
                      <a:pt x="61628" y="18512"/>
                      <a:pt x="61752" y="18429"/>
                    </a:cubicBezTo>
                    <a:cubicBezTo>
                      <a:pt x="61814" y="18388"/>
                      <a:pt x="61856" y="18346"/>
                      <a:pt x="61877" y="18305"/>
                    </a:cubicBezTo>
                    <a:cubicBezTo>
                      <a:pt x="61960" y="18180"/>
                      <a:pt x="61939" y="18180"/>
                      <a:pt x="61856" y="18077"/>
                    </a:cubicBezTo>
                    <a:cubicBezTo>
                      <a:pt x="61980" y="17994"/>
                      <a:pt x="62084" y="17849"/>
                      <a:pt x="62167" y="17704"/>
                    </a:cubicBezTo>
                    <a:cubicBezTo>
                      <a:pt x="62063" y="17662"/>
                      <a:pt x="61939" y="17704"/>
                      <a:pt x="61835" y="17641"/>
                    </a:cubicBezTo>
                    <a:cubicBezTo>
                      <a:pt x="61897" y="17641"/>
                      <a:pt x="61814" y="17517"/>
                      <a:pt x="61814" y="17476"/>
                    </a:cubicBezTo>
                    <a:cubicBezTo>
                      <a:pt x="61773" y="17413"/>
                      <a:pt x="61773" y="17330"/>
                      <a:pt x="61814" y="17289"/>
                    </a:cubicBezTo>
                    <a:cubicBezTo>
                      <a:pt x="61690" y="17268"/>
                      <a:pt x="61586" y="17165"/>
                      <a:pt x="61566" y="17019"/>
                    </a:cubicBezTo>
                    <a:cubicBezTo>
                      <a:pt x="61586" y="17019"/>
                      <a:pt x="61628" y="17019"/>
                      <a:pt x="61649" y="17019"/>
                    </a:cubicBezTo>
                    <a:cubicBezTo>
                      <a:pt x="61649" y="16957"/>
                      <a:pt x="61628" y="16895"/>
                      <a:pt x="61607" y="16854"/>
                    </a:cubicBezTo>
                    <a:cubicBezTo>
                      <a:pt x="61711" y="16854"/>
                      <a:pt x="61835" y="16771"/>
                      <a:pt x="61877" y="16854"/>
                    </a:cubicBezTo>
                    <a:cubicBezTo>
                      <a:pt x="61918" y="16916"/>
                      <a:pt x="61980" y="16978"/>
                      <a:pt x="62042" y="17040"/>
                    </a:cubicBezTo>
                    <a:cubicBezTo>
                      <a:pt x="62125" y="17102"/>
                      <a:pt x="62250" y="17102"/>
                      <a:pt x="62312" y="17019"/>
                    </a:cubicBezTo>
                    <a:cubicBezTo>
                      <a:pt x="62395" y="16937"/>
                      <a:pt x="62436" y="17082"/>
                      <a:pt x="62581" y="17061"/>
                    </a:cubicBezTo>
                    <a:lnTo>
                      <a:pt x="62478" y="16895"/>
                    </a:lnTo>
                    <a:cubicBezTo>
                      <a:pt x="62726" y="16999"/>
                      <a:pt x="62996" y="16957"/>
                      <a:pt x="63183" y="16771"/>
                    </a:cubicBezTo>
                    <a:cubicBezTo>
                      <a:pt x="63286" y="16667"/>
                      <a:pt x="63079" y="16460"/>
                      <a:pt x="63017" y="16356"/>
                    </a:cubicBezTo>
                    <a:cubicBezTo>
                      <a:pt x="62934" y="16211"/>
                      <a:pt x="62851" y="16066"/>
                      <a:pt x="62747" y="15942"/>
                    </a:cubicBezTo>
                    <a:cubicBezTo>
                      <a:pt x="62913" y="16024"/>
                      <a:pt x="63037" y="16087"/>
                      <a:pt x="63058" y="16273"/>
                    </a:cubicBezTo>
                    <a:cubicBezTo>
                      <a:pt x="63245" y="16315"/>
                      <a:pt x="63431" y="16273"/>
                      <a:pt x="63576" y="16170"/>
                    </a:cubicBezTo>
                    <a:cubicBezTo>
                      <a:pt x="63701" y="16335"/>
                      <a:pt x="63846" y="16688"/>
                      <a:pt x="64115" y="16605"/>
                    </a:cubicBezTo>
                    <a:cubicBezTo>
                      <a:pt x="64032" y="16439"/>
                      <a:pt x="63908" y="16273"/>
                      <a:pt x="63784" y="16128"/>
                    </a:cubicBezTo>
                    <a:cubicBezTo>
                      <a:pt x="63701" y="16066"/>
                      <a:pt x="63659" y="16087"/>
                      <a:pt x="63701" y="15983"/>
                    </a:cubicBezTo>
                    <a:cubicBezTo>
                      <a:pt x="63618" y="15900"/>
                      <a:pt x="63535" y="15796"/>
                      <a:pt x="63452" y="15693"/>
                    </a:cubicBezTo>
                    <a:cubicBezTo>
                      <a:pt x="63493" y="15672"/>
                      <a:pt x="63535" y="15631"/>
                      <a:pt x="63535" y="15568"/>
                    </a:cubicBezTo>
                    <a:cubicBezTo>
                      <a:pt x="63431" y="15589"/>
                      <a:pt x="63390" y="15631"/>
                      <a:pt x="63307" y="15527"/>
                    </a:cubicBezTo>
                    <a:cubicBezTo>
                      <a:pt x="63224" y="15444"/>
                      <a:pt x="63183" y="15403"/>
                      <a:pt x="63141" y="15361"/>
                    </a:cubicBezTo>
                    <a:cubicBezTo>
                      <a:pt x="63183" y="15361"/>
                      <a:pt x="63224" y="15382"/>
                      <a:pt x="63265" y="15403"/>
                    </a:cubicBezTo>
                    <a:cubicBezTo>
                      <a:pt x="63328" y="15237"/>
                      <a:pt x="63328" y="15050"/>
                      <a:pt x="63245" y="14884"/>
                    </a:cubicBezTo>
                    <a:cubicBezTo>
                      <a:pt x="63224" y="14843"/>
                      <a:pt x="63183" y="14781"/>
                      <a:pt x="63120" y="14739"/>
                    </a:cubicBezTo>
                    <a:cubicBezTo>
                      <a:pt x="63183" y="14636"/>
                      <a:pt x="63183" y="14511"/>
                      <a:pt x="63141" y="14387"/>
                    </a:cubicBezTo>
                    <a:cubicBezTo>
                      <a:pt x="63286" y="14366"/>
                      <a:pt x="63431" y="14470"/>
                      <a:pt x="63576" y="14470"/>
                    </a:cubicBezTo>
                    <a:cubicBezTo>
                      <a:pt x="63597" y="14553"/>
                      <a:pt x="63639" y="14615"/>
                      <a:pt x="63680" y="14698"/>
                    </a:cubicBezTo>
                    <a:cubicBezTo>
                      <a:pt x="63701" y="14801"/>
                      <a:pt x="63701" y="14926"/>
                      <a:pt x="63701" y="15050"/>
                    </a:cubicBezTo>
                    <a:cubicBezTo>
                      <a:pt x="63556" y="15050"/>
                      <a:pt x="63369" y="15589"/>
                      <a:pt x="63742" y="15548"/>
                    </a:cubicBezTo>
                    <a:cubicBezTo>
                      <a:pt x="63721" y="15506"/>
                      <a:pt x="63721" y="15444"/>
                      <a:pt x="63742" y="15403"/>
                    </a:cubicBezTo>
                    <a:cubicBezTo>
                      <a:pt x="63763" y="15506"/>
                      <a:pt x="63825" y="15610"/>
                      <a:pt x="63867" y="15693"/>
                    </a:cubicBezTo>
                    <a:cubicBezTo>
                      <a:pt x="63970" y="15838"/>
                      <a:pt x="64053" y="15900"/>
                      <a:pt x="64219" y="15838"/>
                    </a:cubicBezTo>
                    <a:cubicBezTo>
                      <a:pt x="64426" y="15796"/>
                      <a:pt x="64613" y="15672"/>
                      <a:pt x="64737" y="15506"/>
                    </a:cubicBezTo>
                    <a:cubicBezTo>
                      <a:pt x="64882" y="15527"/>
                      <a:pt x="65027" y="15506"/>
                      <a:pt x="65152" y="15486"/>
                    </a:cubicBezTo>
                    <a:cubicBezTo>
                      <a:pt x="65297" y="15465"/>
                      <a:pt x="65442" y="15382"/>
                      <a:pt x="65546" y="15258"/>
                    </a:cubicBezTo>
                    <a:cubicBezTo>
                      <a:pt x="65587" y="15195"/>
                      <a:pt x="65608" y="15133"/>
                      <a:pt x="65649" y="15071"/>
                    </a:cubicBezTo>
                    <a:cubicBezTo>
                      <a:pt x="65546" y="14988"/>
                      <a:pt x="65463" y="14905"/>
                      <a:pt x="65380" y="14822"/>
                    </a:cubicBezTo>
                    <a:lnTo>
                      <a:pt x="65131" y="14553"/>
                    </a:lnTo>
                    <a:cubicBezTo>
                      <a:pt x="65007" y="14428"/>
                      <a:pt x="65007" y="14449"/>
                      <a:pt x="65110" y="14325"/>
                    </a:cubicBezTo>
                    <a:cubicBezTo>
                      <a:pt x="65048" y="14283"/>
                      <a:pt x="64965" y="14283"/>
                      <a:pt x="64924" y="14242"/>
                    </a:cubicBezTo>
                    <a:cubicBezTo>
                      <a:pt x="64862" y="14221"/>
                      <a:pt x="64945" y="14035"/>
                      <a:pt x="64965" y="13952"/>
                    </a:cubicBezTo>
                    <a:cubicBezTo>
                      <a:pt x="65193" y="13952"/>
                      <a:pt x="65401" y="13848"/>
                      <a:pt x="65525" y="13641"/>
                    </a:cubicBezTo>
                    <a:cubicBezTo>
                      <a:pt x="65442" y="13558"/>
                      <a:pt x="65380" y="13454"/>
                      <a:pt x="65359" y="13330"/>
                    </a:cubicBezTo>
                    <a:cubicBezTo>
                      <a:pt x="65359" y="13205"/>
                      <a:pt x="65318" y="13102"/>
                      <a:pt x="65255" y="12998"/>
                    </a:cubicBezTo>
                    <a:cubicBezTo>
                      <a:pt x="65193" y="12915"/>
                      <a:pt x="65110" y="12832"/>
                      <a:pt x="65027" y="12811"/>
                    </a:cubicBezTo>
                    <a:cubicBezTo>
                      <a:pt x="64924" y="12749"/>
                      <a:pt x="64820" y="12666"/>
                      <a:pt x="64737" y="12583"/>
                    </a:cubicBezTo>
                    <a:cubicBezTo>
                      <a:pt x="64903" y="12480"/>
                      <a:pt x="64571" y="12065"/>
                      <a:pt x="64654" y="11920"/>
                    </a:cubicBezTo>
                    <a:cubicBezTo>
                      <a:pt x="64716" y="11796"/>
                      <a:pt x="64841" y="11858"/>
                      <a:pt x="64945" y="11920"/>
                    </a:cubicBezTo>
                    <a:cubicBezTo>
                      <a:pt x="65048" y="11982"/>
                      <a:pt x="65090" y="12190"/>
                      <a:pt x="65214" y="12190"/>
                    </a:cubicBezTo>
                    <a:cubicBezTo>
                      <a:pt x="65442" y="12210"/>
                      <a:pt x="65670" y="12127"/>
                      <a:pt x="65815" y="11941"/>
                    </a:cubicBezTo>
                    <a:cubicBezTo>
                      <a:pt x="65919" y="11754"/>
                      <a:pt x="65753" y="11692"/>
                      <a:pt x="65629" y="11568"/>
                    </a:cubicBezTo>
                    <a:cubicBezTo>
                      <a:pt x="65525" y="11443"/>
                      <a:pt x="65401" y="11319"/>
                      <a:pt x="65276" y="11215"/>
                    </a:cubicBezTo>
                    <a:cubicBezTo>
                      <a:pt x="65380" y="11153"/>
                      <a:pt x="65463" y="11070"/>
                      <a:pt x="65504" y="10967"/>
                    </a:cubicBezTo>
                    <a:cubicBezTo>
                      <a:pt x="65463" y="10946"/>
                      <a:pt x="65442" y="10925"/>
                      <a:pt x="65401" y="10884"/>
                    </a:cubicBezTo>
                    <a:cubicBezTo>
                      <a:pt x="65732" y="10863"/>
                      <a:pt x="66043" y="10822"/>
                      <a:pt x="66354" y="10718"/>
                    </a:cubicBezTo>
                    <a:cubicBezTo>
                      <a:pt x="66499" y="10676"/>
                      <a:pt x="66437" y="10573"/>
                      <a:pt x="66458" y="10469"/>
                    </a:cubicBezTo>
                    <a:cubicBezTo>
                      <a:pt x="66478" y="10386"/>
                      <a:pt x="66520" y="10303"/>
                      <a:pt x="66603" y="10241"/>
                    </a:cubicBezTo>
                    <a:cubicBezTo>
                      <a:pt x="66852" y="10034"/>
                      <a:pt x="67287" y="10117"/>
                      <a:pt x="67577" y="9951"/>
                    </a:cubicBezTo>
                    <a:cubicBezTo>
                      <a:pt x="67660" y="9889"/>
                      <a:pt x="67743" y="9827"/>
                      <a:pt x="67805" y="9764"/>
                    </a:cubicBezTo>
                    <a:cubicBezTo>
                      <a:pt x="67909" y="9681"/>
                      <a:pt x="67929" y="9516"/>
                      <a:pt x="67847" y="9391"/>
                    </a:cubicBezTo>
                    <a:cubicBezTo>
                      <a:pt x="67764" y="9205"/>
                      <a:pt x="67619" y="9039"/>
                      <a:pt x="67432" y="8956"/>
                    </a:cubicBezTo>
                    <a:cubicBezTo>
                      <a:pt x="67059" y="8790"/>
                      <a:pt x="66624" y="8956"/>
                      <a:pt x="66458" y="9329"/>
                    </a:cubicBezTo>
                    <a:cubicBezTo>
                      <a:pt x="66396" y="9225"/>
                      <a:pt x="66271" y="9184"/>
                      <a:pt x="66375" y="9080"/>
                    </a:cubicBezTo>
                    <a:cubicBezTo>
                      <a:pt x="66458" y="8977"/>
                      <a:pt x="66582" y="8894"/>
                      <a:pt x="66686" y="8790"/>
                    </a:cubicBezTo>
                    <a:cubicBezTo>
                      <a:pt x="66872" y="8645"/>
                      <a:pt x="67038" y="8458"/>
                      <a:pt x="67183" y="8272"/>
                    </a:cubicBezTo>
                    <a:cubicBezTo>
                      <a:pt x="67370" y="8085"/>
                      <a:pt x="67929" y="8044"/>
                      <a:pt x="67909" y="7671"/>
                    </a:cubicBezTo>
                    <a:cubicBezTo>
                      <a:pt x="67681" y="7754"/>
                      <a:pt x="67453" y="7857"/>
                      <a:pt x="67287" y="8023"/>
                    </a:cubicBezTo>
                    <a:cubicBezTo>
                      <a:pt x="67287" y="7982"/>
                      <a:pt x="67100" y="8023"/>
                      <a:pt x="67059" y="8023"/>
                    </a:cubicBezTo>
                    <a:cubicBezTo>
                      <a:pt x="66997" y="8023"/>
                      <a:pt x="66934" y="7982"/>
                      <a:pt x="66914" y="7940"/>
                    </a:cubicBezTo>
                    <a:cubicBezTo>
                      <a:pt x="66872" y="7837"/>
                      <a:pt x="66997" y="7733"/>
                      <a:pt x="66852" y="7733"/>
                    </a:cubicBezTo>
                    <a:cubicBezTo>
                      <a:pt x="66934" y="7691"/>
                      <a:pt x="66997" y="7629"/>
                      <a:pt x="66976" y="7526"/>
                    </a:cubicBezTo>
                    <a:cubicBezTo>
                      <a:pt x="66934" y="7422"/>
                      <a:pt x="66810" y="7422"/>
                      <a:pt x="66706" y="7443"/>
                    </a:cubicBezTo>
                    <a:cubicBezTo>
                      <a:pt x="66499" y="7505"/>
                      <a:pt x="66333" y="7671"/>
                      <a:pt x="66313" y="7899"/>
                    </a:cubicBezTo>
                    <a:cubicBezTo>
                      <a:pt x="66437" y="7961"/>
                      <a:pt x="66375" y="8002"/>
                      <a:pt x="66313" y="8106"/>
                    </a:cubicBezTo>
                    <a:cubicBezTo>
                      <a:pt x="66271" y="8210"/>
                      <a:pt x="66209" y="8293"/>
                      <a:pt x="66105" y="8355"/>
                    </a:cubicBezTo>
                    <a:cubicBezTo>
                      <a:pt x="66064" y="8375"/>
                      <a:pt x="66022" y="8396"/>
                      <a:pt x="65960" y="8396"/>
                    </a:cubicBezTo>
                    <a:cubicBezTo>
                      <a:pt x="65960" y="8479"/>
                      <a:pt x="65960" y="8562"/>
                      <a:pt x="65960" y="8666"/>
                    </a:cubicBezTo>
                    <a:cubicBezTo>
                      <a:pt x="65960" y="8790"/>
                      <a:pt x="66085" y="8914"/>
                      <a:pt x="66064" y="9039"/>
                    </a:cubicBezTo>
                    <a:cubicBezTo>
                      <a:pt x="65919" y="8997"/>
                      <a:pt x="65774" y="8997"/>
                      <a:pt x="65649" y="9039"/>
                    </a:cubicBezTo>
                    <a:cubicBezTo>
                      <a:pt x="65732" y="8873"/>
                      <a:pt x="65566" y="8769"/>
                      <a:pt x="65442" y="8894"/>
                    </a:cubicBezTo>
                    <a:cubicBezTo>
                      <a:pt x="65421" y="8832"/>
                      <a:pt x="65380" y="8769"/>
                      <a:pt x="65338" y="8728"/>
                    </a:cubicBezTo>
                    <a:cubicBezTo>
                      <a:pt x="65546" y="8686"/>
                      <a:pt x="65587" y="8500"/>
                      <a:pt x="65587" y="8293"/>
                    </a:cubicBezTo>
                    <a:cubicBezTo>
                      <a:pt x="65587" y="8085"/>
                      <a:pt x="65566" y="8127"/>
                      <a:pt x="65753" y="8085"/>
                    </a:cubicBezTo>
                    <a:lnTo>
                      <a:pt x="65919" y="8023"/>
                    </a:lnTo>
                    <a:cubicBezTo>
                      <a:pt x="66064" y="7982"/>
                      <a:pt x="66002" y="7961"/>
                      <a:pt x="66022" y="7837"/>
                    </a:cubicBezTo>
                    <a:cubicBezTo>
                      <a:pt x="66168" y="7774"/>
                      <a:pt x="66147" y="7754"/>
                      <a:pt x="66126" y="7609"/>
                    </a:cubicBezTo>
                    <a:cubicBezTo>
                      <a:pt x="66168" y="7567"/>
                      <a:pt x="66230" y="7526"/>
                      <a:pt x="66292" y="7526"/>
                    </a:cubicBezTo>
                    <a:cubicBezTo>
                      <a:pt x="66437" y="7463"/>
                      <a:pt x="66603" y="7443"/>
                      <a:pt x="66748" y="7401"/>
                    </a:cubicBezTo>
                    <a:cubicBezTo>
                      <a:pt x="66914" y="7339"/>
                      <a:pt x="67059" y="7215"/>
                      <a:pt x="67142" y="7070"/>
                    </a:cubicBezTo>
                    <a:cubicBezTo>
                      <a:pt x="67204" y="6966"/>
                      <a:pt x="67142" y="6883"/>
                      <a:pt x="67080" y="6800"/>
                    </a:cubicBezTo>
                    <a:cubicBezTo>
                      <a:pt x="67017" y="6696"/>
                      <a:pt x="66997" y="6572"/>
                      <a:pt x="66997" y="6468"/>
                    </a:cubicBezTo>
                    <a:cubicBezTo>
                      <a:pt x="66976" y="6303"/>
                      <a:pt x="66789" y="5929"/>
                      <a:pt x="66603" y="6054"/>
                    </a:cubicBezTo>
                    <a:cubicBezTo>
                      <a:pt x="66396" y="6220"/>
                      <a:pt x="66168" y="6344"/>
                      <a:pt x="65960" y="6489"/>
                    </a:cubicBezTo>
                    <a:cubicBezTo>
                      <a:pt x="65939" y="6406"/>
                      <a:pt x="65732" y="5888"/>
                      <a:pt x="65649" y="6012"/>
                    </a:cubicBezTo>
                    <a:cubicBezTo>
                      <a:pt x="65711" y="5764"/>
                      <a:pt x="65670" y="5515"/>
                      <a:pt x="65525" y="5328"/>
                    </a:cubicBezTo>
                    <a:cubicBezTo>
                      <a:pt x="65483" y="5266"/>
                      <a:pt x="65421" y="5225"/>
                      <a:pt x="65359" y="5204"/>
                    </a:cubicBezTo>
                    <a:cubicBezTo>
                      <a:pt x="65297" y="5245"/>
                      <a:pt x="65235" y="5308"/>
                      <a:pt x="65152" y="5370"/>
                    </a:cubicBezTo>
                    <a:cubicBezTo>
                      <a:pt x="65007" y="5473"/>
                      <a:pt x="64862" y="5577"/>
                      <a:pt x="64737" y="5681"/>
                    </a:cubicBezTo>
                    <a:cubicBezTo>
                      <a:pt x="64675" y="5556"/>
                      <a:pt x="64613" y="5432"/>
                      <a:pt x="64530" y="5308"/>
                    </a:cubicBezTo>
                    <a:cubicBezTo>
                      <a:pt x="64737" y="5370"/>
                      <a:pt x="64965" y="5328"/>
                      <a:pt x="65131" y="5204"/>
                    </a:cubicBezTo>
                    <a:cubicBezTo>
                      <a:pt x="65069" y="4997"/>
                      <a:pt x="65027" y="4789"/>
                      <a:pt x="65007" y="4582"/>
                    </a:cubicBezTo>
                    <a:cubicBezTo>
                      <a:pt x="64924" y="4209"/>
                      <a:pt x="64862" y="3774"/>
                      <a:pt x="64571" y="3504"/>
                    </a:cubicBezTo>
                    <a:cubicBezTo>
                      <a:pt x="64509" y="3587"/>
                      <a:pt x="64488" y="3691"/>
                      <a:pt x="64426" y="3774"/>
                    </a:cubicBezTo>
                    <a:cubicBezTo>
                      <a:pt x="64323" y="3919"/>
                      <a:pt x="64157" y="3815"/>
                      <a:pt x="64053" y="3711"/>
                    </a:cubicBezTo>
                    <a:cubicBezTo>
                      <a:pt x="63887" y="3877"/>
                      <a:pt x="63846" y="4126"/>
                      <a:pt x="63929" y="4354"/>
                    </a:cubicBezTo>
                    <a:cubicBezTo>
                      <a:pt x="64032" y="4499"/>
                      <a:pt x="64115" y="4644"/>
                      <a:pt x="64178" y="4831"/>
                    </a:cubicBezTo>
                    <a:cubicBezTo>
                      <a:pt x="64136" y="4789"/>
                      <a:pt x="64074" y="4748"/>
                      <a:pt x="64032" y="4727"/>
                    </a:cubicBezTo>
                    <a:cubicBezTo>
                      <a:pt x="63970" y="4852"/>
                      <a:pt x="64032" y="5080"/>
                      <a:pt x="63846" y="5080"/>
                    </a:cubicBezTo>
                    <a:cubicBezTo>
                      <a:pt x="63887" y="4893"/>
                      <a:pt x="63846" y="4706"/>
                      <a:pt x="63721" y="4582"/>
                    </a:cubicBezTo>
                    <a:cubicBezTo>
                      <a:pt x="63618" y="4478"/>
                      <a:pt x="63597" y="4561"/>
                      <a:pt x="63473" y="4624"/>
                    </a:cubicBezTo>
                    <a:cubicBezTo>
                      <a:pt x="63431" y="4582"/>
                      <a:pt x="63411" y="4520"/>
                      <a:pt x="63390" y="4478"/>
                    </a:cubicBezTo>
                    <a:cubicBezTo>
                      <a:pt x="63348" y="4250"/>
                      <a:pt x="63473" y="4002"/>
                      <a:pt x="63535" y="3794"/>
                    </a:cubicBezTo>
                    <a:cubicBezTo>
                      <a:pt x="63618" y="3525"/>
                      <a:pt x="63597" y="3235"/>
                      <a:pt x="63431" y="3007"/>
                    </a:cubicBezTo>
                    <a:cubicBezTo>
                      <a:pt x="63079" y="2903"/>
                      <a:pt x="62706" y="3027"/>
                      <a:pt x="62478" y="3318"/>
                    </a:cubicBezTo>
                    <a:cubicBezTo>
                      <a:pt x="62395" y="3214"/>
                      <a:pt x="62270" y="3110"/>
                      <a:pt x="62146" y="3069"/>
                    </a:cubicBezTo>
                    <a:cubicBezTo>
                      <a:pt x="62063" y="3255"/>
                      <a:pt x="62125" y="3525"/>
                      <a:pt x="61794" y="3359"/>
                    </a:cubicBezTo>
                    <a:cubicBezTo>
                      <a:pt x="61711" y="3587"/>
                      <a:pt x="61794" y="3857"/>
                      <a:pt x="62001" y="3981"/>
                    </a:cubicBezTo>
                    <a:cubicBezTo>
                      <a:pt x="62084" y="4043"/>
                      <a:pt x="62167" y="4105"/>
                      <a:pt x="62208" y="4188"/>
                    </a:cubicBezTo>
                    <a:cubicBezTo>
                      <a:pt x="62250" y="4250"/>
                      <a:pt x="62105" y="4313"/>
                      <a:pt x="62063" y="4354"/>
                    </a:cubicBezTo>
                    <a:cubicBezTo>
                      <a:pt x="61980" y="4437"/>
                      <a:pt x="61939" y="4520"/>
                      <a:pt x="61897" y="4624"/>
                    </a:cubicBezTo>
                    <a:cubicBezTo>
                      <a:pt x="61897" y="4499"/>
                      <a:pt x="61918" y="4313"/>
                      <a:pt x="61794" y="4292"/>
                    </a:cubicBezTo>
                    <a:cubicBezTo>
                      <a:pt x="61690" y="4292"/>
                      <a:pt x="61607" y="4250"/>
                      <a:pt x="61545" y="4188"/>
                    </a:cubicBezTo>
                    <a:cubicBezTo>
                      <a:pt x="61462" y="4064"/>
                      <a:pt x="61421" y="3898"/>
                      <a:pt x="61441" y="3753"/>
                    </a:cubicBezTo>
                    <a:cubicBezTo>
                      <a:pt x="61441" y="3546"/>
                      <a:pt x="61400" y="3359"/>
                      <a:pt x="61317" y="3193"/>
                    </a:cubicBezTo>
                    <a:cubicBezTo>
                      <a:pt x="61255" y="3090"/>
                      <a:pt x="61172" y="2986"/>
                      <a:pt x="61027" y="3007"/>
                    </a:cubicBezTo>
                    <a:cubicBezTo>
                      <a:pt x="60902" y="3027"/>
                      <a:pt x="60778" y="3090"/>
                      <a:pt x="60674" y="3172"/>
                    </a:cubicBezTo>
                    <a:cubicBezTo>
                      <a:pt x="60674" y="3131"/>
                      <a:pt x="60674" y="3069"/>
                      <a:pt x="60654" y="3027"/>
                    </a:cubicBezTo>
                    <a:cubicBezTo>
                      <a:pt x="60571" y="3048"/>
                      <a:pt x="60529" y="3110"/>
                      <a:pt x="60446" y="3152"/>
                    </a:cubicBezTo>
                    <a:cubicBezTo>
                      <a:pt x="60446" y="3090"/>
                      <a:pt x="60405" y="3048"/>
                      <a:pt x="60343" y="3027"/>
                    </a:cubicBezTo>
                    <a:cubicBezTo>
                      <a:pt x="60343" y="3069"/>
                      <a:pt x="60343" y="3090"/>
                      <a:pt x="60301" y="3110"/>
                    </a:cubicBezTo>
                    <a:cubicBezTo>
                      <a:pt x="60198" y="3007"/>
                      <a:pt x="60301" y="2799"/>
                      <a:pt x="60073" y="2820"/>
                    </a:cubicBezTo>
                    <a:cubicBezTo>
                      <a:pt x="60011" y="2903"/>
                      <a:pt x="60011" y="3007"/>
                      <a:pt x="60032" y="3090"/>
                    </a:cubicBezTo>
                    <a:cubicBezTo>
                      <a:pt x="59970" y="3131"/>
                      <a:pt x="59928" y="3214"/>
                      <a:pt x="59907" y="3297"/>
                    </a:cubicBezTo>
                    <a:cubicBezTo>
                      <a:pt x="59866" y="3214"/>
                      <a:pt x="59824" y="3152"/>
                      <a:pt x="59783" y="3090"/>
                    </a:cubicBezTo>
                    <a:cubicBezTo>
                      <a:pt x="59700" y="2986"/>
                      <a:pt x="59679" y="2965"/>
                      <a:pt x="59783" y="2882"/>
                    </a:cubicBezTo>
                    <a:cubicBezTo>
                      <a:pt x="59907" y="2779"/>
                      <a:pt x="60011" y="2634"/>
                      <a:pt x="60052" y="2468"/>
                    </a:cubicBezTo>
                    <a:cubicBezTo>
                      <a:pt x="60115" y="2260"/>
                      <a:pt x="60011" y="2157"/>
                      <a:pt x="59804" y="2074"/>
                    </a:cubicBezTo>
                    <a:cubicBezTo>
                      <a:pt x="59638" y="2012"/>
                      <a:pt x="59472" y="2012"/>
                      <a:pt x="59306" y="2095"/>
                    </a:cubicBezTo>
                    <a:cubicBezTo>
                      <a:pt x="59265" y="1949"/>
                      <a:pt x="59244" y="1804"/>
                      <a:pt x="59244" y="1639"/>
                    </a:cubicBezTo>
                    <a:cubicBezTo>
                      <a:pt x="59265" y="1514"/>
                      <a:pt x="59285" y="1369"/>
                      <a:pt x="59265" y="1224"/>
                    </a:cubicBezTo>
                    <a:cubicBezTo>
                      <a:pt x="59265" y="1100"/>
                      <a:pt x="59223" y="975"/>
                      <a:pt x="59140" y="851"/>
                    </a:cubicBezTo>
                    <a:cubicBezTo>
                      <a:pt x="59099" y="768"/>
                      <a:pt x="59037" y="706"/>
                      <a:pt x="58975" y="644"/>
                    </a:cubicBezTo>
                    <a:cubicBezTo>
                      <a:pt x="58912" y="644"/>
                      <a:pt x="58871" y="664"/>
                      <a:pt x="58829" y="623"/>
                    </a:cubicBezTo>
                    <a:cubicBezTo>
                      <a:pt x="58767" y="685"/>
                      <a:pt x="58643" y="685"/>
                      <a:pt x="58560" y="706"/>
                    </a:cubicBezTo>
                    <a:cubicBezTo>
                      <a:pt x="58477" y="747"/>
                      <a:pt x="58332" y="892"/>
                      <a:pt x="58270" y="809"/>
                    </a:cubicBezTo>
                    <a:cubicBezTo>
                      <a:pt x="57980" y="1203"/>
                      <a:pt x="57938" y="1701"/>
                      <a:pt x="58332" y="2032"/>
                    </a:cubicBezTo>
                    <a:cubicBezTo>
                      <a:pt x="58249" y="2053"/>
                      <a:pt x="58187" y="1929"/>
                      <a:pt x="58125" y="1867"/>
                    </a:cubicBezTo>
                    <a:cubicBezTo>
                      <a:pt x="58062" y="1825"/>
                      <a:pt x="58000" y="1804"/>
                      <a:pt x="57938" y="1784"/>
                    </a:cubicBezTo>
                    <a:cubicBezTo>
                      <a:pt x="57814" y="1742"/>
                      <a:pt x="57834" y="1784"/>
                      <a:pt x="57772" y="1867"/>
                    </a:cubicBezTo>
                    <a:cubicBezTo>
                      <a:pt x="57503" y="1701"/>
                      <a:pt x="57524" y="1452"/>
                      <a:pt x="57627" y="1203"/>
                    </a:cubicBezTo>
                    <a:cubicBezTo>
                      <a:pt x="57772" y="913"/>
                      <a:pt x="57814" y="602"/>
                      <a:pt x="57731" y="291"/>
                    </a:cubicBezTo>
                    <a:cubicBezTo>
                      <a:pt x="57710" y="208"/>
                      <a:pt x="57669" y="125"/>
                      <a:pt x="57627" y="63"/>
                    </a:cubicBezTo>
                    <a:cubicBezTo>
                      <a:pt x="57503" y="22"/>
                      <a:pt x="57378" y="1"/>
                      <a:pt x="57254" y="22"/>
                    </a:cubicBezTo>
                    <a:cubicBezTo>
                      <a:pt x="57047" y="42"/>
                      <a:pt x="56881" y="125"/>
                      <a:pt x="56736" y="250"/>
                    </a:cubicBezTo>
                    <a:cubicBezTo>
                      <a:pt x="56466" y="519"/>
                      <a:pt x="56425" y="954"/>
                      <a:pt x="56674" y="1265"/>
                    </a:cubicBezTo>
                    <a:cubicBezTo>
                      <a:pt x="56072" y="1265"/>
                      <a:pt x="55886" y="1846"/>
                      <a:pt x="55824" y="2343"/>
                    </a:cubicBezTo>
                    <a:cubicBezTo>
                      <a:pt x="55803" y="2634"/>
                      <a:pt x="55782" y="2944"/>
                      <a:pt x="55803" y="3235"/>
                    </a:cubicBezTo>
                    <a:cubicBezTo>
                      <a:pt x="55803" y="3380"/>
                      <a:pt x="55699" y="3753"/>
                      <a:pt x="55575" y="3815"/>
                    </a:cubicBezTo>
                    <a:cubicBezTo>
                      <a:pt x="55492" y="3836"/>
                      <a:pt x="55430" y="3898"/>
                      <a:pt x="55368" y="3981"/>
                    </a:cubicBezTo>
                    <a:cubicBezTo>
                      <a:pt x="55347" y="4002"/>
                      <a:pt x="55264" y="4147"/>
                      <a:pt x="55243" y="4085"/>
                    </a:cubicBezTo>
                    <a:cubicBezTo>
                      <a:pt x="55243" y="4085"/>
                      <a:pt x="55243" y="4105"/>
                      <a:pt x="55243" y="4126"/>
                    </a:cubicBezTo>
                    <a:cubicBezTo>
                      <a:pt x="55264" y="4002"/>
                      <a:pt x="55243" y="3836"/>
                      <a:pt x="55098" y="3857"/>
                    </a:cubicBezTo>
                    <a:cubicBezTo>
                      <a:pt x="55223" y="3794"/>
                      <a:pt x="55119" y="3546"/>
                      <a:pt x="55036" y="3463"/>
                    </a:cubicBezTo>
                    <a:cubicBezTo>
                      <a:pt x="54995" y="3401"/>
                      <a:pt x="54912" y="3359"/>
                      <a:pt x="54849" y="3338"/>
                    </a:cubicBezTo>
                    <a:cubicBezTo>
                      <a:pt x="54787" y="3421"/>
                      <a:pt x="54704" y="3504"/>
                      <a:pt x="54642" y="3566"/>
                    </a:cubicBezTo>
                    <a:cubicBezTo>
                      <a:pt x="54621" y="3525"/>
                      <a:pt x="54601" y="3483"/>
                      <a:pt x="54559" y="3463"/>
                    </a:cubicBezTo>
                    <a:cubicBezTo>
                      <a:pt x="54580" y="3670"/>
                      <a:pt x="54476" y="3753"/>
                      <a:pt x="54373" y="3919"/>
                    </a:cubicBezTo>
                    <a:cubicBezTo>
                      <a:pt x="54373" y="3877"/>
                      <a:pt x="54331" y="3815"/>
                      <a:pt x="54311" y="3794"/>
                    </a:cubicBezTo>
                    <a:cubicBezTo>
                      <a:pt x="54228" y="3836"/>
                      <a:pt x="54124" y="3857"/>
                      <a:pt x="54020" y="3857"/>
                    </a:cubicBezTo>
                    <a:cubicBezTo>
                      <a:pt x="53979" y="3857"/>
                      <a:pt x="53937" y="3877"/>
                      <a:pt x="53896" y="3898"/>
                    </a:cubicBezTo>
                    <a:cubicBezTo>
                      <a:pt x="53896" y="3898"/>
                      <a:pt x="53834" y="4022"/>
                      <a:pt x="53854" y="4002"/>
                    </a:cubicBezTo>
                    <a:cubicBezTo>
                      <a:pt x="53772" y="4043"/>
                      <a:pt x="53668" y="4002"/>
                      <a:pt x="53772" y="3939"/>
                    </a:cubicBezTo>
                    <a:cubicBezTo>
                      <a:pt x="53854" y="3898"/>
                      <a:pt x="53875" y="3857"/>
                      <a:pt x="53813" y="3774"/>
                    </a:cubicBezTo>
                    <a:cubicBezTo>
                      <a:pt x="53792" y="3815"/>
                      <a:pt x="53751" y="3836"/>
                      <a:pt x="53709" y="3815"/>
                    </a:cubicBezTo>
                    <a:cubicBezTo>
                      <a:pt x="53751" y="3753"/>
                      <a:pt x="53813" y="3442"/>
                      <a:pt x="53647" y="3587"/>
                    </a:cubicBezTo>
                    <a:cubicBezTo>
                      <a:pt x="53606" y="3649"/>
                      <a:pt x="53564" y="3711"/>
                      <a:pt x="53564" y="3794"/>
                    </a:cubicBezTo>
                    <a:cubicBezTo>
                      <a:pt x="53523" y="3774"/>
                      <a:pt x="53481" y="3774"/>
                      <a:pt x="53440" y="3794"/>
                    </a:cubicBezTo>
                    <a:cubicBezTo>
                      <a:pt x="53440" y="3732"/>
                      <a:pt x="53419" y="3649"/>
                      <a:pt x="53419" y="3587"/>
                    </a:cubicBezTo>
                    <a:cubicBezTo>
                      <a:pt x="53544" y="3608"/>
                      <a:pt x="53689" y="3566"/>
                      <a:pt x="53813" y="3483"/>
                    </a:cubicBezTo>
                    <a:cubicBezTo>
                      <a:pt x="53751" y="3338"/>
                      <a:pt x="53709" y="3172"/>
                      <a:pt x="53668" y="3027"/>
                    </a:cubicBezTo>
                    <a:cubicBezTo>
                      <a:pt x="53647" y="2716"/>
                      <a:pt x="53502" y="2447"/>
                      <a:pt x="53295" y="2240"/>
                    </a:cubicBezTo>
                    <a:cubicBezTo>
                      <a:pt x="53191" y="2406"/>
                      <a:pt x="53170" y="2634"/>
                      <a:pt x="52922" y="2406"/>
                    </a:cubicBezTo>
                    <a:cubicBezTo>
                      <a:pt x="52922" y="2468"/>
                      <a:pt x="52901" y="2488"/>
                      <a:pt x="52839" y="2488"/>
                    </a:cubicBezTo>
                    <a:cubicBezTo>
                      <a:pt x="52901" y="2571"/>
                      <a:pt x="52797" y="2737"/>
                      <a:pt x="52839" y="2862"/>
                    </a:cubicBezTo>
                    <a:cubicBezTo>
                      <a:pt x="52901" y="2965"/>
                      <a:pt x="53005" y="3027"/>
                      <a:pt x="53005" y="3131"/>
                    </a:cubicBezTo>
                    <a:cubicBezTo>
                      <a:pt x="52963" y="3069"/>
                      <a:pt x="52777" y="2965"/>
                      <a:pt x="52797" y="3131"/>
                    </a:cubicBezTo>
                    <a:cubicBezTo>
                      <a:pt x="52797" y="3172"/>
                      <a:pt x="52818" y="3214"/>
                      <a:pt x="52859" y="3255"/>
                    </a:cubicBezTo>
                    <a:cubicBezTo>
                      <a:pt x="52922" y="3338"/>
                      <a:pt x="52880" y="3359"/>
                      <a:pt x="52859" y="3463"/>
                    </a:cubicBezTo>
                    <a:cubicBezTo>
                      <a:pt x="52777" y="3401"/>
                      <a:pt x="52694" y="3421"/>
                      <a:pt x="52714" y="3297"/>
                    </a:cubicBezTo>
                    <a:cubicBezTo>
                      <a:pt x="52735" y="3193"/>
                      <a:pt x="52694" y="3235"/>
                      <a:pt x="52611" y="3172"/>
                    </a:cubicBezTo>
                    <a:cubicBezTo>
                      <a:pt x="52528" y="3131"/>
                      <a:pt x="52466" y="3048"/>
                      <a:pt x="52445" y="2944"/>
                    </a:cubicBezTo>
                    <a:cubicBezTo>
                      <a:pt x="52466" y="2737"/>
                      <a:pt x="52507" y="2551"/>
                      <a:pt x="52549" y="2364"/>
                    </a:cubicBezTo>
                    <a:cubicBezTo>
                      <a:pt x="52569" y="2240"/>
                      <a:pt x="52528" y="2136"/>
                      <a:pt x="52486" y="2032"/>
                    </a:cubicBezTo>
                    <a:cubicBezTo>
                      <a:pt x="52403" y="1867"/>
                      <a:pt x="52217" y="1887"/>
                      <a:pt x="52051" y="1949"/>
                    </a:cubicBezTo>
                    <a:cubicBezTo>
                      <a:pt x="51802" y="2032"/>
                      <a:pt x="51636" y="2281"/>
                      <a:pt x="51678" y="2530"/>
                    </a:cubicBezTo>
                    <a:cubicBezTo>
                      <a:pt x="51616" y="2488"/>
                      <a:pt x="51554" y="2488"/>
                      <a:pt x="51491" y="2509"/>
                    </a:cubicBezTo>
                    <a:cubicBezTo>
                      <a:pt x="51595" y="2634"/>
                      <a:pt x="51719" y="2716"/>
                      <a:pt x="51823" y="2820"/>
                    </a:cubicBezTo>
                    <a:cubicBezTo>
                      <a:pt x="51740" y="2820"/>
                      <a:pt x="51678" y="2841"/>
                      <a:pt x="51616" y="2882"/>
                    </a:cubicBezTo>
                    <a:cubicBezTo>
                      <a:pt x="51554" y="2924"/>
                      <a:pt x="51491" y="2903"/>
                      <a:pt x="51491" y="2986"/>
                    </a:cubicBezTo>
                    <a:cubicBezTo>
                      <a:pt x="51408" y="3069"/>
                      <a:pt x="51367" y="3007"/>
                      <a:pt x="51284" y="2944"/>
                    </a:cubicBezTo>
                    <a:cubicBezTo>
                      <a:pt x="51035" y="2799"/>
                      <a:pt x="50704" y="2571"/>
                      <a:pt x="50372" y="2613"/>
                    </a:cubicBezTo>
                    <a:cubicBezTo>
                      <a:pt x="50393" y="2799"/>
                      <a:pt x="50559" y="2965"/>
                      <a:pt x="50248" y="2986"/>
                    </a:cubicBezTo>
                    <a:cubicBezTo>
                      <a:pt x="50268" y="3131"/>
                      <a:pt x="50372" y="3276"/>
                      <a:pt x="50538" y="3338"/>
                    </a:cubicBezTo>
                    <a:cubicBezTo>
                      <a:pt x="50476" y="3338"/>
                      <a:pt x="50413" y="3338"/>
                      <a:pt x="50351" y="3359"/>
                    </a:cubicBezTo>
                    <a:cubicBezTo>
                      <a:pt x="50393" y="3401"/>
                      <a:pt x="50248" y="3483"/>
                      <a:pt x="50206" y="3546"/>
                    </a:cubicBezTo>
                    <a:cubicBezTo>
                      <a:pt x="50040" y="3297"/>
                      <a:pt x="49688" y="2716"/>
                      <a:pt x="49398" y="3193"/>
                    </a:cubicBezTo>
                    <a:cubicBezTo>
                      <a:pt x="49149" y="3525"/>
                      <a:pt x="49377" y="3981"/>
                      <a:pt x="49792" y="4002"/>
                    </a:cubicBezTo>
                    <a:cubicBezTo>
                      <a:pt x="49709" y="4105"/>
                      <a:pt x="49626" y="3898"/>
                      <a:pt x="49543" y="4002"/>
                    </a:cubicBezTo>
                    <a:lnTo>
                      <a:pt x="49481" y="3919"/>
                    </a:lnTo>
                    <a:cubicBezTo>
                      <a:pt x="49356" y="4002"/>
                      <a:pt x="49232" y="4043"/>
                      <a:pt x="49087" y="4043"/>
                    </a:cubicBezTo>
                    <a:cubicBezTo>
                      <a:pt x="49087" y="4002"/>
                      <a:pt x="49108" y="3960"/>
                      <a:pt x="49128" y="3939"/>
                    </a:cubicBezTo>
                    <a:cubicBezTo>
                      <a:pt x="49066" y="3877"/>
                      <a:pt x="49025" y="3836"/>
                      <a:pt x="48962" y="3794"/>
                    </a:cubicBezTo>
                    <a:cubicBezTo>
                      <a:pt x="48838" y="3732"/>
                      <a:pt x="48714" y="3711"/>
                      <a:pt x="48589" y="3774"/>
                    </a:cubicBezTo>
                    <a:cubicBezTo>
                      <a:pt x="48465" y="3815"/>
                      <a:pt x="48548" y="4105"/>
                      <a:pt x="48569" y="4230"/>
                    </a:cubicBezTo>
                    <a:cubicBezTo>
                      <a:pt x="48569" y="4395"/>
                      <a:pt x="48589" y="4561"/>
                      <a:pt x="48652" y="4706"/>
                    </a:cubicBezTo>
                    <a:cubicBezTo>
                      <a:pt x="48569" y="4727"/>
                      <a:pt x="48506" y="4769"/>
                      <a:pt x="48444" y="4810"/>
                    </a:cubicBezTo>
                    <a:cubicBezTo>
                      <a:pt x="48341" y="4872"/>
                      <a:pt x="48382" y="4914"/>
                      <a:pt x="48258" y="4872"/>
                    </a:cubicBezTo>
                    <a:cubicBezTo>
                      <a:pt x="48113" y="4810"/>
                      <a:pt x="47967" y="4831"/>
                      <a:pt x="47843" y="4872"/>
                    </a:cubicBezTo>
                    <a:cubicBezTo>
                      <a:pt x="48195" y="4706"/>
                      <a:pt x="48672" y="4458"/>
                      <a:pt x="48278" y="4022"/>
                    </a:cubicBezTo>
                    <a:cubicBezTo>
                      <a:pt x="48009" y="3960"/>
                      <a:pt x="47739" y="4002"/>
                      <a:pt x="47511" y="4147"/>
                    </a:cubicBezTo>
                    <a:cubicBezTo>
                      <a:pt x="47449" y="4167"/>
                      <a:pt x="47387" y="4209"/>
                      <a:pt x="47325" y="4230"/>
                    </a:cubicBezTo>
                    <a:lnTo>
                      <a:pt x="47470" y="4478"/>
                    </a:lnTo>
                    <a:lnTo>
                      <a:pt x="47698" y="4893"/>
                    </a:lnTo>
                    <a:cubicBezTo>
                      <a:pt x="47574" y="4893"/>
                      <a:pt x="47511" y="4769"/>
                      <a:pt x="47408" y="4852"/>
                    </a:cubicBezTo>
                    <a:cubicBezTo>
                      <a:pt x="47304" y="4914"/>
                      <a:pt x="47221" y="5017"/>
                      <a:pt x="47180" y="5121"/>
                    </a:cubicBezTo>
                    <a:cubicBezTo>
                      <a:pt x="47118" y="5059"/>
                      <a:pt x="46869" y="5204"/>
                      <a:pt x="46807" y="5266"/>
                    </a:cubicBezTo>
                    <a:cubicBezTo>
                      <a:pt x="46848" y="4893"/>
                      <a:pt x="46579" y="4769"/>
                      <a:pt x="46247" y="4810"/>
                    </a:cubicBezTo>
                    <a:cubicBezTo>
                      <a:pt x="46288" y="4976"/>
                      <a:pt x="46164" y="5142"/>
                      <a:pt x="46123" y="5287"/>
                    </a:cubicBezTo>
                    <a:cubicBezTo>
                      <a:pt x="46060" y="5225"/>
                      <a:pt x="45998" y="5204"/>
                      <a:pt x="46040" y="5328"/>
                    </a:cubicBezTo>
                    <a:cubicBezTo>
                      <a:pt x="45895" y="5287"/>
                      <a:pt x="45770" y="5225"/>
                      <a:pt x="45625" y="5162"/>
                    </a:cubicBezTo>
                    <a:cubicBezTo>
                      <a:pt x="45542" y="5059"/>
                      <a:pt x="45439" y="4997"/>
                      <a:pt x="45314" y="4976"/>
                    </a:cubicBezTo>
                    <a:cubicBezTo>
                      <a:pt x="45065" y="4976"/>
                      <a:pt x="44858" y="4769"/>
                      <a:pt x="44858" y="4520"/>
                    </a:cubicBezTo>
                    <a:cubicBezTo>
                      <a:pt x="44630" y="4416"/>
                      <a:pt x="44381" y="4458"/>
                      <a:pt x="44174" y="4603"/>
                    </a:cubicBezTo>
                    <a:cubicBezTo>
                      <a:pt x="44091" y="4686"/>
                      <a:pt x="44070" y="4686"/>
                      <a:pt x="44133" y="4789"/>
                    </a:cubicBezTo>
                    <a:cubicBezTo>
                      <a:pt x="44195" y="4893"/>
                      <a:pt x="44236" y="4934"/>
                      <a:pt x="44278" y="5017"/>
                    </a:cubicBezTo>
                    <a:cubicBezTo>
                      <a:pt x="44381" y="5183"/>
                      <a:pt x="44464" y="5328"/>
                      <a:pt x="44568" y="5473"/>
                    </a:cubicBezTo>
                    <a:cubicBezTo>
                      <a:pt x="44485" y="5473"/>
                      <a:pt x="44464" y="5515"/>
                      <a:pt x="44423" y="5577"/>
                    </a:cubicBezTo>
                    <a:cubicBezTo>
                      <a:pt x="44319" y="5515"/>
                      <a:pt x="44174" y="5328"/>
                      <a:pt x="44029" y="5411"/>
                    </a:cubicBezTo>
                    <a:lnTo>
                      <a:pt x="44174" y="5536"/>
                    </a:lnTo>
                    <a:cubicBezTo>
                      <a:pt x="43946" y="5639"/>
                      <a:pt x="43449" y="5515"/>
                      <a:pt x="43366" y="5826"/>
                    </a:cubicBezTo>
                    <a:cubicBezTo>
                      <a:pt x="43635" y="5805"/>
                      <a:pt x="44050" y="5826"/>
                      <a:pt x="44195" y="5536"/>
                    </a:cubicBezTo>
                    <a:cubicBezTo>
                      <a:pt x="44236" y="5598"/>
                      <a:pt x="44319" y="5639"/>
                      <a:pt x="44402" y="5660"/>
                    </a:cubicBezTo>
                    <a:cubicBezTo>
                      <a:pt x="44340" y="5764"/>
                      <a:pt x="44319" y="5888"/>
                      <a:pt x="44381" y="6012"/>
                    </a:cubicBezTo>
                    <a:cubicBezTo>
                      <a:pt x="44216" y="5847"/>
                      <a:pt x="44050" y="5992"/>
                      <a:pt x="44257" y="6137"/>
                    </a:cubicBezTo>
                    <a:cubicBezTo>
                      <a:pt x="44133" y="6157"/>
                      <a:pt x="44195" y="6282"/>
                      <a:pt x="44070" y="6261"/>
                    </a:cubicBezTo>
                    <a:cubicBezTo>
                      <a:pt x="43946" y="6240"/>
                      <a:pt x="43905" y="6095"/>
                      <a:pt x="43801" y="6116"/>
                    </a:cubicBezTo>
                    <a:cubicBezTo>
                      <a:pt x="43697" y="6137"/>
                      <a:pt x="43614" y="6178"/>
                      <a:pt x="43531" y="6261"/>
                    </a:cubicBezTo>
                    <a:cubicBezTo>
                      <a:pt x="43490" y="6303"/>
                      <a:pt x="43469" y="6344"/>
                      <a:pt x="43449" y="6406"/>
                    </a:cubicBezTo>
                    <a:cubicBezTo>
                      <a:pt x="43428" y="6510"/>
                      <a:pt x="43511" y="6510"/>
                      <a:pt x="43573" y="6551"/>
                    </a:cubicBezTo>
                    <a:cubicBezTo>
                      <a:pt x="43449" y="6614"/>
                      <a:pt x="43345" y="6717"/>
                      <a:pt x="43262" y="6842"/>
                    </a:cubicBezTo>
                    <a:cubicBezTo>
                      <a:pt x="43179" y="6987"/>
                      <a:pt x="43075" y="7090"/>
                      <a:pt x="42951" y="7173"/>
                    </a:cubicBezTo>
                    <a:cubicBezTo>
                      <a:pt x="42951" y="7132"/>
                      <a:pt x="42951" y="7111"/>
                      <a:pt x="42889" y="7152"/>
                    </a:cubicBezTo>
                    <a:cubicBezTo>
                      <a:pt x="42889" y="7111"/>
                      <a:pt x="42868" y="7070"/>
                      <a:pt x="42847" y="7049"/>
                    </a:cubicBezTo>
                    <a:cubicBezTo>
                      <a:pt x="42868" y="7028"/>
                      <a:pt x="42889" y="7007"/>
                      <a:pt x="42930" y="7007"/>
                    </a:cubicBezTo>
                    <a:cubicBezTo>
                      <a:pt x="42847" y="6842"/>
                      <a:pt x="42702" y="6738"/>
                      <a:pt x="42516" y="6738"/>
                    </a:cubicBezTo>
                    <a:cubicBezTo>
                      <a:pt x="42371" y="6759"/>
                      <a:pt x="42226" y="6759"/>
                      <a:pt x="42080" y="6759"/>
                    </a:cubicBezTo>
                    <a:cubicBezTo>
                      <a:pt x="42205" y="6696"/>
                      <a:pt x="42350" y="6489"/>
                      <a:pt x="42454" y="6531"/>
                    </a:cubicBezTo>
                    <a:cubicBezTo>
                      <a:pt x="42516" y="6551"/>
                      <a:pt x="42827" y="6572"/>
                      <a:pt x="42806" y="6448"/>
                    </a:cubicBezTo>
                    <a:cubicBezTo>
                      <a:pt x="42785" y="6344"/>
                      <a:pt x="42723" y="6033"/>
                      <a:pt x="42536" y="6199"/>
                    </a:cubicBezTo>
                    <a:cubicBezTo>
                      <a:pt x="42578" y="5929"/>
                      <a:pt x="42080" y="5909"/>
                      <a:pt x="42018" y="5784"/>
                    </a:cubicBezTo>
                    <a:cubicBezTo>
                      <a:pt x="42184" y="5867"/>
                      <a:pt x="42391" y="5867"/>
                      <a:pt x="42536" y="5784"/>
                    </a:cubicBezTo>
                    <a:cubicBezTo>
                      <a:pt x="42391" y="5743"/>
                      <a:pt x="42226" y="5701"/>
                      <a:pt x="42080" y="5639"/>
                    </a:cubicBezTo>
                    <a:cubicBezTo>
                      <a:pt x="41977" y="5619"/>
                      <a:pt x="42018" y="5515"/>
                      <a:pt x="42018" y="5432"/>
                    </a:cubicBezTo>
                    <a:cubicBezTo>
                      <a:pt x="41894" y="5411"/>
                      <a:pt x="41769" y="5370"/>
                      <a:pt x="41645" y="5349"/>
                    </a:cubicBezTo>
                    <a:cubicBezTo>
                      <a:pt x="41251" y="5245"/>
                      <a:pt x="40754" y="5038"/>
                      <a:pt x="40339" y="5204"/>
                    </a:cubicBezTo>
                    <a:cubicBezTo>
                      <a:pt x="40381" y="5328"/>
                      <a:pt x="40505" y="5370"/>
                      <a:pt x="40505" y="5494"/>
                    </a:cubicBezTo>
                    <a:cubicBezTo>
                      <a:pt x="40546" y="5764"/>
                      <a:pt x="40298" y="5598"/>
                      <a:pt x="40236" y="5494"/>
                    </a:cubicBezTo>
                    <a:cubicBezTo>
                      <a:pt x="40153" y="5577"/>
                      <a:pt x="40153" y="5681"/>
                      <a:pt x="40049" y="5639"/>
                    </a:cubicBezTo>
                    <a:cubicBezTo>
                      <a:pt x="39966" y="5805"/>
                      <a:pt x="40028" y="6012"/>
                      <a:pt x="39759" y="5867"/>
                    </a:cubicBezTo>
                    <a:cubicBezTo>
                      <a:pt x="39717" y="5992"/>
                      <a:pt x="39738" y="5971"/>
                      <a:pt x="39614" y="5971"/>
                    </a:cubicBezTo>
                    <a:cubicBezTo>
                      <a:pt x="39634" y="5701"/>
                      <a:pt x="39862" y="5515"/>
                      <a:pt x="39904" y="5245"/>
                    </a:cubicBezTo>
                    <a:cubicBezTo>
                      <a:pt x="39925" y="5038"/>
                      <a:pt x="39904" y="4852"/>
                      <a:pt x="39655" y="4810"/>
                    </a:cubicBezTo>
                    <a:cubicBezTo>
                      <a:pt x="39469" y="4748"/>
                      <a:pt x="39261" y="4810"/>
                      <a:pt x="39095" y="4934"/>
                    </a:cubicBezTo>
                    <a:cubicBezTo>
                      <a:pt x="39178" y="4748"/>
                      <a:pt x="39344" y="4478"/>
                      <a:pt x="39158" y="4313"/>
                    </a:cubicBezTo>
                    <a:cubicBezTo>
                      <a:pt x="39013" y="4499"/>
                      <a:pt x="38930" y="4748"/>
                      <a:pt x="38909" y="4976"/>
                    </a:cubicBezTo>
                    <a:cubicBezTo>
                      <a:pt x="38909" y="5080"/>
                      <a:pt x="38888" y="5183"/>
                      <a:pt x="38888" y="5287"/>
                    </a:cubicBezTo>
                    <a:cubicBezTo>
                      <a:pt x="38888" y="5370"/>
                      <a:pt x="38950" y="5639"/>
                      <a:pt x="38909" y="5660"/>
                    </a:cubicBezTo>
                    <a:cubicBezTo>
                      <a:pt x="38474" y="5619"/>
                      <a:pt x="38266" y="6075"/>
                      <a:pt x="38183" y="6448"/>
                    </a:cubicBezTo>
                    <a:cubicBezTo>
                      <a:pt x="38163" y="6365"/>
                      <a:pt x="38142" y="6365"/>
                      <a:pt x="38080" y="6385"/>
                    </a:cubicBezTo>
                    <a:cubicBezTo>
                      <a:pt x="37997" y="6427"/>
                      <a:pt x="37955" y="6365"/>
                      <a:pt x="37872" y="6365"/>
                    </a:cubicBezTo>
                    <a:cubicBezTo>
                      <a:pt x="37790" y="6365"/>
                      <a:pt x="37707" y="6220"/>
                      <a:pt x="37603" y="6137"/>
                    </a:cubicBezTo>
                    <a:cubicBezTo>
                      <a:pt x="37561" y="6116"/>
                      <a:pt x="37520" y="6075"/>
                      <a:pt x="37479" y="6033"/>
                    </a:cubicBezTo>
                    <a:cubicBezTo>
                      <a:pt x="37375" y="5971"/>
                      <a:pt x="37354" y="5909"/>
                      <a:pt x="37271" y="6012"/>
                    </a:cubicBezTo>
                    <a:lnTo>
                      <a:pt x="36981" y="6468"/>
                    </a:lnTo>
                    <a:cubicBezTo>
                      <a:pt x="36960" y="6365"/>
                      <a:pt x="36857" y="6282"/>
                      <a:pt x="36981" y="6240"/>
                    </a:cubicBezTo>
                    <a:cubicBezTo>
                      <a:pt x="37105" y="6220"/>
                      <a:pt x="37168" y="6033"/>
                      <a:pt x="37209" y="5950"/>
                    </a:cubicBezTo>
                    <a:cubicBezTo>
                      <a:pt x="37313" y="5743"/>
                      <a:pt x="37230" y="5515"/>
                      <a:pt x="37023" y="5411"/>
                    </a:cubicBezTo>
                    <a:cubicBezTo>
                      <a:pt x="37209" y="5308"/>
                      <a:pt x="37313" y="5473"/>
                      <a:pt x="37354" y="5639"/>
                    </a:cubicBezTo>
                    <a:cubicBezTo>
                      <a:pt x="37396" y="5598"/>
                      <a:pt x="37437" y="5577"/>
                      <a:pt x="37479" y="5556"/>
                    </a:cubicBezTo>
                    <a:cubicBezTo>
                      <a:pt x="37561" y="5598"/>
                      <a:pt x="37644" y="5619"/>
                      <a:pt x="37727" y="5639"/>
                    </a:cubicBezTo>
                    <a:cubicBezTo>
                      <a:pt x="37831" y="5660"/>
                      <a:pt x="37955" y="5660"/>
                      <a:pt x="38080" y="5619"/>
                    </a:cubicBezTo>
                    <a:cubicBezTo>
                      <a:pt x="38183" y="5577"/>
                      <a:pt x="38287" y="5494"/>
                      <a:pt x="38391" y="5453"/>
                    </a:cubicBezTo>
                    <a:cubicBezTo>
                      <a:pt x="38494" y="5411"/>
                      <a:pt x="38515" y="5287"/>
                      <a:pt x="38432" y="5204"/>
                    </a:cubicBezTo>
                    <a:cubicBezTo>
                      <a:pt x="38391" y="5266"/>
                      <a:pt x="38328" y="5308"/>
                      <a:pt x="38266" y="5225"/>
                    </a:cubicBezTo>
                    <a:cubicBezTo>
                      <a:pt x="38308" y="5162"/>
                      <a:pt x="38349" y="5080"/>
                      <a:pt x="38391" y="5017"/>
                    </a:cubicBezTo>
                    <a:cubicBezTo>
                      <a:pt x="38411" y="4934"/>
                      <a:pt x="38391" y="4852"/>
                      <a:pt x="38328" y="4810"/>
                    </a:cubicBezTo>
                    <a:cubicBezTo>
                      <a:pt x="38225" y="4748"/>
                      <a:pt x="38142" y="4831"/>
                      <a:pt x="38080" y="4934"/>
                    </a:cubicBezTo>
                    <a:cubicBezTo>
                      <a:pt x="38018" y="4789"/>
                      <a:pt x="37955" y="4644"/>
                      <a:pt x="37872" y="4499"/>
                    </a:cubicBezTo>
                    <a:cubicBezTo>
                      <a:pt x="37810" y="4458"/>
                      <a:pt x="37810" y="4395"/>
                      <a:pt x="37893" y="4375"/>
                    </a:cubicBezTo>
                    <a:cubicBezTo>
                      <a:pt x="37872" y="4313"/>
                      <a:pt x="37831" y="4250"/>
                      <a:pt x="37790" y="4188"/>
                    </a:cubicBezTo>
                    <a:cubicBezTo>
                      <a:pt x="37707" y="4022"/>
                      <a:pt x="37561" y="3898"/>
                      <a:pt x="37375" y="3836"/>
                    </a:cubicBezTo>
                    <a:cubicBezTo>
                      <a:pt x="37271" y="3815"/>
                      <a:pt x="37168" y="3815"/>
                      <a:pt x="37064" y="3815"/>
                    </a:cubicBezTo>
                    <a:cubicBezTo>
                      <a:pt x="37043" y="3981"/>
                      <a:pt x="37002" y="4126"/>
                      <a:pt x="36960" y="4271"/>
                    </a:cubicBezTo>
                    <a:cubicBezTo>
                      <a:pt x="36836" y="4582"/>
                      <a:pt x="36774" y="4893"/>
                      <a:pt x="36753" y="5225"/>
                    </a:cubicBezTo>
                    <a:cubicBezTo>
                      <a:pt x="36484" y="4976"/>
                      <a:pt x="36753" y="4478"/>
                      <a:pt x="36649" y="4167"/>
                    </a:cubicBezTo>
                    <a:cubicBezTo>
                      <a:pt x="36608" y="4043"/>
                      <a:pt x="36525" y="3939"/>
                      <a:pt x="36442" y="3857"/>
                    </a:cubicBezTo>
                    <a:cubicBezTo>
                      <a:pt x="36318" y="3836"/>
                      <a:pt x="36173" y="3857"/>
                      <a:pt x="36069" y="3919"/>
                    </a:cubicBezTo>
                    <a:cubicBezTo>
                      <a:pt x="35862" y="3981"/>
                      <a:pt x="35717" y="4147"/>
                      <a:pt x="35654" y="4354"/>
                    </a:cubicBezTo>
                    <a:cubicBezTo>
                      <a:pt x="35364" y="4147"/>
                      <a:pt x="34950" y="4147"/>
                      <a:pt x="34701" y="4395"/>
                    </a:cubicBezTo>
                    <a:cubicBezTo>
                      <a:pt x="34639" y="4313"/>
                      <a:pt x="34597" y="4313"/>
                      <a:pt x="34577" y="4209"/>
                    </a:cubicBezTo>
                    <a:cubicBezTo>
                      <a:pt x="34577" y="4105"/>
                      <a:pt x="34556" y="4002"/>
                      <a:pt x="34535" y="3898"/>
                    </a:cubicBezTo>
                    <a:cubicBezTo>
                      <a:pt x="34494" y="3711"/>
                      <a:pt x="34183" y="3711"/>
                      <a:pt x="34017" y="3774"/>
                    </a:cubicBezTo>
                    <a:cubicBezTo>
                      <a:pt x="33706" y="3877"/>
                      <a:pt x="33561" y="4230"/>
                      <a:pt x="33706" y="4520"/>
                    </a:cubicBezTo>
                    <a:cubicBezTo>
                      <a:pt x="33561" y="4520"/>
                      <a:pt x="33436" y="4416"/>
                      <a:pt x="33374" y="4271"/>
                    </a:cubicBezTo>
                    <a:cubicBezTo>
                      <a:pt x="33333" y="4126"/>
                      <a:pt x="33043" y="4209"/>
                      <a:pt x="32897" y="4250"/>
                    </a:cubicBezTo>
                    <a:cubicBezTo>
                      <a:pt x="32752" y="4292"/>
                      <a:pt x="32628" y="4375"/>
                      <a:pt x="32545" y="4499"/>
                    </a:cubicBezTo>
                    <a:cubicBezTo>
                      <a:pt x="32483" y="4603"/>
                      <a:pt x="32421" y="4665"/>
                      <a:pt x="32524" y="4748"/>
                    </a:cubicBezTo>
                    <a:cubicBezTo>
                      <a:pt x="32628" y="4810"/>
                      <a:pt x="32732" y="4934"/>
                      <a:pt x="32835" y="5038"/>
                    </a:cubicBezTo>
                    <a:cubicBezTo>
                      <a:pt x="32587" y="5225"/>
                      <a:pt x="32379" y="5411"/>
                      <a:pt x="32131" y="5619"/>
                    </a:cubicBezTo>
                    <a:cubicBezTo>
                      <a:pt x="32151" y="5494"/>
                      <a:pt x="32131" y="5390"/>
                      <a:pt x="32068" y="5287"/>
                    </a:cubicBezTo>
                    <a:cubicBezTo>
                      <a:pt x="31985" y="5100"/>
                      <a:pt x="31902" y="5183"/>
                      <a:pt x="31716" y="5225"/>
                    </a:cubicBezTo>
                    <a:lnTo>
                      <a:pt x="31260" y="5349"/>
                    </a:lnTo>
                    <a:cubicBezTo>
                      <a:pt x="31218" y="5308"/>
                      <a:pt x="31156" y="5287"/>
                      <a:pt x="31115" y="5266"/>
                    </a:cubicBezTo>
                    <a:cubicBezTo>
                      <a:pt x="31115" y="5162"/>
                      <a:pt x="31115" y="5162"/>
                      <a:pt x="30990" y="5162"/>
                    </a:cubicBezTo>
                    <a:cubicBezTo>
                      <a:pt x="31032" y="4934"/>
                      <a:pt x="30845" y="4810"/>
                      <a:pt x="30679" y="4727"/>
                    </a:cubicBezTo>
                    <a:cubicBezTo>
                      <a:pt x="30804" y="4624"/>
                      <a:pt x="30887" y="4437"/>
                      <a:pt x="31011" y="4375"/>
                    </a:cubicBezTo>
                    <a:cubicBezTo>
                      <a:pt x="31156" y="4292"/>
                      <a:pt x="31301" y="4126"/>
                      <a:pt x="31094" y="4002"/>
                    </a:cubicBezTo>
                    <a:cubicBezTo>
                      <a:pt x="31073" y="4043"/>
                      <a:pt x="31053" y="4064"/>
                      <a:pt x="31032" y="4105"/>
                    </a:cubicBezTo>
                    <a:cubicBezTo>
                      <a:pt x="31032" y="4022"/>
                      <a:pt x="30928" y="3463"/>
                      <a:pt x="30721" y="3711"/>
                    </a:cubicBezTo>
                    <a:cubicBezTo>
                      <a:pt x="30659" y="3794"/>
                      <a:pt x="30721" y="3857"/>
                      <a:pt x="30576" y="3836"/>
                    </a:cubicBezTo>
                    <a:lnTo>
                      <a:pt x="30327" y="3794"/>
                    </a:lnTo>
                    <a:cubicBezTo>
                      <a:pt x="30141" y="3753"/>
                      <a:pt x="30223" y="3504"/>
                      <a:pt x="30286" y="3380"/>
                    </a:cubicBezTo>
                    <a:cubicBezTo>
                      <a:pt x="30099" y="3152"/>
                      <a:pt x="29809" y="3027"/>
                      <a:pt x="29519" y="3048"/>
                    </a:cubicBezTo>
                    <a:cubicBezTo>
                      <a:pt x="29436" y="3069"/>
                      <a:pt x="29374" y="3090"/>
                      <a:pt x="29311" y="3131"/>
                    </a:cubicBezTo>
                    <a:cubicBezTo>
                      <a:pt x="29311" y="3214"/>
                      <a:pt x="29332" y="3297"/>
                      <a:pt x="29332" y="3380"/>
                    </a:cubicBezTo>
                    <a:cubicBezTo>
                      <a:pt x="29332" y="3463"/>
                      <a:pt x="29332" y="3566"/>
                      <a:pt x="29353" y="3649"/>
                    </a:cubicBezTo>
                    <a:cubicBezTo>
                      <a:pt x="29353" y="3794"/>
                      <a:pt x="29228" y="3753"/>
                      <a:pt x="29104" y="3815"/>
                    </a:cubicBezTo>
                    <a:cubicBezTo>
                      <a:pt x="29146" y="3919"/>
                      <a:pt x="29270" y="3960"/>
                      <a:pt x="29311" y="4064"/>
                    </a:cubicBezTo>
                    <a:cubicBezTo>
                      <a:pt x="29415" y="4230"/>
                      <a:pt x="29249" y="4354"/>
                      <a:pt x="29104" y="4416"/>
                    </a:cubicBezTo>
                    <a:cubicBezTo>
                      <a:pt x="29166" y="4520"/>
                      <a:pt x="29270" y="4603"/>
                      <a:pt x="29374" y="4665"/>
                    </a:cubicBezTo>
                    <a:cubicBezTo>
                      <a:pt x="29415" y="4706"/>
                      <a:pt x="29456" y="4727"/>
                      <a:pt x="29519" y="4727"/>
                    </a:cubicBezTo>
                    <a:cubicBezTo>
                      <a:pt x="29539" y="4789"/>
                      <a:pt x="29581" y="4831"/>
                      <a:pt x="29622" y="4893"/>
                    </a:cubicBezTo>
                    <a:cubicBezTo>
                      <a:pt x="29705" y="4810"/>
                      <a:pt x="29684" y="4748"/>
                      <a:pt x="29809" y="4727"/>
                    </a:cubicBezTo>
                    <a:cubicBezTo>
                      <a:pt x="29954" y="4686"/>
                      <a:pt x="30078" y="4624"/>
                      <a:pt x="30182" y="4769"/>
                    </a:cubicBezTo>
                    <a:cubicBezTo>
                      <a:pt x="30223" y="4706"/>
                      <a:pt x="30223" y="4665"/>
                      <a:pt x="30327" y="4686"/>
                    </a:cubicBezTo>
                    <a:cubicBezTo>
                      <a:pt x="30389" y="4706"/>
                      <a:pt x="30451" y="4748"/>
                      <a:pt x="30493" y="4789"/>
                    </a:cubicBezTo>
                    <a:cubicBezTo>
                      <a:pt x="30389" y="4934"/>
                      <a:pt x="30203" y="4955"/>
                      <a:pt x="30037" y="4997"/>
                    </a:cubicBezTo>
                    <a:cubicBezTo>
                      <a:pt x="29830" y="5038"/>
                      <a:pt x="29622" y="5080"/>
                      <a:pt x="29415" y="5162"/>
                    </a:cubicBezTo>
                    <a:cubicBezTo>
                      <a:pt x="29228" y="5225"/>
                      <a:pt x="28918" y="4852"/>
                      <a:pt x="28731" y="4789"/>
                    </a:cubicBezTo>
                    <a:cubicBezTo>
                      <a:pt x="28586" y="4727"/>
                      <a:pt x="28420" y="4727"/>
                      <a:pt x="28254" y="4748"/>
                    </a:cubicBezTo>
                    <a:cubicBezTo>
                      <a:pt x="28151" y="4769"/>
                      <a:pt x="28151" y="4831"/>
                      <a:pt x="28109" y="4914"/>
                    </a:cubicBezTo>
                    <a:cubicBezTo>
                      <a:pt x="28068" y="5017"/>
                      <a:pt x="27985" y="4976"/>
                      <a:pt x="27923" y="5059"/>
                    </a:cubicBezTo>
                    <a:cubicBezTo>
                      <a:pt x="27819" y="5245"/>
                      <a:pt x="27715" y="5536"/>
                      <a:pt x="27487" y="5225"/>
                    </a:cubicBezTo>
                    <a:cubicBezTo>
                      <a:pt x="27363" y="5328"/>
                      <a:pt x="27301" y="5473"/>
                      <a:pt x="27301" y="5639"/>
                    </a:cubicBezTo>
                    <a:cubicBezTo>
                      <a:pt x="27321" y="5826"/>
                      <a:pt x="26907" y="5805"/>
                      <a:pt x="26928" y="5867"/>
                    </a:cubicBezTo>
                    <a:cubicBezTo>
                      <a:pt x="26803" y="5639"/>
                      <a:pt x="27052" y="5349"/>
                      <a:pt x="27114" y="5142"/>
                    </a:cubicBezTo>
                    <a:cubicBezTo>
                      <a:pt x="27156" y="4997"/>
                      <a:pt x="27466" y="4686"/>
                      <a:pt x="27114" y="4644"/>
                    </a:cubicBezTo>
                    <a:cubicBezTo>
                      <a:pt x="27114" y="4686"/>
                      <a:pt x="27114" y="4706"/>
                      <a:pt x="27114" y="4748"/>
                    </a:cubicBezTo>
                    <a:cubicBezTo>
                      <a:pt x="27073" y="4644"/>
                      <a:pt x="27073" y="4603"/>
                      <a:pt x="26969" y="4582"/>
                    </a:cubicBezTo>
                    <a:cubicBezTo>
                      <a:pt x="26948" y="4499"/>
                      <a:pt x="26865" y="4458"/>
                      <a:pt x="26803" y="4478"/>
                    </a:cubicBezTo>
                    <a:cubicBezTo>
                      <a:pt x="26741" y="4478"/>
                      <a:pt x="26720" y="4499"/>
                      <a:pt x="26720" y="4561"/>
                    </a:cubicBezTo>
                    <a:cubicBezTo>
                      <a:pt x="26658" y="4561"/>
                      <a:pt x="26596" y="4561"/>
                      <a:pt x="26554" y="4582"/>
                    </a:cubicBezTo>
                    <a:cubicBezTo>
                      <a:pt x="26451" y="4603"/>
                      <a:pt x="26368" y="4665"/>
                      <a:pt x="26285" y="4727"/>
                    </a:cubicBezTo>
                    <a:cubicBezTo>
                      <a:pt x="26223" y="4624"/>
                      <a:pt x="26285" y="4478"/>
                      <a:pt x="26161" y="4437"/>
                    </a:cubicBezTo>
                    <a:cubicBezTo>
                      <a:pt x="26036" y="4416"/>
                      <a:pt x="25912" y="4395"/>
                      <a:pt x="25808" y="4395"/>
                    </a:cubicBezTo>
                    <a:cubicBezTo>
                      <a:pt x="25705" y="4395"/>
                      <a:pt x="25601" y="4437"/>
                      <a:pt x="25518" y="4499"/>
                    </a:cubicBezTo>
                    <a:cubicBezTo>
                      <a:pt x="25456" y="4541"/>
                      <a:pt x="25394" y="4603"/>
                      <a:pt x="25352" y="4665"/>
                    </a:cubicBezTo>
                    <a:cubicBezTo>
                      <a:pt x="25394" y="4727"/>
                      <a:pt x="25456" y="4810"/>
                      <a:pt x="25497" y="4893"/>
                    </a:cubicBezTo>
                    <a:cubicBezTo>
                      <a:pt x="25580" y="5017"/>
                      <a:pt x="25642" y="5142"/>
                      <a:pt x="25725" y="5287"/>
                    </a:cubicBezTo>
                    <a:cubicBezTo>
                      <a:pt x="25767" y="5370"/>
                      <a:pt x="25808" y="5453"/>
                      <a:pt x="25870" y="5515"/>
                    </a:cubicBezTo>
                    <a:cubicBezTo>
                      <a:pt x="25808" y="5556"/>
                      <a:pt x="25746" y="5598"/>
                      <a:pt x="25725" y="5660"/>
                    </a:cubicBezTo>
                    <a:cubicBezTo>
                      <a:pt x="25559" y="5888"/>
                      <a:pt x="25456" y="6178"/>
                      <a:pt x="25435" y="6468"/>
                    </a:cubicBezTo>
                    <a:cubicBezTo>
                      <a:pt x="25373" y="6448"/>
                      <a:pt x="25311" y="6448"/>
                      <a:pt x="25248" y="6427"/>
                    </a:cubicBezTo>
                    <a:cubicBezTo>
                      <a:pt x="25228" y="6365"/>
                      <a:pt x="25186" y="6303"/>
                      <a:pt x="25145" y="6261"/>
                    </a:cubicBezTo>
                    <a:cubicBezTo>
                      <a:pt x="25041" y="6178"/>
                      <a:pt x="24896" y="6178"/>
                      <a:pt x="24792" y="6240"/>
                    </a:cubicBezTo>
                    <a:cubicBezTo>
                      <a:pt x="24647" y="6282"/>
                      <a:pt x="24544" y="6365"/>
                      <a:pt x="24440" y="6448"/>
                    </a:cubicBezTo>
                    <a:cubicBezTo>
                      <a:pt x="24378" y="6489"/>
                      <a:pt x="24336" y="6531"/>
                      <a:pt x="24295" y="6572"/>
                    </a:cubicBezTo>
                    <a:lnTo>
                      <a:pt x="24419" y="6738"/>
                    </a:lnTo>
                    <a:cubicBezTo>
                      <a:pt x="24357" y="6738"/>
                      <a:pt x="24274" y="6759"/>
                      <a:pt x="24212" y="6779"/>
                    </a:cubicBezTo>
                    <a:lnTo>
                      <a:pt x="24274" y="7007"/>
                    </a:lnTo>
                    <a:cubicBezTo>
                      <a:pt x="24295" y="7132"/>
                      <a:pt x="24108" y="7194"/>
                      <a:pt x="24025" y="7298"/>
                    </a:cubicBezTo>
                    <a:cubicBezTo>
                      <a:pt x="24088" y="7339"/>
                      <a:pt x="24212" y="7339"/>
                      <a:pt x="24253" y="7422"/>
                    </a:cubicBezTo>
                    <a:cubicBezTo>
                      <a:pt x="24150" y="7463"/>
                      <a:pt x="23963" y="7484"/>
                      <a:pt x="23922" y="7546"/>
                    </a:cubicBezTo>
                    <a:cubicBezTo>
                      <a:pt x="23839" y="7588"/>
                      <a:pt x="23756" y="7609"/>
                      <a:pt x="23673" y="7650"/>
                    </a:cubicBezTo>
                    <a:cubicBezTo>
                      <a:pt x="23569" y="7609"/>
                      <a:pt x="23507" y="7526"/>
                      <a:pt x="23404" y="7484"/>
                    </a:cubicBezTo>
                    <a:cubicBezTo>
                      <a:pt x="23362" y="7380"/>
                      <a:pt x="23362" y="7277"/>
                      <a:pt x="23238" y="7277"/>
                    </a:cubicBezTo>
                    <a:cubicBezTo>
                      <a:pt x="23113" y="7256"/>
                      <a:pt x="22927" y="7028"/>
                      <a:pt x="23155" y="7090"/>
                    </a:cubicBezTo>
                    <a:cubicBezTo>
                      <a:pt x="23321" y="7111"/>
                      <a:pt x="23549" y="7090"/>
                      <a:pt x="23569" y="7277"/>
                    </a:cubicBezTo>
                    <a:cubicBezTo>
                      <a:pt x="23735" y="7318"/>
                      <a:pt x="23901" y="7256"/>
                      <a:pt x="24005" y="7132"/>
                    </a:cubicBezTo>
                    <a:cubicBezTo>
                      <a:pt x="24108" y="6966"/>
                      <a:pt x="23694" y="6842"/>
                      <a:pt x="23756" y="6655"/>
                    </a:cubicBezTo>
                    <a:cubicBezTo>
                      <a:pt x="23818" y="6448"/>
                      <a:pt x="24005" y="6572"/>
                      <a:pt x="24129" y="6655"/>
                    </a:cubicBezTo>
                    <a:cubicBezTo>
                      <a:pt x="24212" y="6448"/>
                      <a:pt x="24171" y="6178"/>
                      <a:pt x="24502" y="6365"/>
                    </a:cubicBezTo>
                    <a:cubicBezTo>
                      <a:pt x="24564" y="6240"/>
                      <a:pt x="24564" y="6095"/>
                      <a:pt x="24523" y="5950"/>
                    </a:cubicBezTo>
                    <a:cubicBezTo>
                      <a:pt x="24606" y="5805"/>
                      <a:pt x="24419" y="5681"/>
                      <a:pt x="24399" y="5784"/>
                    </a:cubicBezTo>
                    <a:cubicBezTo>
                      <a:pt x="24295" y="5701"/>
                      <a:pt x="24191" y="5598"/>
                      <a:pt x="24129" y="5473"/>
                    </a:cubicBezTo>
                    <a:cubicBezTo>
                      <a:pt x="24108" y="5411"/>
                      <a:pt x="24088" y="5328"/>
                      <a:pt x="24108" y="5266"/>
                    </a:cubicBezTo>
                    <a:cubicBezTo>
                      <a:pt x="24025" y="5245"/>
                      <a:pt x="23943" y="5225"/>
                      <a:pt x="23880" y="5204"/>
                    </a:cubicBezTo>
                    <a:cubicBezTo>
                      <a:pt x="23756" y="5162"/>
                      <a:pt x="23652" y="5162"/>
                      <a:pt x="23549" y="5183"/>
                    </a:cubicBezTo>
                    <a:cubicBezTo>
                      <a:pt x="23487" y="5204"/>
                      <a:pt x="23424" y="5245"/>
                      <a:pt x="23383" y="5308"/>
                    </a:cubicBezTo>
                    <a:cubicBezTo>
                      <a:pt x="23300" y="5370"/>
                      <a:pt x="23341" y="5370"/>
                      <a:pt x="23383" y="5453"/>
                    </a:cubicBezTo>
                    <a:cubicBezTo>
                      <a:pt x="23217" y="5453"/>
                      <a:pt x="23051" y="5536"/>
                      <a:pt x="22948" y="5660"/>
                    </a:cubicBezTo>
                    <a:cubicBezTo>
                      <a:pt x="22782" y="5681"/>
                      <a:pt x="22616" y="5764"/>
                      <a:pt x="22492" y="5888"/>
                    </a:cubicBezTo>
                    <a:cubicBezTo>
                      <a:pt x="22326" y="5681"/>
                      <a:pt x="22077" y="5577"/>
                      <a:pt x="21849" y="5639"/>
                    </a:cubicBezTo>
                    <a:cubicBezTo>
                      <a:pt x="21807" y="5805"/>
                      <a:pt x="21766" y="5992"/>
                      <a:pt x="21725" y="6157"/>
                    </a:cubicBezTo>
                    <a:cubicBezTo>
                      <a:pt x="21704" y="6240"/>
                      <a:pt x="21683" y="6323"/>
                      <a:pt x="21662" y="6406"/>
                    </a:cubicBezTo>
                    <a:cubicBezTo>
                      <a:pt x="21642" y="6531"/>
                      <a:pt x="21683" y="6551"/>
                      <a:pt x="21559" y="6551"/>
                    </a:cubicBezTo>
                    <a:cubicBezTo>
                      <a:pt x="21600" y="6655"/>
                      <a:pt x="21621" y="6759"/>
                      <a:pt x="21621" y="6862"/>
                    </a:cubicBezTo>
                    <a:cubicBezTo>
                      <a:pt x="21621" y="6966"/>
                      <a:pt x="21579" y="7028"/>
                      <a:pt x="21621" y="7132"/>
                    </a:cubicBezTo>
                    <a:cubicBezTo>
                      <a:pt x="21538" y="7132"/>
                      <a:pt x="21538" y="7070"/>
                      <a:pt x="21476" y="7070"/>
                    </a:cubicBezTo>
                    <a:cubicBezTo>
                      <a:pt x="21331" y="7070"/>
                      <a:pt x="21476" y="7132"/>
                      <a:pt x="21372" y="7152"/>
                    </a:cubicBezTo>
                    <a:cubicBezTo>
                      <a:pt x="21310" y="7007"/>
                      <a:pt x="21289" y="6966"/>
                      <a:pt x="21123" y="6945"/>
                    </a:cubicBezTo>
                    <a:cubicBezTo>
                      <a:pt x="20999" y="6966"/>
                      <a:pt x="20895" y="7007"/>
                      <a:pt x="20792" y="7049"/>
                    </a:cubicBezTo>
                    <a:cubicBezTo>
                      <a:pt x="20730" y="7070"/>
                      <a:pt x="20688" y="7090"/>
                      <a:pt x="20667" y="7132"/>
                    </a:cubicBezTo>
                    <a:cubicBezTo>
                      <a:pt x="20543" y="7235"/>
                      <a:pt x="20667" y="7215"/>
                      <a:pt x="20626" y="7318"/>
                    </a:cubicBezTo>
                    <a:cubicBezTo>
                      <a:pt x="20584" y="7443"/>
                      <a:pt x="20377" y="7380"/>
                      <a:pt x="20274" y="7484"/>
                    </a:cubicBezTo>
                    <a:cubicBezTo>
                      <a:pt x="20191" y="7567"/>
                      <a:pt x="20191" y="7671"/>
                      <a:pt x="20149" y="7754"/>
                    </a:cubicBezTo>
                    <a:cubicBezTo>
                      <a:pt x="20128" y="7795"/>
                      <a:pt x="20128" y="7837"/>
                      <a:pt x="20128" y="7878"/>
                    </a:cubicBezTo>
                    <a:cubicBezTo>
                      <a:pt x="20087" y="7878"/>
                      <a:pt x="20045" y="7899"/>
                      <a:pt x="20004" y="7919"/>
                    </a:cubicBezTo>
                    <a:cubicBezTo>
                      <a:pt x="19921" y="7982"/>
                      <a:pt x="19838" y="8065"/>
                      <a:pt x="19797" y="8168"/>
                    </a:cubicBezTo>
                    <a:cubicBezTo>
                      <a:pt x="19755" y="8230"/>
                      <a:pt x="19631" y="8541"/>
                      <a:pt x="19507" y="8396"/>
                    </a:cubicBezTo>
                    <a:cubicBezTo>
                      <a:pt x="19548" y="8355"/>
                      <a:pt x="19548" y="8355"/>
                      <a:pt x="19507" y="8375"/>
                    </a:cubicBezTo>
                    <a:cubicBezTo>
                      <a:pt x="19610" y="8293"/>
                      <a:pt x="19672" y="8168"/>
                      <a:pt x="19672" y="8044"/>
                    </a:cubicBezTo>
                    <a:cubicBezTo>
                      <a:pt x="19631" y="7982"/>
                      <a:pt x="19589" y="8002"/>
                      <a:pt x="19631" y="7919"/>
                    </a:cubicBezTo>
                    <a:cubicBezTo>
                      <a:pt x="19652" y="7857"/>
                      <a:pt x="19631" y="7816"/>
                      <a:pt x="19548" y="7816"/>
                    </a:cubicBezTo>
                    <a:cubicBezTo>
                      <a:pt x="19548" y="7857"/>
                      <a:pt x="19548" y="7878"/>
                      <a:pt x="19507" y="7899"/>
                    </a:cubicBezTo>
                    <a:cubicBezTo>
                      <a:pt x="19465" y="7816"/>
                      <a:pt x="19444" y="7712"/>
                      <a:pt x="19341" y="7774"/>
                    </a:cubicBezTo>
                    <a:cubicBezTo>
                      <a:pt x="19361" y="7837"/>
                      <a:pt x="19341" y="7857"/>
                      <a:pt x="19258" y="7837"/>
                    </a:cubicBezTo>
                    <a:cubicBezTo>
                      <a:pt x="19196" y="7837"/>
                      <a:pt x="19133" y="7919"/>
                      <a:pt x="19113" y="7837"/>
                    </a:cubicBezTo>
                    <a:cubicBezTo>
                      <a:pt x="19092" y="7774"/>
                      <a:pt x="19009" y="7712"/>
                      <a:pt x="19009" y="7588"/>
                    </a:cubicBezTo>
                    <a:cubicBezTo>
                      <a:pt x="19030" y="7484"/>
                      <a:pt x="18988" y="7380"/>
                      <a:pt x="18926" y="7318"/>
                    </a:cubicBezTo>
                    <a:cubicBezTo>
                      <a:pt x="18719" y="7194"/>
                      <a:pt x="18512" y="7090"/>
                      <a:pt x="18304" y="7007"/>
                    </a:cubicBezTo>
                    <a:cubicBezTo>
                      <a:pt x="18076" y="6862"/>
                      <a:pt x="17786" y="6779"/>
                      <a:pt x="17517" y="6779"/>
                    </a:cubicBezTo>
                    <a:cubicBezTo>
                      <a:pt x="17517" y="6862"/>
                      <a:pt x="17620" y="6945"/>
                      <a:pt x="17599" y="7028"/>
                    </a:cubicBezTo>
                    <a:cubicBezTo>
                      <a:pt x="17434" y="6883"/>
                      <a:pt x="17226" y="6779"/>
                      <a:pt x="17019" y="6717"/>
                    </a:cubicBezTo>
                    <a:cubicBezTo>
                      <a:pt x="16915" y="6717"/>
                      <a:pt x="16833" y="6717"/>
                      <a:pt x="16750" y="6717"/>
                    </a:cubicBezTo>
                    <a:cubicBezTo>
                      <a:pt x="16625" y="6759"/>
                      <a:pt x="16542" y="6862"/>
                      <a:pt x="16459" y="6779"/>
                    </a:cubicBezTo>
                    <a:cubicBezTo>
                      <a:pt x="16501" y="6779"/>
                      <a:pt x="16522" y="6779"/>
                      <a:pt x="16563" y="6779"/>
                    </a:cubicBezTo>
                    <a:cubicBezTo>
                      <a:pt x="16397" y="6634"/>
                      <a:pt x="16356" y="6178"/>
                      <a:pt x="16066" y="6220"/>
                    </a:cubicBezTo>
                    <a:cubicBezTo>
                      <a:pt x="16128" y="6406"/>
                      <a:pt x="16231" y="6593"/>
                      <a:pt x="16376" y="6717"/>
                    </a:cubicBezTo>
                    <a:cubicBezTo>
                      <a:pt x="16335" y="6717"/>
                      <a:pt x="16314" y="6738"/>
                      <a:pt x="16294" y="6738"/>
                    </a:cubicBezTo>
                    <a:cubicBezTo>
                      <a:pt x="16231" y="6676"/>
                      <a:pt x="16190" y="6614"/>
                      <a:pt x="16148" y="6551"/>
                    </a:cubicBezTo>
                    <a:cubicBezTo>
                      <a:pt x="16066" y="6448"/>
                      <a:pt x="15962" y="6365"/>
                      <a:pt x="15838" y="6323"/>
                    </a:cubicBezTo>
                    <a:cubicBezTo>
                      <a:pt x="15755" y="6531"/>
                      <a:pt x="15817" y="6779"/>
                      <a:pt x="15464" y="6614"/>
                    </a:cubicBezTo>
                    <a:cubicBezTo>
                      <a:pt x="15444" y="6717"/>
                      <a:pt x="15464" y="6738"/>
                      <a:pt x="15361" y="6759"/>
                    </a:cubicBezTo>
                    <a:cubicBezTo>
                      <a:pt x="15257" y="6779"/>
                      <a:pt x="15153" y="6842"/>
                      <a:pt x="15091" y="6924"/>
                    </a:cubicBezTo>
                    <a:cubicBezTo>
                      <a:pt x="15112" y="6676"/>
                      <a:pt x="15029" y="6448"/>
                      <a:pt x="14843" y="6261"/>
                    </a:cubicBezTo>
                    <a:cubicBezTo>
                      <a:pt x="14697" y="6137"/>
                      <a:pt x="14407" y="6303"/>
                      <a:pt x="14283" y="6427"/>
                    </a:cubicBezTo>
                    <a:cubicBezTo>
                      <a:pt x="13993" y="6696"/>
                      <a:pt x="14034" y="7173"/>
                      <a:pt x="14366" y="7380"/>
                    </a:cubicBezTo>
                    <a:cubicBezTo>
                      <a:pt x="14304" y="7401"/>
                      <a:pt x="14221" y="7443"/>
                      <a:pt x="14179" y="7505"/>
                    </a:cubicBezTo>
                    <a:cubicBezTo>
                      <a:pt x="14096" y="7567"/>
                      <a:pt x="14076" y="7505"/>
                      <a:pt x="13972" y="7484"/>
                    </a:cubicBezTo>
                    <a:cubicBezTo>
                      <a:pt x="13827" y="7422"/>
                      <a:pt x="13661" y="7443"/>
                      <a:pt x="13537" y="7546"/>
                    </a:cubicBezTo>
                    <a:cubicBezTo>
                      <a:pt x="13516" y="7463"/>
                      <a:pt x="13454" y="7339"/>
                      <a:pt x="13350" y="7360"/>
                    </a:cubicBezTo>
                    <a:cubicBezTo>
                      <a:pt x="13226" y="7401"/>
                      <a:pt x="13288" y="7609"/>
                      <a:pt x="13329" y="7691"/>
                    </a:cubicBezTo>
                    <a:cubicBezTo>
                      <a:pt x="13391" y="7795"/>
                      <a:pt x="13495" y="7878"/>
                      <a:pt x="13599" y="7919"/>
                    </a:cubicBezTo>
                    <a:cubicBezTo>
                      <a:pt x="13661" y="8127"/>
                      <a:pt x="13723" y="8334"/>
                      <a:pt x="13827" y="8521"/>
                    </a:cubicBezTo>
                    <a:cubicBezTo>
                      <a:pt x="13744" y="8521"/>
                      <a:pt x="13661" y="8541"/>
                      <a:pt x="13578" y="8562"/>
                    </a:cubicBezTo>
                    <a:cubicBezTo>
                      <a:pt x="13495" y="8500"/>
                      <a:pt x="13433" y="8458"/>
                      <a:pt x="13350" y="8438"/>
                    </a:cubicBezTo>
                    <a:cubicBezTo>
                      <a:pt x="13288" y="8645"/>
                      <a:pt x="12811" y="8728"/>
                      <a:pt x="12977" y="8997"/>
                    </a:cubicBezTo>
                    <a:cubicBezTo>
                      <a:pt x="13163" y="8769"/>
                      <a:pt x="13391" y="9391"/>
                      <a:pt x="13620" y="8914"/>
                    </a:cubicBezTo>
                    <a:lnTo>
                      <a:pt x="13682" y="9080"/>
                    </a:lnTo>
                    <a:cubicBezTo>
                      <a:pt x="13702" y="9205"/>
                      <a:pt x="13744" y="9142"/>
                      <a:pt x="13848" y="9122"/>
                    </a:cubicBezTo>
                    <a:cubicBezTo>
                      <a:pt x="13972" y="9101"/>
                      <a:pt x="14096" y="9060"/>
                      <a:pt x="14200" y="8997"/>
                    </a:cubicBezTo>
                    <a:cubicBezTo>
                      <a:pt x="14221" y="9080"/>
                      <a:pt x="14345" y="9225"/>
                      <a:pt x="14200" y="9267"/>
                    </a:cubicBezTo>
                    <a:cubicBezTo>
                      <a:pt x="14386" y="9329"/>
                      <a:pt x="14366" y="9453"/>
                      <a:pt x="14179" y="9516"/>
                    </a:cubicBezTo>
                    <a:cubicBezTo>
                      <a:pt x="14179" y="9474"/>
                      <a:pt x="14055" y="9474"/>
                      <a:pt x="14013" y="9433"/>
                    </a:cubicBezTo>
                    <a:cubicBezTo>
                      <a:pt x="13972" y="9412"/>
                      <a:pt x="13930" y="9412"/>
                      <a:pt x="13910" y="9391"/>
                    </a:cubicBezTo>
                    <a:cubicBezTo>
                      <a:pt x="13806" y="9370"/>
                      <a:pt x="13827" y="9474"/>
                      <a:pt x="13765" y="9433"/>
                    </a:cubicBezTo>
                    <a:cubicBezTo>
                      <a:pt x="13785" y="9474"/>
                      <a:pt x="13785" y="9516"/>
                      <a:pt x="13765" y="9557"/>
                    </a:cubicBezTo>
                    <a:cubicBezTo>
                      <a:pt x="13682" y="9495"/>
                      <a:pt x="13682" y="9578"/>
                      <a:pt x="13620" y="9619"/>
                    </a:cubicBezTo>
                    <a:cubicBezTo>
                      <a:pt x="13557" y="9495"/>
                      <a:pt x="13412" y="9412"/>
                      <a:pt x="13267" y="9412"/>
                    </a:cubicBezTo>
                    <a:cubicBezTo>
                      <a:pt x="13267" y="9329"/>
                      <a:pt x="13267" y="9142"/>
                      <a:pt x="13163" y="9163"/>
                    </a:cubicBezTo>
                    <a:cubicBezTo>
                      <a:pt x="13060" y="9184"/>
                      <a:pt x="12770" y="9246"/>
                      <a:pt x="12935" y="9433"/>
                    </a:cubicBezTo>
                    <a:cubicBezTo>
                      <a:pt x="12956" y="9370"/>
                      <a:pt x="12998" y="9350"/>
                      <a:pt x="13060" y="9391"/>
                    </a:cubicBezTo>
                    <a:cubicBezTo>
                      <a:pt x="13018" y="9474"/>
                      <a:pt x="12956" y="9557"/>
                      <a:pt x="12956" y="9640"/>
                    </a:cubicBezTo>
                    <a:cubicBezTo>
                      <a:pt x="12977" y="9723"/>
                      <a:pt x="13143" y="9806"/>
                      <a:pt x="12977" y="9806"/>
                    </a:cubicBezTo>
                    <a:cubicBezTo>
                      <a:pt x="12873" y="9806"/>
                      <a:pt x="12894" y="9723"/>
                      <a:pt x="12811" y="9640"/>
                    </a:cubicBezTo>
                    <a:cubicBezTo>
                      <a:pt x="12707" y="9619"/>
                      <a:pt x="12645" y="9702"/>
                      <a:pt x="12542" y="9702"/>
                    </a:cubicBezTo>
                    <a:cubicBezTo>
                      <a:pt x="12562" y="9598"/>
                      <a:pt x="12749" y="9453"/>
                      <a:pt x="12811" y="9308"/>
                    </a:cubicBezTo>
                    <a:cubicBezTo>
                      <a:pt x="12915" y="9039"/>
                      <a:pt x="12687" y="9039"/>
                      <a:pt x="12666" y="8873"/>
                    </a:cubicBezTo>
                    <a:cubicBezTo>
                      <a:pt x="12645" y="8707"/>
                      <a:pt x="12583" y="8541"/>
                      <a:pt x="12479" y="8417"/>
                    </a:cubicBezTo>
                    <a:cubicBezTo>
                      <a:pt x="12417" y="8355"/>
                      <a:pt x="12355" y="8313"/>
                      <a:pt x="12293" y="8272"/>
                    </a:cubicBezTo>
                    <a:cubicBezTo>
                      <a:pt x="12127" y="8189"/>
                      <a:pt x="12127" y="8251"/>
                      <a:pt x="12023" y="8355"/>
                    </a:cubicBezTo>
                    <a:cubicBezTo>
                      <a:pt x="11940" y="8168"/>
                      <a:pt x="11795" y="7982"/>
                      <a:pt x="11650" y="7837"/>
                    </a:cubicBezTo>
                    <a:cubicBezTo>
                      <a:pt x="11609" y="7795"/>
                      <a:pt x="11567" y="7774"/>
                      <a:pt x="11526" y="7774"/>
                    </a:cubicBezTo>
                    <a:cubicBezTo>
                      <a:pt x="11505" y="7816"/>
                      <a:pt x="11360" y="7961"/>
                      <a:pt x="11402" y="7795"/>
                    </a:cubicBezTo>
                    <a:cubicBezTo>
                      <a:pt x="11443" y="7650"/>
                      <a:pt x="11484" y="7463"/>
                      <a:pt x="11298" y="7422"/>
                    </a:cubicBezTo>
                    <a:cubicBezTo>
                      <a:pt x="11070" y="7380"/>
                      <a:pt x="11070" y="7795"/>
                      <a:pt x="11111" y="7940"/>
                    </a:cubicBezTo>
                    <a:cubicBezTo>
                      <a:pt x="11049" y="7899"/>
                      <a:pt x="10987" y="7899"/>
                      <a:pt x="10925" y="7899"/>
                    </a:cubicBezTo>
                    <a:cubicBezTo>
                      <a:pt x="10800" y="7899"/>
                      <a:pt x="10842" y="7899"/>
                      <a:pt x="10780" y="7774"/>
                    </a:cubicBezTo>
                    <a:cubicBezTo>
                      <a:pt x="10800" y="7733"/>
                      <a:pt x="10676" y="7546"/>
                      <a:pt x="10655" y="7443"/>
                    </a:cubicBezTo>
                    <a:cubicBezTo>
                      <a:pt x="10655" y="7339"/>
                      <a:pt x="10780" y="7194"/>
                      <a:pt x="10655" y="7090"/>
                    </a:cubicBezTo>
                    <a:cubicBezTo>
                      <a:pt x="10552" y="6987"/>
                      <a:pt x="10427" y="6924"/>
                      <a:pt x="10303" y="6862"/>
                    </a:cubicBezTo>
                    <a:cubicBezTo>
                      <a:pt x="10199" y="6821"/>
                      <a:pt x="10096" y="6821"/>
                      <a:pt x="9992" y="6821"/>
                    </a:cubicBezTo>
                    <a:cubicBezTo>
                      <a:pt x="9930" y="6842"/>
                      <a:pt x="9847" y="6862"/>
                      <a:pt x="9785" y="6883"/>
                    </a:cubicBezTo>
                    <a:cubicBezTo>
                      <a:pt x="9681" y="6924"/>
                      <a:pt x="9722" y="6987"/>
                      <a:pt x="9743" y="7090"/>
                    </a:cubicBezTo>
                    <a:cubicBezTo>
                      <a:pt x="9785" y="7443"/>
                      <a:pt x="9785" y="7816"/>
                      <a:pt x="9847" y="8168"/>
                    </a:cubicBezTo>
                    <a:cubicBezTo>
                      <a:pt x="9722" y="8168"/>
                      <a:pt x="9432" y="8230"/>
                      <a:pt x="9391" y="8127"/>
                    </a:cubicBezTo>
                    <a:cubicBezTo>
                      <a:pt x="9308" y="7940"/>
                      <a:pt x="9163" y="7940"/>
                      <a:pt x="8997" y="7982"/>
                    </a:cubicBezTo>
                    <a:cubicBezTo>
                      <a:pt x="8852" y="8002"/>
                      <a:pt x="8727" y="8085"/>
                      <a:pt x="8645" y="8189"/>
                    </a:cubicBezTo>
                    <a:cubicBezTo>
                      <a:pt x="8541" y="8313"/>
                      <a:pt x="8458" y="8334"/>
                      <a:pt x="8334" y="8417"/>
                    </a:cubicBezTo>
                    <a:cubicBezTo>
                      <a:pt x="8417" y="8521"/>
                      <a:pt x="8686" y="8624"/>
                      <a:pt x="8562" y="8811"/>
                    </a:cubicBezTo>
                    <a:cubicBezTo>
                      <a:pt x="8479" y="8935"/>
                      <a:pt x="8479" y="8852"/>
                      <a:pt x="8417" y="8749"/>
                    </a:cubicBezTo>
                    <a:cubicBezTo>
                      <a:pt x="8354" y="8666"/>
                      <a:pt x="8292" y="8583"/>
                      <a:pt x="8251" y="8500"/>
                    </a:cubicBezTo>
                    <a:cubicBezTo>
                      <a:pt x="8043" y="8189"/>
                      <a:pt x="7815" y="7837"/>
                      <a:pt x="7463" y="7691"/>
                    </a:cubicBezTo>
                    <a:cubicBezTo>
                      <a:pt x="7442" y="7774"/>
                      <a:pt x="7463" y="7878"/>
                      <a:pt x="7442" y="7961"/>
                    </a:cubicBezTo>
                    <a:cubicBezTo>
                      <a:pt x="7380" y="8127"/>
                      <a:pt x="7214" y="8085"/>
                      <a:pt x="7090" y="8044"/>
                    </a:cubicBezTo>
                    <a:cubicBezTo>
                      <a:pt x="6986" y="8479"/>
                      <a:pt x="7194" y="8583"/>
                      <a:pt x="7484" y="8832"/>
                    </a:cubicBezTo>
                    <a:cubicBezTo>
                      <a:pt x="7525" y="8873"/>
                      <a:pt x="7587" y="8935"/>
                      <a:pt x="7608" y="8977"/>
                    </a:cubicBezTo>
                    <a:cubicBezTo>
                      <a:pt x="7670" y="9101"/>
                      <a:pt x="7608" y="9122"/>
                      <a:pt x="7587" y="9246"/>
                    </a:cubicBezTo>
                    <a:cubicBezTo>
                      <a:pt x="7567" y="9350"/>
                      <a:pt x="7608" y="9495"/>
                      <a:pt x="7587" y="9661"/>
                    </a:cubicBezTo>
                    <a:cubicBezTo>
                      <a:pt x="7463" y="9661"/>
                      <a:pt x="7339" y="9744"/>
                      <a:pt x="7276" y="9868"/>
                    </a:cubicBezTo>
                    <a:cubicBezTo>
                      <a:pt x="7276" y="9598"/>
                      <a:pt x="7235" y="9329"/>
                      <a:pt x="7194" y="9080"/>
                    </a:cubicBezTo>
                    <a:cubicBezTo>
                      <a:pt x="7007" y="9101"/>
                      <a:pt x="6841" y="9018"/>
                      <a:pt x="6758" y="8873"/>
                    </a:cubicBezTo>
                    <a:cubicBezTo>
                      <a:pt x="6613" y="8583"/>
                      <a:pt x="6717" y="8230"/>
                      <a:pt x="6551" y="7940"/>
                    </a:cubicBezTo>
                    <a:cubicBezTo>
                      <a:pt x="6509" y="7857"/>
                      <a:pt x="6468" y="7795"/>
                      <a:pt x="6406" y="7733"/>
                    </a:cubicBezTo>
                    <a:cubicBezTo>
                      <a:pt x="6281" y="7629"/>
                      <a:pt x="6219" y="7650"/>
                      <a:pt x="6095" y="7691"/>
                    </a:cubicBezTo>
                    <a:cubicBezTo>
                      <a:pt x="5908" y="7754"/>
                      <a:pt x="5763" y="7899"/>
                      <a:pt x="5660" y="8065"/>
                    </a:cubicBezTo>
                    <a:cubicBezTo>
                      <a:pt x="5494" y="8375"/>
                      <a:pt x="5618" y="8790"/>
                      <a:pt x="5929" y="8956"/>
                    </a:cubicBezTo>
                    <a:cubicBezTo>
                      <a:pt x="5805" y="9018"/>
                      <a:pt x="5680" y="9122"/>
                      <a:pt x="5618" y="9267"/>
                    </a:cubicBezTo>
                    <a:cubicBezTo>
                      <a:pt x="5369" y="9122"/>
                      <a:pt x="5100" y="8956"/>
                      <a:pt x="4830" y="8832"/>
                    </a:cubicBezTo>
                    <a:cubicBezTo>
                      <a:pt x="4685" y="8790"/>
                      <a:pt x="4561" y="8728"/>
                      <a:pt x="4457" y="8666"/>
                    </a:cubicBezTo>
                    <a:cubicBezTo>
                      <a:pt x="4354" y="8562"/>
                      <a:pt x="4209" y="8521"/>
                      <a:pt x="4084" y="8583"/>
                    </a:cubicBezTo>
                    <a:cubicBezTo>
                      <a:pt x="4291" y="8769"/>
                      <a:pt x="4519" y="9142"/>
                      <a:pt x="4063" y="9163"/>
                    </a:cubicBezTo>
                    <a:cubicBezTo>
                      <a:pt x="4063" y="9205"/>
                      <a:pt x="4063" y="9225"/>
                      <a:pt x="4084" y="9267"/>
                    </a:cubicBezTo>
                    <a:cubicBezTo>
                      <a:pt x="4001" y="9205"/>
                      <a:pt x="3918" y="9205"/>
                      <a:pt x="3835" y="9246"/>
                    </a:cubicBezTo>
                    <a:cubicBezTo>
                      <a:pt x="3918" y="9350"/>
                      <a:pt x="4789" y="10055"/>
                      <a:pt x="4830" y="9723"/>
                    </a:cubicBezTo>
                    <a:cubicBezTo>
                      <a:pt x="4976" y="9764"/>
                      <a:pt x="5017" y="9972"/>
                      <a:pt x="5162" y="9930"/>
                    </a:cubicBezTo>
                    <a:cubicBezTo>
                      <a:pt x="5307" y="9889"/>
                      <a:pt x="5452" y="9827"/>
                      <a:pt x="5556" y="9723"/>
                    </a:cubicBezTo>
                    <a:cubicBezTo>
                      <a:pt x="5577" y="9889"/>
                      <a:pt x="5556" y="9847"/>
                      <a:pt x="5452" y="9951"/>
                    </a:cubicBezTo>
                    <a:cubicBezTo>
                      <a:pt x="5390" y="10034"/>
                      <a:pt x="5328" y="10137"/>
                      <a:pt x="5328" y="10241"/>
                    </a:cubicBezTo>
                    <a:cubicBezTo>
                      <a:pt x="5204" y="10303"/>
                      <a:pt x="5100" y="10386"/>
                      <a:pt x="4996" y="10469"/>
                    </a:cubicBezTo>
                    <a:lnTo>
                      <a:pt x="5328" y="10863"/>
                    </a:lnTo>
                    <a:cubicBezTo>
                      <a:pt x="5141" y="10863"/>
                      <a:pt x="5141" y="10925"/>
                      <a:pt x="5058" y="10739"/>
                    </a:cubicBezTo>
                    <a:cubicBezTo>
                      <a:pt x="5017" y="10635"/>
                      <a:pt x="4955" y="10531"/>
                      <a:pt x="4893" y="10448"/>
                    </a:cubicBezTo>
                    <a:cubicBezTo>
                      <a:pt x="4789" y="10241"/>
                      <a:pt x="4665" y="10096"/>
                      <a:pt x="4478" y="9972"/>
                    </a:cubicBezTo>
                    <a:cubicBezTo>
                      <a:pt x="4333" y="9889"/>
                      <a:pt x="4146" y="9909"/>
                      <a:pt x="4001" y="9806"/>
                    </a:cubicBezTo>
                    <a:cubicBezTo>
                      <a:pt x="3835" y="9723"/>
                      <a:pt x="3794" y="9516"/>
                      <a:pt x="3690" y="9391"/>
                    </a:cubicBezTo>
                    <a:cubicBezTo>
                      <a:pt x="3545" y="9267"/>
                      <a:pt x="3379" y="9184"/>
                      <a:pt x="3193" y="9163"/>
                    </a:cubicBezTo>
                    <a:cubicBezTo>
                      <a:pt x="3048" y="9267"/>
                      <a:pt x="2944" y="9412"/>
                      <a:pt x="2861" y="9578"/>
                    </a:cubicBezTo>
                    <a:cubicBezTo>
                      <a:pt x="2758" y="9868"/>
                      <a:pt x="2861" y="10220"/>
                      <a:pt x="3151" y="10386"/>
                    </a:cubicBezTo>
                    <a:cubicBezTo>
                      <a:pt x="3006" y="10469"/>
                      <a:pt x="2758" y="10739"/>
                      <a:pt x="2944" y="10863"/>
                    </a:cubicBezTo>
                    <a:cubicBezTo>
                      <a:pt x="3048" y="10925"/>
                      <a:pt x="3172" y="11008"/>
                      <a:pt x="3276" y="11070"/>
                    </a:cubicBezTo>
                    <a:cubicBezTo>
                      <a:pt x="3379" y="11153"/>
                      <a:pt x="3421" y="11278"/>
                      <a:pt x="3504" y="11381"/>
                    </a:cubicBezTo>
                    <a:cubicBezTo>
                      <a:pt x="3649" y="11588"/>
                      <a:pt x="3815" y="11775"/>
                      <a:pt x="4022" y="11941"/>
                    </a:cubicBezTo>
                    <a:cubicBezTo>
                      <a:pt x="4105" y="12024"/>
                      <a:pt x="4188" y="12086"/>
                      <a:pt x="4271" y="12169"/>
                    </a:cubicBezTo>
                    <a:lnTo>
                      <a:pt x="4395" y="12252"/>
                    </a:lnTo>
                    <a:cubicBezTo>
                      <a:pt x="4374" y="12335"/>
                      <a:pt x="4395" y="12397"/>
                      <a:pt x="4437" y="12459"/>
                    </a:cubicBezTo>
                    <a:cubicBezTo>
                      <a:pt x="4540" y="12293"/>
                      <a:pt x="4665" y="12480"/>
                      <a:pt x="4706" y="12563"/>
                    </a:cubicBezTo>
                    <a:cubicBezTo>
                      <a:pt x="4747" y="12625"/>
                      <a:pt x="4913" y="12729"/>
                      <a:pt x="4872" y="12791"/>
                    </a:cubicBezTo>
                    <a:cubicBezTo>
                      <a:pt x="4913" y="12770"/>
                      <a:pt x="4934" y="12791"/>
                      <a:pt x="4913" y="12853"/>
                    </a:cubicBezTo>
                    <a:cubicBezTo>
                      <a:pt x="4789" y="12832"/>
                      <a:pt x="4727" y="12853"/>
                      <a:pt x="4768" y="12977"/>
                    </a:cubicBezTo>
                    <a:cubicBezTo>
                      <a:pt x="4706" y="12936"/>
                      <a:pt x="4665" y="12915"/>
                      <a:pt x="4602" y="12894"/>
                    </a:cubicBezTo>
                    <a:cubicBezTo>
                      <a:pt x="4789" y="12874"/>
                      <a:pt x="4706" y="12666"/>
                      <a:pt x="4561" y="12646"/>
                    </a:cubicBezTo>
                    <a:cubicBezTo>
                      <a:pt x="4478" y="12604"/>
                      <a:pt x="4354" y="12646"/>
                      <a:pt x="4333" y="12563"/>
                    </a:cubicBezTo>
                    <a:cubicBezTo>
                      <a:pt x="4291" y="12501"/>
                      <a:pt x="4209" y="12459"/>
                      <a:pt x="4146" y="12438"/>
                    </a:cubicBezTo>
                    <a:cubicBezTo>
                      <a:pt x="3981" y="12376"/>
                      <a:pt x="3815" y="12563"/>
                      <a:pt x="3732" y="12687"/>
                    </a:cubicBezTo>
                    <a:cubicBezTo>
                      <a:pt x="3670" y="12770"/>
                      <a:pt x="3628" y="12874"/>
                      <a:pt x="3587" y="12977"/>
                    </a:cubicBezTo>
                    <a:lnTo>
                      <a:pt x="3877" y="13102"/>
                    </a:lnTo>
                    <a:cubicBezTo>
                      <a:pt x="3835" y="13102"/>
                      <a:pt x="3794" y="13122"/>
                      <a:pt x="3753" y="13143"/>
                    </a:cubicBezTo>
                    <a:cubicBezTo>
                      <a:pt x="3690" y="13081"/>
                      <a:pt x="3649" y="13040"/>
                      <a:pt x="3587" y="12998"/>
                    </a:cubicBezTo>
                    <a:cubicBezTo>
                      <a:pt x="3462" y="12915"/>
                      <a:pt x="3296" y="13019"/>
                      <a:pt x="3193" y="13102"/>
                    </a:cubicBezTo>
                    <a:cubicBezTo>
                      <a:pt x="3234" y="13060"/>
                      <a:pt x="3276" y="13019"/>
                      <a:pt x="3338" y="12998"/>
                    </a:cubicBezTo>
                    <a:cubicBezTo>
                      <a:pt x="3214" y="12791"/>
                      <a:pt x="2965" y="12708"/>
                      <a:pt x="2737" y="12770"/>
                    </a:cubicBezTo>
                    <a:cubicBezTo>
                      <a:pt x="2654" y="12811"/>
                      <a:pt x="2550" y="12832"/>
                      <a:pt x="2447" y="12832"/>
                    </a:cubicBezTo>
                    <a:cubicBezTo>
                      <a:pt x="2384" y="12811"/>
                      <a:pt x="2343" y="12791"/>
                      <a:pt x="2301" y="12770"/>
                    </a:cubicBezTo>
                    <a:cubicBezTo>
                      <a:pt x="2198" y="12708"/>
                      <a:pt x="2198" y="12770"/>
                      <a:pt x="2115" y="12811"/>
                    </a:cubicBezTo>
                    <a:cubicBezTo>
                      <a:pt x="1949" y="12957"/>
                      <a:pt x="1845" y="13185"/>
                      <a:pt x="1887" y="13392"/>
                    </a:cubicBezTo>
                    <a:cubicBezTo>
                      <a:pt x="1908" y="13516"/>
                      <a:pt x="2260" y="13496"/>
                      <a:pt x="2384" y="13516"/>
                    </a:cubicBezTo>
                    <a:cubicBezTo>
                      <a:pt x="2571" y="13537"/>
                      <a:pt x="2758" y="13537"/>
                      <a:pt x="2944" y="13537"/>
                    </a:cubicBezTo>
                    <a:cubicBezTo>
                      <a:pt x="2923" y="13806"/>
                      <a:pt x="3068" y="14055"/>
                      <a:pt x="3317" y="14159"/>
                    </a:cubicBezTo>
                    <a:cubicBezTo>
                      <a:pt x="3255" y="14180"/>
                      <a:pt x="3214" y="14221"/>
                      <a:pt x="3172" y="14263"/>
                    </a:cubicBezTo>
                    <a:cubicBezTo>
                      <a:pt x="3131" y="14117"/>
                      <a:pt x="3006" y="14014"/>
                      <a:pt x="2861" y="14035"/>
                    </a:cubicBezTo>
                    <a:cubicBezTo>
                      <a:pt x="2758" y="14014"/>
                      <a:pt x="2654" y="14055"/>
                      <a:pt x="2612" y="14159"/>
                    </a:cubicBezTo>
                    <a:cubicBezTo>
                      <a:pt x="2467" y="14180"/>
                      <a:pt x="2301" y="14200"/>
                      <a:pt x="2156" y="14200"/>
                    </a:cubicBezTo>
                    <a:cubicBezTo>
                      <a:pt x="1680" y="14242"/>
                      <a:pt x="1161" y="14200"/>
                      <a:pt x="768" y="14532"/>
                    </a:cubicBezTo>
                    <a:cubicBezTo>
                      <a:pt x="830" y="14594"/>
                      <a:pt x="954" y="14636"/>
                      <a:pt x="1037" y="14698"/>
                    </a:cubicBezTo>
                    <a:cubicBezTo>
                      <a:pt x="1161" y="14843"/>
                      <a:pt x="1037" y="15009"/>
                      <a:pt x="913" y="15112"/>
                    </a:cubicBezTo>
                    <a:cubicBezTo>
                      <a:pt x="954" y="15154"/>
                      <a:pt x="1016" y="15195"/>
                      <a:pt x="1078" y="15237"/>
                    </a:cubicBezTo>
                    <a:cubicBezTo>
                      <a:pt x="975" y="15237"/>
                      <a:pt x="975" y="15175"/>
                      <a:pt x="913" y="15299"/>
                    </a:cubicBezTo>
                    <a:cubicBezTo>
                      <a:pt x="850" y="15382"/>
                      <a:pt x="809" y="15486"/>
                      <a:pt x="788" y="15589"/>
                    </a:cubicBezTo>
                    <a:cubicBezTo>
                      <a:pt x="602" y="15548"/>
                      <a:pt x="125" y="15506"/>
                      <a:pt x="63" y="15734"/>
                    </a:cubicBezTo>
                    <a:cubicBezTo>
                      <a:pt x="1" y="15962"/>
                      <a:pt x="1" y="16211"/>
                      <a:pt x="83" y="16418"/>
                    </a:cubicBezTo>
                    <a:cubicBezTo>
                      <a:pt x="291" y="16833"/>
                      <a:pt x="788" y="16978"/>
                      <a:pt x="1182" y="16750"/>
                    </a:cubicBezTo>
                    <a:cubicBezTo>
                      <a:pt x="1141" y="17455"/>
                      <a:pt x="519" y="17144"/>
                      <a:pt x="1224" y="16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2"/>
              <p:cNvSpPr/>
              <p:nvPr/>
            </p:nvSpPr>
            <p:spPr>
              <a:xfrm>
                <a:off x="490000" y="423124"/>
                <a:ext cx="1734253" cy="1004478"/>
              </a:xfrm>
              <a:custGeom>
                <a:rect b="b" l="l" r="r" t="t"/>
                <a:pathLst>
                  <a:path extrusionOk="0" h="39345" w="67930">
                    <a:moveTo>
                      <a:pt x="1224" y="16771"/>
                    </a:moveTo>
                    <a:cubicBezTo>
                      <a:pt x="1141" y="17517"/>
                      <a:pt x="2032" y="17704"/>
                      <a:pt x="2592" y="17807"/>
                    </a:cubicBezTo>
                    <a:cubicBezTo>
                      <a:pt x="2529" y="17932"/>
                      <a:pt x="2509" y="18097"/>
                      <a:pt x="2509" y="18243"/>
                    </a:cubicBezTo>
                    <a:cubicBezTo>
                      <a:pt x="2529" y="18325"/>
                      <a:pt x="2529" y="18408"/>
                      <a:pt x="2550" y="18512"/>
                    </a:cubicBezTo>
                    <a:cubicBezTo>
                      <a:pt x="2488" y="18512"/>
                      <a:pt x="2426" y="18553"/>
                      <a:pt x="2384" y="18616"/>
                    </a:cubicBezTo>
                    <a:cubicBezTo>
                      <a:pt x="2281" y="18699"/>
                      <a:pt x="2239" y="18823"/>
                      <a:pt x="2156" y="18927"/>
                    </a:cubicBezTo>
                    <a:cubicBezTo>
                      <a:pt x="2032" y="18906"/>
                      <a:pt x="1908" y="18947"/>
                      <a:pt x="1804" y="19009"/>
                    </a:cubicBezTo>
                    <a:cubicBezTo>
                      <a:pt x="1659" y="19134"/>
                      <a:pt x="1555" y="19258"/>
                      <a:pt x="1472" y="19403"/>
                    </a:cubicBezTo>
                    <a:cubicBezTo>
                      <a:pt x="1410" y="19486"/>
                      <a:pt x="1327" y="19528"/>
                      <a:pt x="1244" y="19569"/>
                    </a:cubicBezTo>
                    <a:cubicBezTo>
                      <a:pt x="1203" y="19590"/>
                      <a:pt x="1161" y="19590"/>
                      <a:pt x="1099" y="19611"/>
                    </a:cubicBezTo>
                    <a:cubicBezTo>
                      <a:pt x="996" y="19611"/>
                      <a:pt x="1016" y="19735"/>
                      <a:pt x="996" y="19839"/>
                    </a:cubicBezTo>
                    <a:cubicBezTo>
                      <a:pt x="954" y="20087"/>
                      <a:pt x="1016" y="20357"/>
                      <a:pt x="1203" y="20543"/>
                    </a:cubicBezTo>
                    <a:cubicBezTo>
                      <a:pt x="1286" y="20606"/>
                      <a:pt x="1306" y="20647"/>
                      <a:pt x="1389" y="20585"/>
                    </a:cubicBezTo>
                    <a:lnTo>
                      <a:pt x="1576" y="20461"/>
                    </a:lnTo>
                    <a:cubicBezTo>
                      <a:pt x="1721" y="20357"/>
                      <a:pt x="1887" y="20253"/>
                      <a:pt x="2032" y="20150"/>
                    </a:cubicBezTo>
                    <a:cubicBezTo>
                      <a:pt x="2281" y="20004"/>
                      <a:pt x="2509" y="19797"/>
                      <a:pt x="2695" y="19548"/>
                    </a:cubicBezTo>
                    <a:cubicBezTo>
                      <a:pt x="2758" y="19445"/>
                      <a:pt x="2820" y="19362"/>
                      <a:pt x="2903" y="19279"/>
                    </a:cubicBezTo>
                    <a:cubicBezTo>
                      <a:pt x="3048" y="19155"/>
                      <a:pt x="3151" y="19009"/>
                      <a:pt x="3234" y="18844"/>
                    </a:cubicBezTo>
                    <a:cubicBezTo>
                      <a:pt x="3110" y="18802"/>
                      <a:pt x="3027" y="18885"/>
                      <a:pt x="2986" y="18740"/>
                    </a:cubicBezTo>
                    <a:cubicBezTo>
                      <a:pt x="3131" y="18781"/>
                      <a:pt x="3276" y="18802"/>
                      <a:pt x="3421" y="18823"/>
                    </a:cubicBezTo>
                    <a:cubicBezTo>
                      <a:pt x="3296" y="18927"/>
                      <a:pt x="3276" y="19092"/>
                      <a:pt x="3338" y="19258"/>
                    </a:cubicBezTo>
                    <a:cubicBezTo>
                      <a:pt x="3359" y="19383"/>
                      <a:pt x="3214" y="19383"/>
                      <a:pt x="3110" y="19424"/>
                    </a:cubicBezTo>
                    <a:cubicBezTo>
                      <a:pt x="2986" y="19466"/>
                      <a:pt x="3048" y="19548"/>
                      <a:pt x="3027" y="19673"/>
                    </a:cubicBezTo>
                    <a:cubicBezTo>
                      <a:pt x="2965" y="19942"/>
                      <a:pt x="2592" y="19942"/>
                      <a:pt x="2384" y="20046"/>
                    </a:cubicBezTo>
                    <a:cubicBezTo>
                      <a:pt x="2239" y="20129"/>
                      <a:pt x="2115" y="20253"/>
                      <a:pt x="2053" y="20419"/>
                    </a:cubicBezTo>
                    <a:cubicBezTo>
                      <a:pt x="2115" y="20585"/>
                      <a:pt x="2239" y="20709"/>
                      <a:pt x="2405" y="20792"/>
                    </a:cubicBezTo>
                    <a:cubicBezTo>
                      <a:pt x="2695" y="20937"/>
                      <a:pt x="3048" y="20771"/>
                      <a:pt x="3131" y="20461"/>
                    </a:cubicBezTo>
                    <a:cubicBezTo>
                      <a:pt x="3172" y="20502"/>
                      <a:pt x="3193" y="20543"/>
                      <a:pt x="3234" y="20564"/>
                    </a:cubicBezTo>
                    <a:cubicBezTo>
                      <a:pt x="3317" y="20626"/>
                      <a:pt x="3359" y="20585"/>
                      <a:pt x="3317" y="20689"/>
                    </a:cubicBezTo>
                    <a:cubicBezTo>
                      <a:pt x="3483" y="20751"/>
                      <a:pt x="3690" y="20709"/>
                      <a:pt x="3545" y="20979"/>
                    </a:cubicBezTo>
                    <a:cubicBezTo>
                      <a:pt x="3732" y="21062"/>
                      <a:pt x="3960" y="20979"/>
                      <a:pt x="4063" y="20813"/>
                    </a:cubicBezTo>
                    <a:cubicBezTo>
                      <a:pt x="4105" y="20751"/>
                      <a:pt x="4167" y="20689"/>
                      <a:pt x="4250" y="20668"/>
                    </a:cubicBezTo>
                    <a:cubicBezTo>
                      <a:pt x="4354" y="20606"/>
                      <a:pt x="4478" y="20668"/>
                      <a:pt x="4582" y="20606"/>
                    </a:cubicBezTo>
                    <a:cubicBezTo>
                      <a:pt x="4623" y="20730"/>
                      <a:pt x="4685" y="20834"/>
                      <a:pt x="4768" y="20937"/>
                    </a:cubicBezTo>
                    <a:lnTo>
                      <a:pt x="4499" y="20937"/>
                    </a:lnTo>
                    <a:cubicBezTo>
                      <a:pt x="4333" y="20937"/>
                      <a:pt x="4333" y="20937"/>
                      <a:pt x="4271" y="21082"/>
                    </a:cubicBezTo>
                    <a:cubicBezTo>
                      <a:pt x="4250" y="21186"/>
                      <a:pt x="4146" y="21248"/>
                      <a:pt x="4043" y="21269"/>
                    </a:cubicBezTo>
                    <a:cubicBezTo>
                      <a:pt x="3753" y="21290"/>
                      <a:pt x="3483" y="21227"/>
                      <a:pt x="3276" y="21476"/>
                    </a:cubicBezTo>
                    <a:cubicBezTo>
                      <a:pt x="3193" y="21310"/>
                      <a:pt x="3048" y="21186"/>
                      <a:pt x="2882" y="21124"/>
                    </a:cubicBezTo>
                    <a:cubicBezTo>
                      <a:pt x="2758" y="21082"/>
                      <a:pt x="2737" y="21207"/>
                      <a:pt x="2654" y="21290"/>
                    </a:cubicBezTo>
                    <a:cubicBezTo>
                      <a:pt x="2592" y="21393"/>
                      <a:pt x="2488" y="21518"/>
                      <a:pt x="2405" y="21621"/>
                    </a:cubicBezTo>
                    <a:cubicBezTo>
                      <a:pt x="2136" y="21932"/>
                      <a:pt x="1825" y="22305"/>
                      <a:pt x="1825" y="22741"/>
                    </a:cubicBezTo>
                    <a:cubicBezTo>
                      <a:pt x="1928" y="22741"/>
                      <a:pt x="2032" y="22679"/>
                      <a:pt x="2136" y="22679"/>
                    </a:cubicBezTo>
                    <a:cubicBezTo>
                      <a:pt x="2343" y="22679"/>
                      <a:pt x="2364" y="22886"/>
                      <a:pt x="2343" y="23031"/>
                    </a:cubicBezTo>
                    <a:cubicBezTo>
                      <a:pt x="2654" y="23031"/>
                      <a:pt x="2923" y="22803"/>
                      <a:pt x="3006" y="22513"/>
                    </a:cubicBezTo>
                    <a:cubicBezTo>
                      <a:pt x="3027" y="22388"/>
                      <a:pt x="3068" y="22285"/>
                      <a:pt x="3131" y="22181"/>
                    </a:cubicBezTo>
                    <a:cubicBezTo>
                      <a:pt x="3151" y="22140"/>
                      <a:pt x="3214" y="22077"/>
                      <a:pt x="3276" y="22036"/>
                    </a:cubicBezTo>
                    <a:cubicBezTo>
                      <a:pt x="3379" y="21974"/>
                      <a:pt x="3400" y="21994"/>
                      <a:pt x="3379" y="21829"/>
                    </a:cubicBezTo>
                    <a:cubicBezTo>
                      <a:pt x="3483" y="21953"/>
                      <a:pt x="3628" y="22036"/>
                      <a:pt x="3794" y="22015"/>
                    </a:cubicBezTo>
                    <a:cubicBezTo>
                      <a:pt x="3628" y="22140"/>
                      <a:pt x="3856" y="22243"/>
                      <a:pt x="3981" y="22222"/>
                    </a:cubicBezTo>
                    <a:cubicBezTo>
                      <a:pt x="4063" y="22202"/>
                      <a:pt x="4146" y="22160"/>
                      <a:pt x="4209" y="22098"/>
                    </a:cubicBezTo>
                    <a:cubicBezTo>
                      <a:pt x="4333" y="21994"/>
                      <a:pt x="4271" y="22036"/>
                      <a:pt x="4437" y="22077"/>
                    </a:cubicBezTo>
                    <a:cubicBezTo>
                      <a:pt x="4126" y="22181"/>
                      <a:pt x="3815" y="22305"/>
                      <a:pt x="3524" y="22471"/>
                    </a:cubicBezTo>
                    <a:cubicBezTo>
                      <a:pt x="3400" y="22554"/>
                      <a:pt x="3483" y="22658"/>
                      <a:pt x="3483" y="22803"/>
                    </a:cubicBezTo>
                    <a:cubicBezTo>
                      <a:pt x="3483" y="22886"/>
                      <a:pt x="3462" y="22948"/>
                      <a:pt x="3400" y="23031"/>
                    </a:cubicBezTo>
                    <a:cubicBezTo>
                      <a:pt x="3214" y="23300"/>
                      <a:pt x="2758" y="23321"/>
                      <a:pt x="2509" y="23549"/>
                    </a:cubicBezTo>
                    <a:cubicBezTo>
                      <a:pt x="2384" y="23653"/>
                      <a:pt x="2136" y="23922"/>
                      <a:pt x="2239" y="24088"/>
                    </a:cubicBezTo>
                    <a:cubicBezTo>
                      <a:pt x="2364" y="24295"/>
                      <a:pt x="2550" y="24461"/>
                      <a:pt x="2799" y="24544"/>
                    </a:cubicBezTo>
                    <a:cubicBezTo>
                      <a:pt x="3234" y="24648"/>
                      <a:pt x="3670" y="24378"/>
                      <a:pt x="3753" y="23922"/>
                    </a:cubicBezTo>
                    <a:cubicBezTo>
                      <a:pt x="3877" y="24047"/>
                      <a:pt x="4022" y="24150"/>
                      <a:pt x="4188" y="24171"/>
                    </a:cubicBezTo>
                    <a:cubicBezTo>
                      <a:pt x="4084" y="24689"/>
                      <a:pt x="3773" y="25332"/>
                      <a:pt x="3981" y="25871"/>
                    </a:cubicBezTo>
                    <a:cubicBezTo>
                      <a:pt x="4084" y="25829"/>
                      <a:pt x="4126" y="25746"/>
                      <a:pt x="4229" y="25705"/>
                    </a:cubicBezTo>
                    <a:cubicBezTo>
                      <a:pt x="4395" y="25622"/>
                      <a:pt x="4499" y="25788"/>
                      <a:pt x="4540" y="25933"/>
                    </a:cubicBezTo>
                    <a:cubicBezTo>
                      <a:pt x="4830" y="25788"/>
                      <a:pt x="4976" y="25456"/>
                      <a:pt x="4893" y="25145"/>
                    </a:cubicBezTo>
                    <a:cubicBezTo>
                      <a:pt x="4872" y="25000"/>
                      <a:pt x="4893" y="24876"/>
                      <a:pt x="4934" y="24772"/>
                    </a:cubicBezTo>
                    <a:cubicBezTo>
                      <a:pt x="4996" y="24669"/>
                      <a:pt x="5079" y="24669"/>
                      <a:pt x="5017" y="24565"/>
                    </a:cubicBezTo>
                    <a:cubicBezTo>
                      <a:pt x="4955" y="24461"/>
                      <a:pt x="4872" y="24358"/>
                      <a:pt x="4789" y="24275"/>
                    </a:cubicBezTo>
                    <a:cubicBezTo>
                      <a:pt x="5017" y="24440"/>
                      <a:pt x="5328" y="24420"/>
                      <a:pt x="5535" y="24233"/>
                    </a:cubicBezTo>
                    <a:cubicBezTo>
                      <a:pt x="5535" y="24358"/>
                      <a:pt x="5494" y="24482"/>
                      <a:pt x="5452" y="24586"/>
                    </a:cubicBezTo>
                    <a:cubicBezTo>
                      <a:pt x="5432" y="24669"/>
                      <a:pt x="5349" y="24897"/>
                      <a:pt x="5494" y="24814"/>
                    </a:cubicBezTo>
                    <a:cubicBezTo>
                      <a:pt x="5432" y="24897"/>
                      <a:pt x="5266" y="25042"/>
                      <a:pt x="5328" y="25125"/>
                    </a:cubicBezTo>
                    <a:cubicBezTo>
                      <a:pt x="5390" y="25187"/>
                      <a:pt x="5411" y="25270"/>
                      <a:pt x="5452" y="25332"/>
                    </a:cubicBezTo>
                    <a:cubicBezTo>
                      <a:pt x="5473" y="25456"/>
                      <a:pt x="5452" y="25581"/>
                      <a:pt x="5390" y="25664"/>
                    </a:cubicBezTo>
                    <a:cubicBezTo>
                      <a:pt x="5224" y="25933"/>
                      <a:pt x="4955" y="26078"/>
                      <a:pt x="4851" y="26368"/>
                    </a:cubicBezTo>
                    <a:cubicBezTo>
                      <a:pt x="4789" y="26493"/>
                      <a:pt x="4727" y="26783"/>
                      <a:pt x="4851" y="26887"/>
                    </a:cubicBezTo>
                    <a:cubicBezTo>
                      <a:pt x="5038" y="27011"/>
                      <a:pt x="5266" y="27073"/>
                      <a:pt x="5514" y="27052"/>
                    </a:cubicBezTo>
                    <a:cubicBezTo>
                      <a:pt x="5929" y="26969"/>
                      <a:pt x="6199" y="26576"/>
                      <a:pt x="6095" y="26161"/>
                    </a:cubicBezTo>
                    <a:cubicBezTo>
                      <a:pt x="6261" y="26244"/>
                      <a:pt x="6447" y="26265"/>
                      <a:pt x="6613" y="26202"/>
                    </a:cubicBezTo>
                    <a:cubicBezTo>
                      <a:pt x="6696" y="26161"/>
                      <a:pt x="6758" y="26120"/>
                      <a:pt x="6820" y="26078"/>
                    </a:cubicBezTo>
                    <a:cubicBezTo>
                      <a:pt x="6945" y="25974"/>
                      <a:pt x="7007" y="26078"/>
                      <a:pt x="7152" y="26078"/>
                    </a:cubicBezTo>
                    <a:cubicBezTo>
                      <a:pt x="6986" y="26182"/>
                      <a:pt x="7173" y="26306"/>
                      <a:pt x="7318" y="26223"/>
                    </a:cubicBezTo>
                    <a:cubicBezTo>
                      <a:pt x="7463" y="26120"/>
                      <a:pt x="7608" y="25912"/>
                      <a:pt x="7422" y="25850"/>
                    </a:cubicBezTo>
                    <a:cubicBezTo>
                      <a:pt x="7484" y="25850"/>
                      <a:pt x="7546" y="25850"/>
                      <a:pt x="7587" y="25892"/>
                    </a:cubicBezTo>
                    <a:cubicBezTo>
                      <a:pt x="7650" y="25726"/>
                      <a:pt x="7629" y="25539"/>
                      <a:pt x="7504" y="25435"/>
                    </a:cubicBezTo>
                    <a:lnTo>
                      <a:pt x="7422" y="25353"/>
                    </a:lnTo>
                    <a:cubicBezTo>
                      <a:pt x="7359" y="25332"/>
                      <a:pt x="7359" y="25290"/>
                      <a:pt x="7422" y="25228"/>
                    </a:cubicBezTo>
                    <a:cubicBezTo>
                      <a:pt x="7504" y="25290"/>
                      <a:pt x="7525" y="25270"/>
                      <a:pt x="7484" y="25187"/>
                    </a:cubicBezTo>
                    <a:cubicBezTo>
                      <a:pt x="7567" y="25207"/>
                      <a:pt x="7629" y="25166"/>
                      <a:pt x="7712" y="25187"/>
                    </a:cubicBezTo>
                    <a:cubicBezTo>
                      <a:pt x="7795" y="25228"/>
                      <a:pt x="7753" y="25290"/>
                      <a:pt x="7774" y="25353"/>
                    </a:cubicBezTo>
                    <a:cubicBezTo>
                      <a:pt x="7712" y="25353"/>
                      <a:pt x="7608" y="25353"/>
                      <a:pt x="7650" y="25456"/>
                    </a:cubicBezTo>
                    <a:cubicBezTo>
                      <a:pt x="7670" y="25435"/>
                      <a:pt x="7712" y="25435"/>
                      <a:pt x="7732" y="25456"/>
                    </a:cubicBezTo>
                    <a:cubicBezTo>
                      <a:pt x="7525" y="25643"/>
                      <a:pt x="7795" y="25684"/>
                      <a:pt x="7857" y="25456"/>
                    </a:cubicBezTo>
                    <a:cubicBezTo>
                      <a:pt x="7898" y="25539"/>
                      <a:pt x="7919" y="25664"/>
                      <a:pt x="7857" y="25746"/>
                    </a:cubicBezTo>
                    <a:cubicBezTo>
                      <a:pt x="7815" y="25829"/>
                      <a:pt x="7712" y="25850"/>
                      <a:pt x="7650" y="25912"/>
                    </a:cubicBezTo>
                    <a:cubicBezTo>
                      <a:pt x="7587" y="25995"/>
                      <a:pt x="7546" y="26078"/>
                      <a:pt x="7567" y="26182"/>
                    </a:cubicBezTo>
                    <a:cubicBezTo>
                      <a:pt x="7525" y="26244"/>
                      <a:pt x="7484" y="26327"/>
                      <a:pt x="7463" y="26389"/>
                    </a:cubicBezTo>
                    <a:cubicBezTo>
                      <a:pt x="7422" y="26472"/>
                      <a:pt x="7359" y="26534"/>
                      <a:pt x="7276" y="26576"/>
                    </a:cubicBezTo>
                    <a:cubicBezTo>
                      <a:pt x="7152" y="26617"/>
                      <a:pt x="7194" y="26741"/>
                      <a:pt x="7214" y="26866"/>
                    </a:cubicBezTo>
                    <a:cubicBezTo>
                      <a:pt x="7235" y="26949"/>
                      <a:pt x="7276" y="27032"/>
                      <a:pt x="7339" y="27094"/>
                    </a:cubicBezTo>
                    <a:cubicBezTo>
                      <a:pt x="7442" y="27197"/>
                      <a:pt x="7484" y="27218"/>
                      <a:pt x="7587" y="27115"/>
                    </a:cubicBezTo>
                    <a:cubicBezTo>
                      <a:pt x="7587" y="27571"/>
                      <a:pt x="7401" y="28172"/>
                      <a:pt x="7670" y="28586"/>
                    </a:cubicBezTo>
                    <a:cubicBezTo>
                      <a:pt x="7712" y="28545"/>
                      <a:pt x="7753" y="28503"/>
                      <a:pt x="7795" y="28462"/>
                    </a:cubicBezTo>
                    <a:cubicBezTo>
                      <a:pt x="7836" y="28669"/>
                      <a:pt x="7898" y="28980"/>
                      <a:pt x="8147" y="28980"/>
                    </a:cubicBezTo>
                    <a:cubicBezTo>
                      <a:pt x="8126" y="28773"/>
                      <a:pt x="8043" y="28566"/>
                      <a:pt x="7960" y="28358"/>
                    </a:cubicBezTo>
                    <a:cubicBezTo>
                      <a:pt x="8043" y="28358"/>
                      <a:pt x="8106" y="28462"/>
                      <a:pt x="8147" y="28545"/>
                    </a:cubicBezTo>
                    <a:cubicBezTo>
                      <a:pt x="8313" y="28420"/>
                      <a:pt x="8396" y="28213"/>
                      <a:pt x="8375" y="28027"/>
                    </a:cubicBezTo>
                    <a:cubicBezTo>
                      <a:pt x="8458" y="28110"/>
                      <a:pt x="8603" y="28047"/>
                      <a:pt x="8603" y="27944"/>
                    </a:cubicBezTo>
                    <a:cubicBezTo>
                      <a:pt x="8624" y="27778"/>
                      <a:pt x="8603" y="27633"/>
                      <a:pt x="8499" y="27508"/>
                    </a:cubicBezTo>
                    <a:cubicBezTo>
                      <a:pt x="8603" y="27529"/>
                      <a:pt x="8686" y="27508"/>
                      <a:pt x="8769" y="27467"/>
                    </a:cubicBezTo>
                    <a:cubicBezTo>
                      <a:pt x="8727" y="27571"/>
                      <a:pt x="8603" y="27695"/>
                      <a:pt x="8686" y="27778"/>
                    </a:cubicBezTo>
                    <a:cubicBezTo>
                      <a:pt x="8727" y="27819"/>
                      <a:pt x="8769" y="27861"/>
                      <a:pt x="8790" y="27923"/>
                    </a:cubicBezTo>
                    <a:cubicBezTo>
                      <a:pt x="8852" y="28006"/>
                      <a:pt x="8852" y="28130"/>
                      <a:pt x="8790" y="28213"/>
                    </a:cubicBezTo>
                    <a:cubicBezTo>
                      <a:pt x="8665" y="28420"/>
                      <a:pt x="8562" y="28628"/>
                      <a:pt x="8458" y="28835"/>
                    </a:cubicBezTo>
                    <a:cubicBezTo>
                      <a:pt x="8437" y="28980"/>
                      <a:pt x="8437" y="29125"/>
                      <a:pt x="8479" y="29250"/>
                    </a:cubicBezTo>
                    <a:cubicBezTo>
                      <a:pt x="8665" y="29353"/>
                      <a:pt x="8893" y="29395"/>
                      <a:pt x="9101" y="29333"/>
                    </a:cubicBezTo>
                    <a:cubicBezTo>
                      <a:pt x="9432" y="29229"/>
                      <a:pt x="9619" y="28835"/>
                      <a:pt x="9453" y="28503"/>
                    </a:cubicBezTo>
                    <a:cubicBezTo>
                      <a:pt x="9619" y="28545"/>
                      <a:pt x="9785" y="28524"/>
                      <a:pt x="9930" y="28420"/>
                    </a:cubicBezTo>
                    <a:cubicBezTo>
                      <a:pt x="10013" y="28358"/>
                      <a:pt x="10158" y="28089"/>
                      <a:pt x="10241" y="28089"/>
                    </a:cubicBezTo>
                    <a:cubicBezTo>
                      <a:pt x="10241" y="27985"/>
                      <a:pt x="10324" y="28027"/>
                      <a:pt x="10427" y="28027"/>
                    </a:cubicBezTo>
                    <a:cubicBezTo>
                      <a:pt x="10510" y="28027"/>
                      <a:pt x="10655" y="28006"/>
                      <a:pt x="10780" y="28006"/>
                    </a:cubicBezTo>
                    <a:cubicBezTo>
                      <a:pt x="10987" y="27985"/>
                      <a:pt x="11215" y="27944"/>
                      <a:pt x="11422" y="27944"/>
                    </a:cubicBezTo>
                    <a:cubicBezTo>
                      <a:pt x="11360" y="28027"/>
                      <a:pt x="11298" y="28110"/>
                      <a:pt x="11277" y="28234"/>
                    </a:cubicBezTo>
                    <a:cubicBezTo>
                      <a:pt x="11339" y="28151"/>
                      <a:pt x="11422" y="28089"/>
                      <a:pt x="11505" y="28027"/>
                    </a:cubicBezTo>
                    <a:cubicBezTo>
                      <a:pt x="11505" y="28110"/>
                      <a:pt x="11505" y="28192"/>
                      <a:pt x="11526" y="28275"/>
                    </a:cubicBezTo>
                    <a:cubicBezTo>
                      <a:pt x="11547" y="28420"/>
                      <a:pt x="11526" y="28545"/>
                      <a:pt x="11650" y="28566"/>
                    </a:cubicBezTo>
                    <a:cubicBezTo>
                      <a:pt x="11795" y="28607"/>
                      <a:pt x="11712" y="28752"/>
                      <a:pt x="11692" y="28856"/>
                    </a:cubicBezTo>
                    <a:cubicBezTo>
                      <a:pt x="11692" y="28959"/>
                      <a:pt x="11712" y="29084"/>
                      <a:pt x="11754" y="29187"/>
                    </a:cubicBezTo>
                    <a:cubicBezTo>
                      <a:pt x="11837" y="29146"/>
                      <a:pt x="11878" y="29063"/>
                      <a:pt x="11961" y="29042"/>
                    </a:cubicBezTo>
                    <a:cubicBezTo>
                      <a:pt x="11961" y="29208"/>
                      <a:pt x="12065" y="29726"/>
                      <a:pt x="12314" y="29664"/>
                    </a:cubicBezTo>
                    <a:cubicBezTo>
                      <a:pt x="12314" y="29726"/>
                      <a:pt x="12314" y="29768"/>
                      <a:pt x="12376" y="29809"/>
                    </a:cubicBezTo>
                    <a:cubicBezTo>
                      <a:pt x="12438" y="29830"/>
                      <a:pt x="12376" y="29996"/>
                      <a:pt x="12459" y="30079"/>
                    </a:cubicBezTo>
                    <a:cubicBezTo>
                      <a:pt x="12500" y="29996"/>
                      <a:pt x="12542" y="29892"/>
                      <a:pt x="12625" y="29892"/>
                    </a:cubicBezTo>
                    <a:cubicBezTo>
                      <a:pt x="12687" y="29934"/>
                      <a:pt x="12707" y="29996"/>
                      <a:pt x="12728" y="30037"/>
                    </a:cubicBezTo>
                    <a:cubicBezTo>
                      <a:pt x="12770" y="30162"/>
                      <a:pt x="12749" y="30286"/>
                      <a:pt x="12707" y="30390"/>
                    </a:cubicBezTo>
                    <a:cubicBezTo>
                      <a:pt x="12604" y="30680"/>
                      <a:pt x="12604" y="31012"/>
                      <a:pt x="12728" y="31302"/>
                    </a:cubicBezTo>
                    <a:cubicBezTo>
                      <a:pt x="12915" y="31613"/>
                      <a:pt x="13454" y="31364"/>
                      <a:pt x="13620" y="31136"/>
                    </a:cubicBezTo>
                    <a:cubicBezTo>
                      <a:pt x="13806" y="30867"/>
                      <a:pt x="13785" y="30493"/>
                      <a:pt x="13557" y="30265"/>
                    </a:cubicBezTo>
                    <a:cubicBezTo>
                      <a:pt x="13620" y="30265"/>
                      <a:pt x="13765" y="30535"/>
                      <a:pt x="13806" y="30576"/>
                    </a:cubicBezTo>
                    <a:cubicBezTo>
                      <a:pt x="13910" y="30742"/>
                      <a:pt x="14013" y="30908"/>
                      <a:pt x="14138" y="31053"/>
                    </a:cubicBezTo>
                    <a:cubicBezTo>
                      <a:pt x="14241" y="31219"/>
                      <a:pt x="14635" y="31613"/>
                      <a:pt x="14905" y="31530"/>
                    </a:cubicBezTo>
                    <a:cubicBezTo>
                      <a:pt x="14863" y="31468"/>
                      <a:pt x="14656" y="31240"/>
                      <a:pt x="14677" y="31177"/>
                    </a:cubicBezTo>
                    <a:cubicBezTo>
                      <a:pt x="14739" y="31032"/>
                      <a:pt x="14905" y="31074"/>
                      <a:pt x="15008" y="31115"/>
                    </a:cubicBezTo>
                    <a:cubicBezTo>
                      <a:pt x="14925" y="31198"/>
                      <a:pt x="14822" y="31281"/>
                      <a:pt x="14863" y="31405"/>
                    </a:cubicBezTo>
                    <a:cubicBezTo>
                      <a:pt x="14905" y="31530"/>
                      <a:pt x="14967" y="31654"/>
                      <a:pt x="15050" y="31758"/>
                    </a:cubicBezTo>
                    <a:cubicBezTo>
                      <a:pt x="15174" y="31924"/>
                      <a:pt x="15381" y="32027"/>
                      <a:pt x="15589" y="32048"/>
                    </a:cubicBezTo>
                    <a:cubicBezTo>
                      <a:pt x="15672" y="32048"/>
                      <a:pt x="15755" y="32048"/>
                      <a:pt x="15838" y="32007"/>
                    </a:cubicBezTo>
                    <a:cubicBezTo>
                      <a:pt x="15900" y="31986"/>
                      <a:pt x="15941" y="31965"/>
                      <a:pt x="15983" y="31944"/>
                    </a:cubicBezTo>
                    <a:cubicBezTo>
                      <a:pt x="16066" y="31882"/>
                      <a:pt x="16128" y="31903"/>
                      <a:pt x="16211" y="31882"/>
                    </a:cubicBezTo>
                    <a:cubicBezTo>
                      <a:pt x="16314" y="31861"/>
                      <a:pt x="16356" y="31799"/>
                      <a:pt x="16459" y="31861"/>
                    </a:cubicBezTo>
                    <a:cubicBezTo>
                      <a:pt x="16522" y="31924"/>
                      <a:pt x="16584" y="31944"/>
                      <a:pt x="16667" y="31965"/>
                    </a:cubicBezTo>
                    <a:cubicBezTo>
                      <a:pt x="16687" y="32027"/>
                      <a:pt x="16729" y="32090"/>
                      <a:pt x="16791" y="32131"/>
                    </a:cubicBezTo>
                    <a:cubicBezTo>
                      <a:pt x="16853" y="32214"/>
                      <a:pt x="16812" y="32214"/>
                      <a:pt x="16812" y="32318"/>
                    </a:cubicBezTo>
                    <a:cubicBezTo>
                      <a:pt x="16915" y="32318"/>
                      <a:pt x="16978" y="32297"/>
                      <a:pt x="17102" y="32318"/>
                    </a:cubicBezTo>
                    <a:cubicBezTo>
                      <a:pt x="16915" y="32483"/>
                      <a:pt x="16459" y="32566"/>
                      <a:pt x="16522" y="32898"/>
                    </a:cubicBezTo>
                    <a:cubicBezTo>
                      <a:pt x="16750" y="32774"/>
                      <a:pt x="17102" y="32628"/>
                      <a:pt x="17143" y="32338"/>
                    </a:cubicBezTo>
                    <a:cubicBezTo>
                      <a:pt x="17226" y="32359"/>
                      <a:pt x="17206" y="32483"/>
                      <a:pt x="17185" y="32566"/>
                    </a:cubicBezTo>
                    <a:cubicBezTo>
                      <a:pt x="17330" y="32566"/>
                      <a:pt x="17475" y="32525"/>
                      <a:pt x="17579" y="32442"/>
                    </a:cubicBezTo>
                    <a:cubicBezTo>
                      <a:pt x="17682" y="32359"/>
                      <a:pt x="17952" y="32421"/>
                      <a:pt x="18097" y="32400"/>
                    </a:cubicBezTo>
                    <a:cubicBezTo>
                      <a:pt x="18097" y="32483"/>
                      <a:pt x="18076" y="32566"/>
                      <a:pt x="18014" y="32649"/>
                    </a:cubicBezTo>
                    <a:cubicBezTo>
                      <a:pt x="18056" y="32483"/>
                      <a:pt x="17517" y="32276"/>
                      <a:pt x="17537" y="32628"/>
                    </a:cubicBezTo>
                    <a:cubicBezTo>
                      <a:pt x="17620" y="32608"/>
                      <a:pt x="17682" y="32608"/>
                      <a:pt x="17703" y="32691"/>
                    </a:cubicBezTo>
                    <a:cubicBezTo>
                      <a:pt x="17620" y="32711"/>
                      <a:pt x="17537" y="32753"/>
                      <a:pt x="17454" y="32815"/>
                    </a:cubicBezTo>
                    <a:cubicBezTo>
                      <a:pt x="17413" y="32856"/>
                      <a:pt x="17351" y="32919"/>
                      <a:pt x="17289" y="32960"/>
                    </a:cubicBezTo>
                    <a:cubicBezTo>
                      <a:pt x="17185" y="33022"/>
                      <a:pt x="17123" y="33126"/>
                      <a:pt x="17061" y="33230"/>
                    </a:cubicBezTo>
                    <a:cubicBezTo>
                      <a:pt x="16978" y="33416"/>
                      <a:pt x="17226" y="33623"/>
                      <a:pt x="17371" y="33706"/>
                    </a:cubicBezTo>
                    <a:cubicBezTo>
                      <a:pt x="17517" y="33789"/>
                      <a:pt x="17475" y="33748"/>
                      <a:pt x="17496" y="33893"/>
                    </a:cubicBezTo>
                    <a:cubicBezTo>
                      <a:pt x="17496" y="33997"/>
                      <a:pt x="17537" y="34100"/>
                      <a:pt x="17579" y="34183"/>
                    </a:cubicBezTo>
                    <a:cubicBezTo>
                      <a:pt x="17641" y="34245"/>
                      <a:pt x="17703" y="34308"/>
                      <a:pt x="17765" y="34370"/>
                    </a:cubicBezTo>
                    <a:cubicBezTo>
                      <a:pt x="17890" y="34432"/>
                      <a:pt x="17952" y="34308"/>
                      <a:pt x="18035" y="34225"/>
                    </a:cubicBezTo>
                    <a:cubicBezTo>
                      <a:pt x="18242" y="34059"/>
                      <a:pt x="18449" y="33914"/>
                      <a:pt x="18636" y="33727"/>
                    </a:cubicBezTo>
                    <a:cubicBezTo>
                      <a:pt x="18698" y="33665"/>
                      <a:pt x="18760" y="33582"/>
                      <a:pt x="18864" y="33541"/>
                    </a:cubicBezTo>
                    <a:cubicBezTo>
                      <a:pt x="18968" y="33520"/>
                      <a:pt x="19071" y="33623"/>
                      <a:pt x="19196" y="33644"/>
                    </a:cubicBezTo>
                    <a:cubicBezTo>
                      <a:pt x="19216" y="33872"/>
                      <a:pt x="19279" y="34080"/>
                      <a:pt x="19424" y="34266"/>
                    </a:cubicBezTo>
                    <a:cubicBezTo>
                      <a:pt x="19465" y="34204"/>
                      <a:pt x="19486" y="34080"/>
                      <a:pt x="19589" y="34080"/>
                    </a:cubicBezTo>
                    <a:cubicBezTo>
                      <a:pt x="19693" y="34080"/>
                      <a:pt x="19693" y="34266"/>
                      <a:pt x="19859" y="34287"/>
                    </a:cubicBezTo>
                    <a:cubicBezTo>
                      <a:pt x="19859" y="34245"/>
                      <a:pt x="19859" y="34183"/>
                      <a:pt x="19900" y="34162"/>
                    </a:cubicBezTo>
                    <a:cubicBezTo>
                      <a:pt x="19983" y="34121"/>
                      <a:pt x="19963" y="34225"/>
                      <a:pt x="19983" y="34266"/>
                    </a:cubicBezTo>
                    <a:cubicBezTo>
                      <a:pt x="19859" y="34370"/>
                      <a:pt x="19693" y="34494"/>
                      <a:pt x="19755" y="34660"/>
                    </a:cubicBezTo>
                    <a:cubicBezTo>
                      <a:pt x="19859" y="34577"/>
                      <a:pt x="19942" y="34515"/>
                      <a:pt x="20025" y="34432"/>
                    </a:cubicBezTo>
                    <a:cubicBezTo>
                      <a:pt x="20025" y="34494"/>
                      <a:pt x="20066" y="34556"/>
                      <a:pt x="20087" y="34618"/>
                    </a:cubicBezTo>
                    <a:cubicBezTo>
                      <a:pt x="20211" y="34660"/>
                      <a:pt x="20294" y="34598"/>
                      <a:pt x="20336" y="34722"/>
                    </a:cubicBezTo>
                    <a:cubicBezTo>
                      <a:pt x="20398" y="34929"/>
                      <a:pt x="20481" y="35116"/>
                      <a:pt x="20584" y="35303"/>
                    </a:cubicBezTo>
                    <a:cubicBezTo>
                      <a:pt x="20688" y="35427"/>
                      <a:pt x="20812" y="35531"/>
                      <a:pt x="20978" y="35551"/>
                    </a:cubicBezTo>
                    <a:cubicBezTo>
                      <a:pt x="21103" y="35365"/>
                      <a:pt x="21269" y="35199"/>
                      <a:pt x="21393" y="35012"/>
                    </a:cubicBezTo>
                    <a:cubicBezTo>
                      <a:pt x="21455" y="35075"/>
                      <a:pt x="21476" y="35137"/>
                      <a:pt x="21455" y="35199"/>
                    </a:cubicBezTo>
                    <a:cubicBezTo>
                      <a:pt x="21434" y="35344"/>
                      <a:pt x="21476" y="35489"/>
                      <a:pt x="21559" y="35613"/>
                    </a:cubicBezTo>
                    <a:cubicBezTo>
                      <a:pt x="21559" y="35759"/>
                      <a:pt x="21911" y="35800"/>
                      <a:pt x="22015" y="35779"/>
                    </a:cubicBezTo>
                    <a:cubicBezTo>
                      <a:pt x="21932" y="35904"/>
                      <a:pt x="21662" y="35924"/>
                      <a:pt x="21662" y="36028"/>
                    </a:cubicBezTo>
                    <a:cubicBezTo>
                      <a:pt x="21621" y="36194"/>
                      <a:pt x="21621" y="36339"/>
                      <a:pt x="21662" y="36484"/>
                    </a:cubicBezTo>
                    <a:cubicBezTo>
                      <a:pt x="21725" y="36608"/>
                      <a:pt x="21870" y="36836"/>
                      <a:pt x="21994" y="36733"/>
                    </a:cubicBezTo>
                    <a:cubicBezTo>
                      <a:pt x="22181" y="36588"/>
                      <a:pt x="22367" y="36484"/>
                      <a:pt x="22554" y="36339"/>
                    </a:cubicBezTo>
                    <a:cubicBezTo>
                      <a:pt x="22574" y="36360"/>
                      <a:pt x="22740" y="36277"/>
                      <a:pt x="22802" y="36277"/>
                    </a:cubicBezTo>
                    <a:cubicBezTo>
                      <a:pt x="22844" y="36256"/>
                      <a:pt x="22906" y="36256"/>
                      <a:pt x="22968" y="36277"/>
                    </a:cubicBezTo>
                    <a:cubicBezTo>
                      <a:pt x="22989" y="36360"/>
                      <a:pt x="23010" y="36463"/>
                      <a:pt x="23030" y="36546"/>
                    </a:cubicBezTo>
                    <a:cubicBezTo>
                      <a:pt x="23072" y="36650"/>
                      <a:pt x="23072" y="36774"/>
                      <a:pt x="22989" y="36857"/>
                    </a:cubicBezTo>
                    <a:cubicBezTo>
                      <a:pt x="22927" y="36961"/>
                      <a:pt x="22906" y="37085"/>
                      <a:pt x="22968" y="37189"/>
                    </a:cubicBezTo>
                    <a:cubicBezTo>
                      <a:pt x="23030" y="37127"/>
                      <a:pt x="23093" y="37044"/>
                      <a:pt x="23134" y="36961"/>
                    </a:cubicBezTo>
                    <a:cubicBezTo>
                      <a:pt x="23196" y="37106"/>
                      <a:pt x="23258" y="37230"/>
                      <a:pt x="23362" y="37313"/>
                    </a:cubicBezTo>
                    <a:cubicBezTo>
                      <a:pt x="23424" y="37251"/>
                      <a:pt x="23424" y="37127"/>
                      <a:pt x="23528" y="37085"/>
                    </a:cubicBezTo>
                    <a:cubicBezTo>
                      <a:pt x="23569" y="37189"/>
                      <a:pt x="23632" y="37210"/>
                      <a:pt x="23549" y="37272"/>
                    </a:cubicBezTo>
                    <a:cubicBezTo>
                      <a:pt x="23569" y="37355"/>
                      <a:pt x="23590" y="37438"/>
                      <a:pt x="23611" y="37500"/>
                    </a:cubicBezTo>
                    <a:cubicBezTo>
                      <a:pt x="23673" y="37686"/>
                      <a:pt x="23715" y="37852"/>
                      <a:pt x="23756" y="38039"/>
                    </a:cubicBezTo>
                    <a:cubicBezTo>
                      <a:pt x="23818" y="38370"/>
                      <a:pt x="23984" y="38661"/>
                      <a:pt x="24212" y="38909"/>
                    </a:cubicBezTo>
                    <a:cubicBezTo>
                      <a:pt x="24274" y="38826"/>
                      <a:pt x="24274" y="38702"/>
                      <a:pt x="24336" y="38619"/>
                    </a:cubicBezTo>
                    <a:cubicBezTo>
                      <a:pt x="24378" y="38578"/>
                      <a:pt x="24440" y="38557"/>
                      <a:pt x="24502" y="38557"/>
                    </a:cubicBezTo>
                    <a:cubicBezTo>
                      <a:pt x="24627" y="38578"/>
                      <a:pt x="24689" y="38744"/>
                      <a:pt x="24751" y="38598"/>
                    </a:cubicBezTo>
                    <a:cubicBezTo>
                      <a:pt x="24834" y="38681"/>
                      <a:pt x="24938" y="38702"/>
                      <a:pt x="25041" y="38681"/>
                    </a:cubicBezTo>
                    <a:cubicBezTo>
                      <a:pt x="25000" y="38598"/>
                      <a:pt x="24938" y="38536"/>
                      <a:pt x="24896" y="38453"/>
                    </a:cubicBezTo>
                    <a:cubicBezTo>
                      <a:pt x="24834" y="38370"/>
                      <a:pt x="24855" y="38308"/>
                      <a:pt x="24834" y="38184"/>
                    </a:cubicBezTo>
                    <a:cubicBezTo>
                      <a:pt x="24834" y="38122"/>
                      <a:pt x="24792" y="38039"/>
                      <a:pt x="24751" y="37977"/>
                    </a:cubicBezTo>
                    <a:cubicBezTo>
                      <a:pt x="24792" y="37873"/>
                      <a:pt x="24855" y="37769"/>
                      <a:pt x="24896" y="37666"/>
                    </a:cubicBezTo>
                    <a:cubicBezTo>
                      <a:pt x="24958" y="37728"/>
                      <a:pt x="25062" y="37728"/>
                      <a:pt x="25124" y="37666"/>
                    </a:cubicBezTo>
                    <a:cubicBezTo>
                      <a:pt x="25186" y="37707"/>
                      <a:pt x="25228" y="37749"/>
                      <a:pt x="25269" y="37811"/>
                    </a:cubicBezTo>
                    <a:cubicBezTo>
                      <a:pt x="25311" y="37935"/>
                      <a:pt x="25331" y="38059"/>
                      <a:pt x="25290" y="38184"/>
                    </a:cubicBezTo>
                    <a:cubicBezTo>
                      <a:pt x="25228" y="38474"/>
                      <a:pt x="25124" y="38785"/>
                      <a:pt x="25228" y="39075"/>
                    </a:cubicBezTo>
                    <a:cubicBezTo>
                      <a:pt x="25331" y="39303"/>
                      <a:pt x="25435" y="39345"/>
                      <a:pt x="25663" y="39324"/>
                    </a:cubicBezTo>
                    <a:cubicBezTo>
                      <a:pt x="25850" y="39303"/>
                      <a:pt x="26015" y="39241"/>
                      <a:pt x="26140" y="39137"/>
                    </a:cubicBezTo>
                    <a:cubicBezTo>
                      <a:pt x="26389" y="38847"/>
                      <a:pt x="26389" y="38433"/>
                      <a:pt x="26140" y="38163"/>
                    </a:cubicBezTo>
                    <a:cubicBezTo>
                      <a:pt x="26658" y="38122"/>
                      <a:pt x="26803" y="37603"/>
                      <a:pt x="26824" y="37147"/>
                    </a:cubicBezTo>
                    <a:lnTo>
                      <a:pt x="26824" y="36733"/>
                    </a:lnTo>
                    <a:cubicBezTo>
                      <a:pt x="26824" y="36650"/>
                      <a:pt x="26824" y="36588"/>
                      <a:pt x="26803" y="36505"/>
                    </a:cubicBezTo>
                    <a:cubicBezTo>
                      <a:pt x="26865" y="36484"/>
                      <a:pt x="26907" y="36422"/>
                      <a:pt x="26948" y="36380"/>
                    </a:cubicBezTo>
                    <a:cubicBezTo>
                      <a:pt x="27010" y="36256"/>
                      <a:pt x="26886" y="36318"/>
                      <a:pt x="27031" y="36215"/>
                    </a:cubicBezTo>
                    <a:cubicBezTo>
                      <a:pt x="27114" y="36173"/>
                      <a:pt x="27197" y="36132"/>
                      <a:pt x="27280" y="36090"/>
                    </a:cubicBezTo>
                    <a:cubicBezTo>
                      <a:pt x="27384" y="36028"/>
                      <a:pt x="27425" y="35987"/>
                      <a:pt x="27529" y="36049"/>
                    </a:cubicBezTo>
                    <a:cubicBezTo>
                      <a:pt x="27612" y="36132"/>
                      <a:pt x="27653" y="36173"/>
                      <a:pt x="27715" y="36215"/>
                    </a:cubicBezTo>
                    <a:cubicBezTo>
                      <a:pt x="27487" y="36173"/>
                      <a:pt x="27425" y="36339"/>
                      <a:pt x="27425" y="36546"/>
                    </a:cubicBezTo>
                    <a:cubicBezTo>
                      <a:pt x="27425" y="36671"/>
                      <a:pt x="27425" y="36671"/>
                      <a:pt x="27342" y="36754"/>
                    </a:cubicBezTo>
                    <a:cubicBezTo>
                      <a:pt x="27280" y="36816"/>
                      <a:pt x="27238" y="36878"/>
                      <a:pt x="27218" y="36940"/>
                    </a:cubicBezTo>
                    <a:cubicBezTo>
                      <a:pt x="27197" y="37023"/>
                      <a:pt x="27176" y="37106"/>
                      <a:pt x="27197" y="37189"/>
                    </a:cubicBezTo>
                    <a:cubicBezTo>
                      <a:pt x="27197" y="37313"/>
                      <a:pt x="27384" y="37293"/>
                      <a:pt x="27487" y="37313"/>
                    </a:cubicBezTo>
                    <a:cubicBezTo>
                      <a:pt x="27715" y="37355"/>
                      <a:pt x="27964" y="37396"/>
                      <a:pt x="28213" y="37417"/>
                    </a:cubicBezTo>
                    <a:cubicBezTo>
                      <a:pt x="28088" y="37500"/>
                      <a:pt x="28005" y="37645"/>
                      <a:pt x="27985" y="37790"/>
                    </a:cubicBezTo>
                    <a:cubicBezTo>
                      <a:pt x="27964" y="37956"/>
                      <a:pt x="27985" y="37956"/>
                      <a:pt x="28130" y="37997"/>
                    </a:cubicBezTo>
                    <a:cubicBezTo>
                      <a:pt x="28275" y="38059"/>
                      <a:pt x="28358" y="38101"/>
                      <a:pt x="28461" y="38142"/>
                    </a:cubicBezTo>
                    <a:cubicBezTo>
                      <a:pt x="28814" y="38288"/>
                      <a:pt x="29228" y="38495"/>
                      <a:pt x="29602" y="38391"/>
                    </a:cubicBezTo>
                    <a:cubicBezTo>
                      <a:pt x="29581" y="38308"/>
                      <a:pt x="29498" y="38225"/>
                      <a:pt x="29477" y="38142"/>
                    </a:cubicBezTo>
                    <a:cubicBezTo>
                      <a:pt x="29415" y="37935"/>
                      <a:pt x="29602" y="37956"/>
                      <a:pt x="29747" y="37956"/>
                    </a:cubicBezTo>
                    <a:cubicBezTo>
                      <a:pt x="29912" y="37956"/>
                      <a:pt x="30058" y="37914"/>
                      <a:pt x="30203" y="37811"/>
                    </a:cubicBezTo>
                    <a:cubicBezTo>
                      <a:pt x="30306" y="37749"/>
                      <a:pt x="30286" y="37707"/>
                      <a:pt x="30389" y="37728"/>
                    </a:cubicBezTo>
                    <a:cubicBezTo>
                      <a:pt x="30472" y="37749"/>
                      <a:pt x="30576" y="37831"/>
                      <a:pt x="30597" y="37769"/>
                    </a:cubicBezTo>
                    <a:cubicBezTo>
                      <a:pt x="30617" y="37852"/>
                      <a:pt x="30700" y="37852"/>
                      <a:pt x="30783" y="37852"/>
                    </a:cubicBezTo>
                    <a:cubicBezTo>
                      <a:pt x="30742" y="37790"/>
                      <a:pt x="30742" y="37728"/>
                      <a:pt x="30825" y="37707"/>
                    </a:cubicBezTo>
                    <a:cubicBezTo>
                      <a:pt x="30866" y="37790"/>
                      <a:pt x="30907" y="37852"/>
                      <a:pt x="30970" y="37935"/>
                    </a:cubicBezTo>
                    <a:cubicBezTo>
                      <a:pt x="31032" y="37956"/>
                      <a:pt x="31115" y="37956"/>
                      <a:pt x="31156" y="37894"/>
                    </a:cubicBezTo>
                    <a:cubicBezTo>
                      <a:pt x="31177" y="37790"/>
                      <a:pt x="31136" y="37666"/>
                      <a:pt x="31053" y="37583"/>
                    </a:cubicBezTo>
                    <a:cubicBezTo>
                      <a:pt x="31218" y="37603"/>
                      <a:pt x="31384" y="37624"/>
                      <a:pt x="31550" y="37624"/>
                    </a:cubicBezTo>
                    <a:cubicBezTo>
                      <a:pt x="31592" y="37666"/>
                      <a:pt x="31633" y="37728"/>
                      <a:pt x="31633" y="37811"/>
                    </a:cubicBezTo>
                    <a:cubicBezTo>
                      <a:pt x="31716" y="37811"/>
                      <a:pt x="31820" y="37811"/>
                      <a:pt x="31902" y="37811"/>
                    </a:cubicBezTo>
                    <a:cubicBezTo>
                      <a:pt x="32027" y="37790"/>
                      <a:pt x="32172" y="37728"/>
                      <a:pt x="32276" y="37645"/>
                    </a:cubicBezTo>
                    <a:cubicBezTo>
                      <a:pt x="32400" y="37645"/>
                      <a:pt x="32690" y="37645"/>
                      <a:pt x="32669" y="37479"/>
                    </a:cubicBezTo>
                    <a:cubicBezTo>
                      <a:pt x="33001" y="37603"/>
                      <a:pt x="33395" y="37749"/>
                      <a:pt x="33747" y="37666"/>
                    </a:cubicBezTo>
                    <a:cubicBezTo>
                      <a:pt x="33706" y="37562"/>
                      <a:pt x="33623" y="37500"/>
                      <a:pt x="33602" y="37396"/>
                    </a:cubicBezTo>
                    <a:cubicBezTo>
                      <a:pt x="33561" y="37230"/>
                      <a:pt x="33727" y="37168"/>
                      <a:pt x="33872" y="37147"/>
                    </a:cubicBezTo>
                    <a:cubicBezTo>
                      <a:pt x="33789" y="36899"/>
                      <a:pt x="33582" y="36733"/>
                      <a:pt x="33354" y="36712"/>
                    </a:cubicBezTo>
                    <a:cubicBezTo>
                      <a:pt x="33146" y="36733"/>
                      <a:pt x="32960" y="36712"/>
                      <a:pt x="32794" y="36629"/>
                    </a:cubicBezTo>
                    <a:cubicBezTo>
                      <a:pt x="32980" y="36588"/>
                      <a:pt x="33022" y="36422"/>
                      <a:pt x="33063" y="36235"/>
                    </a:cubicBezTo>
                    <a:cubicBezTo>
                      <a:pt x="33146" y="36318"/>
                      <a:pt x="33125" y="36318"/>
                      <a:pt x="33229" y="36277"/>
                    </a:cubicBezTo>
                    <a:cubicBezTo>
                      <a:pt x="33312" y="36235"/>
                      <a:pt x="33374" y="36215"/>
                      <a:pt x="33457" y="36215"/>
                    </a:cubicBezTo>
                    <a:cubicBezTo>
                      <a:pt x="33561" y="36194"/>
                      <a:pt x="33685" y="36256"/>
                      <a:pt x="33747" y="36339"/>
                    </a:cubicBezTo>
                    <a:cubicBezTo>
                      <a:pt x="33975" y="36546"/>
                      <a:pt x="34100" y="36816"/>
                      <a:pt x="34390" y="36919"/>
                    </a:cubicBezTo>
                    <a:cubicBezTo>
                      <a:pt x="34556" y="37002"/>
                      <a:pt x="34742" y="37044"/>
                      <a:pt x="34867" y="36878"/>
                    </a:cubicBezTo>
                    <a:cubicBezTo>
                      <a:pt x="34991" y="36712"/>
                      <a:pt x="35053" y="36505"/>
                      <a:pt x="35053" y="36298"/>
                    </a:cubicBezTo>
                    <a:cubicBezTo>
                      <a:pt x="35012" y="35904"/>
                      <a:pt x="34659" y="35634"/>
                      <a:pt x="34266" y="35676"/>
                    </a:cubicBezTo>
                    <a:cubicBezTo>
                      <a:pt x="34390" y="35448"/>
                      <a:pt x="34390" y="35178"/>
                      <a:pt x="34245" y="34971"/>
                    </a:cubicBezTo>
                    <a:cubicBezTo>
                      <a:pt x="34286" y="34992"/>
                      <a:pt x="34349" y="35095"/>
                      <a:pt x="34390" y="35137"/>
                    </a:cubicBezTo>
                    <a:cubicBezTo>
                      <a:pt x="34514" y="35199"/>
                      <a:pt x="34659" y="35240"/>
                      <a:pt x="34805" y="35240"/>
                    </a:cubicBezTo>
                    <a:cubicBezTo>
                      <a:pt x="34805" y="35157"/>
                      <a:pt x="34825" y="35095"/>
                      <a:pt x="34867" y="35012"/>
                    </a:cubicBezTo>
                    <a:cubicBezTo>
                      <a:pt x="34970" y="35116"/>
                      <a:pt x="35074" y="35199"/>
                      <a:pt x="35178" y="35282"/>
                    </a:cubicBezTo>
                    <a:cubicBezTo>
                      <a:pt x="35240" y="35199"/>
                      <a:pt x="35178" y="35157"/>
                      <a:pt x="35302" y="35157"/>
                    </a:cubicBezTo>
                    <a:cubicBezTo>
                      <a:pt x="35406" y="35137"/>
                      <a:pt x="35385" y="35095"/>
                      <a:pt x="35385" y="35012"/>
                    </a:cubicBezTo>
                    <a:cubicBezTo>
                      <a:pt x="35572" y="35012"/>
                      <a:pt x="35530" y="35489"/>
                      <a:pt x="35696" y="35593"/>
                    </a:cubicBezTo>
                    <a:cubicBezTo>
                      <a:pt x="35717" y="35510"/>
                      <a:pt x="35779" y="35427"/>
                      <a:pt x="35841" y="35365"/>
                    </a:cubicBezTo>
                    <a:cubicBezTo>
                      <a:pt x="35758" y="35303"/>
                      <a:pt x="35800" y="35282"/>
                      <a:pt x="35800" y="35199"/>
                    </a:cubicBezTo>
                    <a:cubicBezTo>
                      <a:pt x="35965" y="35261"/>
                      <a:pt x="35965" y="35406"/>
                      <a:pt x="36069" y="35551"/>
                    </a:cubicBezTo>
                    <a:cubicBezTo>
                      <a:pt x="36214" y="35572"/>
                      <a:pt x="36359" y="35531"/>
                      <a:pt x="36484" y="35468"/>
                    </a:cubicBezTo>
                    <a:cubicBezTo>
                      <a:pt x="36587" y="35427"/>
                      <a:pt x="36691" y="35323"/>
                      <a:pt x="36732" y="35220"/>
                    </a:cubicBezTo>
                    <a:cubicBezTo>
                      <a:pt x="36774" y="35137"/>
                      <a:pt x="36753" y="34909"/>
                      <a:pt x="36795" y="34867"/>
                    </a:cubicBezTo>
                    <a:cubicBezTo>
                      <a:pt x="36836" y="34971"/>
                      <a:pt x="36857" y="35095"/>
                      <a:pt x="36815" y="35220"/>
                    </a:cubicBezTo>
                    <a:cubicBezTo>
                      <a:pt x="36815" y="35261"/>
                      <a:pt x="36774" y="35323"/>
                      <a:pt x="36732" y="35365"/>
                    </a:cubicBezTo>
                    <a:cubicBezTo>
                      <a:pt x="36795" y="35427"/>
                      <a:pt x="36836" y="35468"/>
                      <a:pt x="36877" y="35531"/>
                    </a:cubicBezTo>
                    <a:cubicBezTo>
                      <a:pt x="37023" y="35676"/>
                      <a:pt x="37230" y="35759"/>
                      <a:pt x="37437" y="35717"/>
                    </a:cubicBezTo>
                    <a:cubicBezTo>
                      <a:pt x="37396" y="35841"/>
                      <a:pt x="37437" y="35966"/>
                      <a:pt x="37603" y="35966"/>
                    </a:cubicBezTo>
                    <a:cubicBezTo>
                      <a:pt x="37603" y="35966"/>
                      <a:pt x="37955" y="36194"/>
                      <a:pt x="38059" y="36235"/>
                    </a:cubicBezTo>
                    <a:cubicBezTo>
                      <a:pt x="37976" y="36380"/>
                      <a:pt x="38453" y="36608"/>
                      <a:pt x="38598" y="36608"/>
                    </a:cubicBezTo>
                    <a:cubicBezTo>
                      <a:pt x="38660" y="36629"/>
                      <a:pt x="38722" y="36629"/>
                      <a:pt x="38785" y="36608"/>
                    </a:cubicBezTo>
                    <a:cubicBezTo>
                      <a:pt x="38826" y="36671"/>
                      <a:pt x="38867" y="36733"/>
                      <a:pt x="38930" y="36795"/>
                    </a:cubicBezTo>
                    <a:cubicBezTo>
                      <a:pt x="39013" y="36919"/>
                      <a:pt x="39116" y="37002"/>
                      <a:pt x="39261" y="37064"/>
                    </a:cubicBezTo>
                    <a:cubicBezTo>
                      <a:pt x="39303" y="36982"/>
                      <a:pt x="39282" y="36878"/>
                      <a:pt x="39323" y="36795"/>
                    </a:cubicBezTo>
                    <a:cubicBezTo>
                      <a:pt x="39386" y="36629"/>
                      <a:pt x="39551" y="36691"/>
                      <a:pt x="39676" y="36754"/>
                    </a:cubicBezTo>
                    <a:cubicBezTo>
                      <a:pt x="39779" y="36463"/>
                      <a:pt x="39676" y="36152"/>
                      <a:pt x="39406" y="35987"/>
                    </a:cubicBezTo>
                    <a:cubicBezTo>
                      <a:pt x="39614" y="35987"/>
                      <a:pt x="39800" y="35924"/>
                      <a:pt x="39966" y="35821"/>
                    </a:cubicBezTo>
                    <a:cubicBezTo>
                      <a:pt x="40070" y="35945"/>
                      <a:pt x="40111" y="36090"/>
                      <a:pt x="40090" y="36235"/>
                    </a:cubicBezTo>
                    <a:cubicBezTo>
                      <a:pt x="40070" y="36401"/>
                      <a:pt x="40090" y="36567"/>
                      <a:pt x="40111" y="36754"/>
                    </a:cubicBezTo>
                    <a:cubicBezTo>
                      <a:pt x="40153" y="36899"/>
                      <a:pt x="40298" y="37230"/>
                      <a:pt x="40484" y="37189"/>
                    </a:cubicBezTo>
                    <a:cubicBezTo>
                      <a:pt x="41106" y="37106"/>
                      <a:pt x="41438" y="36360"/>
                      <a:pt x="40878" y="35945"/>
                    </a:cubicBezTo>
                    <a:cubicBezTo>
                      <a:pt x="41106" y="35862"/>
                      <a:pt x="41293" y="35634"/>
                      <a:pt x="41313" y="35385"/>
                    </a:cubicBezTo>
                    <a:cubicBezTo>
                      <a:pt x="41334" y="35261"/>
                      <a:pt x="41334" y="35116"/>
                      <a:pt x="41313" y="34992"/>
                    </a:cubicBezTo>
                    <a:cubicBezTo>
                      <a:pt x="41293" y="34867"/>
                      <a:pt x="41355" y="34867"/>
                      <a:pt x="41438" y="34826"/>
                    </a:cubicBezTo>
                    <a:cubicBezTo>
                      <a:pt x="41479" y="34784"/>
                      <a:pt x="41604" y="34784"/>
                      <a:pt x="41562" y="34743"/>
                    </a:cubicBezTo>
                    <a:cubicBezTo>
                      <a:pt x="41749" y="34743"/>
                      <a:pt x="41749" y="34701"/>
                      <a:pt x="41687" y="34888"/>
                    </a:cubicBezTo>
                    <a:cubicBezTo>
                      <a:pt x="41624" y="35095"/>
                      <a:pt x="41790" y="35178"/>
                      <a:pt x="41915" y="35240"/>
                    </a:cubicBezTo>
                    <a:cubicBezTo>
                      <a:pt x="41956" y="35095"/>
                      <a:pt x="42018" y="35095"/>
                      <a:pt x="42122" y="35178"/>
                    </a:cubicBezTo>
                    <a:cubicBezTo>
                      <a:pt x="41977" y="35240"/>
                      <a:pt x="41873" y="35385"/>
                      <a:pt x="41873" y="35551"/>
                    </a:cubicBezTo>
                    <a:cubicBezTo>
                      <a:pt x="41832" y="35489"/>
                      <a:pt x="41500" y="35738"/>
                      <a:pt x="41459" y="35821"/>
                    </a:cubicBezTo>
                    <a:cubicBezTo>
                      <a:pt x="41334" y="35924"/>
                      <a:pt x="41189" y="36256"/>
                      <a:pt x="41376" y="36339"/>
                    </a:cubicBezTo>
                    <a:cubicBezTo>
                      <a:pt x="41852" y="36484"/>
                      <a:pt x="42412" y="36836"/>
                      <a:pt x="42930" y="36671"/>
                    </a:cubicBezTo>
                    <a:cubicBezTo>
                      <a:pt x="42889" y="36567"/>
                      <a:pt x="42744" y="36463"/>
                      <a:pt x="42785" y="36318"/>
                    </a:cubicBezTo>
                    <a:cubicBezTo>
                      <a:pt x="42847" y="36380"/>
                      <a:pt x="42868" y="36360"/>
                      <a:pt x="42868" y="36298"/>
                    </a:cubicBezTo>
                    <a:cubicBezTo>
                      <a:pt x="42889" y="36215"/>
                      <a:pt x="42930" y="36256"/>
                      <a:pt x="43013" y="36256"/>
                    </a:cubicBezTo>
                    <a:cubicBezTo>
                      <a:pt x="43013" y="36360"/>
                      <a:pt x="43179" y="36443"/>
                      <a:pt x="43221" y="36526"/>
                    </a:cubicBezTo>
                    <a:cubicBezTo>
                      <a:pt x="43303" y="36671"/>
                      <a:pt x="43366" y="36712"/>
                      <a:pt x="43511" y="36671"/>
                    </a:cubicBezTo>
                    <a:cubicBezTo>
                      <a:pt x="43677" y="36629"/>
                      <a:pt x="43801" y="36546"/>
                      <a:pt x="43925" y="36443"/>
                    </a:cubicBezTo>
                    <a:cubicBezTo>
                      <a:pt x="43967" y="36546"/>
                      <a:pt x="44070" y="36546"/>
                      <a:pt x="44133" y="36505"/>
                    </a:cubicBezTo>
                    <a:cubicBezTo>
                      <a:pt x="44091" y="36443"/>
                      <a:pt x="44112" y="36298"/>
                      <a:pt x="44195" y="36401"/>
                    </a:cubicBezTo>
                    <a:cubicBezTo>
                      <a:pt x="44298" y="36505"/>
                      <a:pt x="44361" y="36608"/>
                      <a:pt x="44485" y="36526"/>
                    </a:cubicBezTo>
                    <a:cubicBezTo>
                      <a:pt x="44589" y="36443"/>
                      <a:pt x="44506" y="36339"/>
                      <a:pt x="44444" y="36256"/>
                    </a:cubicBezTo>
                    <a:cubicBezTo>
                      <a:pt x="44381" y="36194"/>
                      <a:pt x="44319" y="36152"/>
                      <a:pt x="44257" y="36132"/>
                    </a:cubicBezTo>
                    <a:cubicBezTo>
                      <a:pt x="44174" y="36090"/>
                      <a:pt x="44112" y="36132"/>
                      <a:pt x="44133" y="36028"/>
                    </a:cubicBezTo>
                    <a:cubicBezTo>
                      <a:pt x="44278" y="36152"/>
                      <a:pt x="44506" y="36173"/>
                      <a:pt x="44692" y="36090"/>
                    </a:cubicBezTo>
                    <a:cubicBezTo>
                      <a:pt x="44796" y="36049"/>
                      <a:pt x="44837" y="36090"/>
                      <a:pt x="44900" y="36173"/>
                    </a:cubicBezTo>
                    <a:cubicBezTo>
                      <a:pt x="44941" y="36194"/>
                      <a:pt x="44962" y="36235"/>
                      <a:pt x="44982" y="36298"/>
                    </a:cubicBezTo>
                    <a:cubicBezTo>
                      <a:pt x="45065" y="36277"/>
                      <a:pt x="45128" y="36256"/>
                      <a:pt x="45210" y="36235"/>
                    </a:cubicBezTo>
                    <a:cubicBezTo>
                      <a:pt x="45376" y="36194"/>
                      <a:pt x="45521" y="36090"/>
                      <a:pt x="45604" y="35945"/>
                    </a:cubicBezTo>
                    <a:cubicBezTo>
                      <a:pt x="45687" y="35966"/>
                      <a:pt x="45791" y="35966"/>
                      <a:pt x="45895" y="35966"/>
                    </a:cubicBezTo>
                    <a:cubicBezTo>
                      <a:pt x="45957" y="35966"/>
                      <a:pt x="46205" y="35862"/>
                      <a:pt x="46040" y="35821"/>
                    </a:cubicBezTo>
                    <a:cubicBezTo>
                      <a:pt x="46123" y="35800"/>
                      <a:pt x="46205" y="35759"/>
                      <a:pt x="46268" y="35717"/>
                    </a:cubicBezTo>
                    <a:cubicBezTo>
                      <a:pt x="46143" y="35551"/>
                      <a:pt x="45915" y="35489"/>
                      <a:pt x="46205" y="35303"/>
                    </a:cubicBezTo>
                    <a:cubicBezTo>
                      <a:pt x="46143" y="35220"/>
                      <a:pt x="46060" y="35178"/>
                      <a:pt x="45977" y="35137"/>
                    </a:cubicBezTo>
                    <a:cubicBezTo>
                      <a:pt x="45915" y="35137"/>
                      <a:pt x="45915" y="35095"/>
                      <a:pt x="45957" y="35033"/>
                    </a:cubicBezTo>
                    <a:lnTo>
                      <a:pt x="45791" y="34950"/>
                    </a:lnTo>
                    <a:cubicBezTo>
                      <a:pt x="45915" y="34784"/>
                      <a:pt x="45936" y="34743"/>
                      <a:pt x="46102" y="34846"/>
                    </a:cubicBezTo>
                    <a:cubicBezTo>
                      <a:pt x="46185" y="34888"/>
                      <a:pt x="46247" y="34929"/>
                      <a:pt x="46330" y="34950"/>
                    </a:cubicBezTo>
                    <a:cubicBezTo>
                      <a:pt x="46330" y="35033"/>
                      <a:pt x="46330" y="35137"/>
                      <a:pt x="46351" y="35220"/>
                    </a:cubicBezTo>
                    <a:cubicBezTo>
                      <a:pt x="46371" y="35137"/>
                      <a:pt x="46392" y="34971"/>
                      <a:pt x="46475" y="34971"/>
                    </a:cubicBezTo>
                    <a:cubicBezTo>
                      <a:pt x="46579" y="34992"/>
                      <a:pt x="46662" y="35075"/>
                      <a:pt x="46786" y="35054"/>
                    </a:cubicBezTo>
                    <a:cubicBezTo>
                      <a:pt x="46744" y="35510"/>
                      <a:pt x="47574" y="35551"/>
                      <a:pt x="47864" y="35344"/>
                    </a:cubicBezTo>
                    <a:cubicBezTo>
                      <a:pt x="47843" y="35468"/>
                      <a:pt x="47864" y="35759"/>
                      <a:pt x="48030" y="35717"/>
                    </a:cubicBezTo>
                    <a:cubicBezTo>
                      <a:pt x="48195" y="35676"/>
                      <a:pt x="48361" y="35655"/>
                      <a:pt x="48527" y="35634"/>
                    </a:cubicBezTo>
                    <a:cubicBezTo>
                      <a:pt x="48838" y="35634"/>
                      <a:pt x="49128" y="35531"/>
                      <a:pt x="49356" y="35344"/>
                    </a:cubicBezTo>
                    <a:cubicBezTo>
                      <a:pt x="49336" y="35323"/>
                      <a:pt x="49294" y="35303"/>
                      <a:pt x="49273" y="35282"/>
                    </a:cubicBezTo>
                    <a:cubicBezTo>
                      <a:pt x="49418" y="35220"/>
                      <a:pt x="49273" y="35199"/>
                      <a:pt x="49211" y="35116"/>
                    </a:cubicBezTo>
                    <a:cubicBezTo>
                      <a:pt x="49128" y="35033"/>
                      <a:pt x="49211" y="34909"/>
                      <a:pt x="49294" y="34867"/>
                    </a:cubicBezTo>
                    <a:cubicBezTo>
                      <a:pt x="49190" y="34722"/>
                      <a:pt x="49045" y="34660"/>
                      <a:pt x="48880" y="34681"/>
                    </a:cubicBezTo>
                    <a:cubicBezTo>
                      <a:pt x="48983" y="34618"/>
                      <a:pt x="49087" y="34473"/>
                      <a:pt x="49211" y="34494"/>
                    </a:cubicBezTo>
                    <a:cubicBezTo>
                      <a:pt x="49336" y="34536"/>
                      <a:pt x="49439" y="34556"/>
                      <a:pt x="49564" y="34577"/>
                    </a:cubicBezTo>
                    <a:cubicBezTo>
                      <a:pt x="49688" y="34598"/>
                      <a:pt x="49854" y="34577"/>
                      <a:pt x="49895" y="34453"/>
                    </a:cubicBezTo>
                    <a:cubicBezTo>
                      <a:pt x="49916" y="34390"/>
                      <a:pt x="49937" y="34308"/>
                      <a:pt x="49937" y="34225"/>
                    </a:cubicBezTo>
                    <a:cubicBezTo>
                      <a:pt x="49937" y="34121"/>
                      <a:pt x="49978" y="34142"/>
                      <a:pt x="50020" y="34059"/>
                    </a:cubicBezTo>
                    <a:cubicBezTo>
                      <a:pt x="49875" y="34059"/>
                      <a:pt x="49895" y="33976"/>
                      <a:pt x="49812" y="33872"/>
                    </a:cubicBezTo>
                    <a:cubicBezTo>
                      <a:pt x="49709" y="33769"/>
                      <a:pt x="49688" y="33748"/>
                      <a:pt x="49750" y="33623"/>
                    </a:cubicBezTo>
                    <a:cubicBezTo>
                      <a:pt x="49771" y="33665"/>
                      <a:pt x="49771" y="33706"/>
                      <a:pt x="49750" y="33748"/>
                    </a:cubicBezTo>
                    <a:cubicBezTo>
                      <a:pt x="49812" y="33769"/>
                      <a:pt x="49895" y="33789"/>
                      <a:pt x="49957" y="33789"/>
                    </a:cubicBezTo>
                    <a:cubicBezTo>
                      <a:pt x="50082" y="33789"/>
                      <a:pt x="50227" y="33748"/>
                      <a:pt x="50165" y="33623"/>
                    </a:cubicBezTo>
                    <a:cubicBezTo>
                      <a:pt x="50103" y="33499"/>
                      <a:pt x="50040" y="33354"/>
                      <a:pt x="49978" y="33209"/>
                    </a:cubicBezTo>
                    <a:cubicBezTo>
                      <a:pt x="49999" y="33188"/>
                      <a:pt x="50165" y="32919"/>
                      <a:pt x="50185" y="32919"/>
                    </a:cubicBezTo>
                    <a:cubicBezTo>
                      <a:pt x="50185" y="32960"/>
                      <a:pt x="50206" y="33002"/>
                      <a:pt x="50227" y="33022"/>
                    </a:cubicBezTo>
                    <a:cubicBezTo>
                      <a:pt x="49978" y="33022"/>
                      <a:pt x="50144" y="33292"/>
                      <a:pt x="50248" y="33209"/>
                    </a:cubicBezTo>
                    <a:cubicBezTo>
                      <a:pt x="50206" y="33209"/>
                      <a:pt x="50206" y="33167"/>
                      <a:pt x="50227" y="33147"/>
                    </a:cubicBezTo>
                    <a:cubicBezTo>
                      <a:pt x="50331" y="33209"/>
                      <a:pt x="50496" y="33395"/>
                      <a:pt x="50559" y="33188"/>
                    </a:cubicBezTo>
                    <a:cubicBezTo>
                      <a:pt x="50496" y="33188"/>
                      <a:pt x="50455" y="33188"/>
                      <a:pt x="50476" y="33105"/>
                    </a:cubicBezTo>
                    <a:cubicBezTo>
                      <a:pt x="50579" y="33105"/>
                      <a:pt x="50745" y="33105"/>
                      <a:pt x="50704" y="32919"/>
                    </a:cubicBezTo>
                    <a:cubicBezTo>
                      <a:pt x="50662" y="32898"/>
                      <a:pt x="50766" y="32836"/>
                      <a:pt x="50766" y="32794"/>
                    </a:cubicBezTo>
                    <a:cubicBezTo>
                      <a:pt x="50828" y="32628"/>
                      <a:pt x="50724" y="32691"/>
                      <a:pt x="50683" y="32608"/>
                    </a:cubicBezTo>
                    <a:cubicBezTo>
                      <a:pt x="50807" y="32608"/>
                      <a:pt x="50828" y="32566"/>
                      <a:pt x="50911" y="32691"/>
                    </a:cubicBezTo>
                    <a:cubicBezTo>
                      <a:pt x="50952" y="32628"/>
                      <a:pt x="51015" y="32566"/>
                      <a:pt x="51035" y="32504"/>
                    </a:cubicBezTo>
                    <a:cubicBezTo>
                      <a:pt x="51118" y="32587"/>
                      <a:pt x="51222" y="32649"/>
                      <a:pt x="51346" y="32649"/>
                    </a:cubicBezTo>
                    <a:cubicBezTo>
                      <a:pt x="51346" y="32649"/>
                      <a:pt x="51263" y="32960"/>
                      <a:pt x="51263" y="33002"/>
                    </a:cubicBezTo>
                    <a:cubicBezTo>
                      <a:pt x="51263" y="33313"/>
                      <a:pt x="50807" y="33230"/>
                      <a:pt x="50724" y="33499"/>
                    </a:cubicBezTo>
                    <a:cubicBezTo>
                      <a:pt x="50828" y="33458"/>
                      <a:pt x="50932" y="33416"/>
                      <a:pt x="51015" y="33416"/>
                    </a:cubicBezTo>
                    <a:cubicBezTo>
                      <a:pt x="50994" y="33541"/>
                      <a:pt x="50994" y="33623"/>
                      <a:pt x="51118" y="33644"/>
                    </a:cubicBezTo>
                    <a:cubicBezTo>
                      <a:pt x="51243" y="33665"/>
                      <a:pt x="51367" y="33686"/>
                      <a:pt x="51491" y="33706"/>
                    </a:cubicBezTo>
                    <a:cubicBezTo>
                      <a:pt x="51616" y="33727"/>
                      <a:pt x="51740" y="33748"/>
                      <a:pt x="51865" y="33769"/>
                    </a:cubicBezTo>
                    <a:cubicBezTo>
                      <a:pt x="51865" y="33955"/>
                      <a:pt x="51885" y="33955"/>
                      <a:pt x="52072" y="33955"/>
                    </a:cubicBezTo>
                    <a:cubicBezTo>
                      <a:pt x="52507" y="33997"/>
                      <a:pt x="53046" y="34162"/>
                      <a:pt x="53461" y="33914"/>
                    </a:cubicBezTo>
                    <a:cubicBezTo>
                      <a:pt x="53336" y="33727"/>
                      <a:pt x="53088" y="33603"/>
                      <a:pt x="53440" y="33437"/>
                    </a:cubicBezTo>
                    <a:cubicBezTo>
                      <a:pt x="53295" y="33209"/>
                      <a:pt x="53025" y="33126"/>
                      <a:pt x="52797" y="33209"/>
                    </a:cubicBezTo>
                    <a:cubicBezTo>
                      <a:pt x="52694" y="33230"/>
                      <a:pt x="52611" y="33250"/>
                      <a:pt x="52507" y="33250"/>
                    </a:cubicBezTo>
                    <a:cubicBezTo>
                      <a:pt x="52383" y="33250"/>
                      <a:pt x="52279" y="33126"/>
                      <a:pt x="52175" y="33209"/>
                    </a:cubicBezTo>
                    <a:cubicBezTo>
                      <a:pt x="52238" y="33147"/>
                      <a:pt x="52279" y="33085"/>
                      <a:pt x="52300" y="33002"/>
                    </a:cubicBezTo>
                    <a:cubicBezTo>
                      <a:pt x="52424" y="33105"/>
                      <a:pt x="52569" y="33167"/>
                      <a:pt x="52735" y="33147"/>
                    </a:cubicBezTo>
                    <a:cubicBezTo>
                      <a:pt x="52901" y="33147"/>
                      <a:pt x="52963" y="32856"/>
                      <a:pt x="52942" y="32691"/>
                    </a:cubicBezTo>
                    <a:cubicBezTo>
                      <a:pt x="53191" y="32691"/>
                      <a:pt x="53419" y="32981"/>
                      <a:pt x="53647" y="33064"/>
                    </a:cubicBezTo>
                    <a:cubicBezTo>
                      <a:pt x="53772" y="33126"/>
                      <a:pt x="53896" y="33147"/>
                      <a:pt x="54020" y="33126"/>
                    </a:cubicBezTo>
                    <a:cubicBezTo>
                      <a:pt x="54248" y="33105"/>
                      <a:pt x="54290" y="32919"/>
                      <a:pt x="54311" y="32711"/>
                    </a:cubicBezTo>
                    <a:cubicBezTo>
                      <a:pt x="54435" y="32836"/>
                      <a:pt x="54497" y="32815"/>
                      <a:pt x="54663" y="32753"/>
                    </a:cubicBezTo>
                    <a:cubicBezTo>
                      <a:pt x="54767" y="32711"/>
                      <a:pt x="54849" y="32649"/>
                      <a:pt x="54932" y="32566"/>
                    </a:cubicBezTo>
                    <a:cubicBezTo>
                      <a:pt x="54995" y="32483"/>
                      <a:pt x="55057" y="32400"/>
                      <a:pt x="55077" y="32297"/>
                    </a:cubicBezTo>
                    <a:cubicBezTo>
                      <a:pt x="55140" y="32152"/>
                      <a:pt x="55160" y="32214"/>
                      <a:pt x="55326" y="32193"/>
                    </a:cubicBezTo>
                    <a:cubicBezTo>
                      <a:pt x="55430" y="32172"/>
                      <a:pt x="55534" y="32131"/>
                      <a:pt x="55637" y="32069"/>
                    </a:cubicBezTo>
                    <a:cubicBezTo>
                      <a:pt x="55679" y="32027"/>
                      <a:pt x="55699" y="31986"/>
                      <a:pt x="55741" y="31965"/>
                    </a:cubicBezTo>
                    <a:cubicBezTo>
                      <a:pt x="55824" y="31861"/>
                      <a:pt x="55762" y="31841"/>
                      <a:pt x="55699" y="31737"/>
                    </a:cubicBezTo>
                    <a:cubicBezTo>
                      <a:pt x="55637" y="31654"/>
                      <a:pt x="55554" y="31488"/>
                      <a:pt x="55471" y="31364"/>
                    </a:cubicBezTo>
                    <a:lnTo>
                      <a:pt x="55347" y="31136"/>
                    </a:lnTo>
                    <a:cubicBezTo>
                      <a:pt x="55285" y="31012"/>
                      <a:pt x="55347" y="31012"/>
                      <a:pt x="55451" y="30949"/>
                    </a:cubicBezTo>
                    <a:cubicBezTo>
                      <a:pt x="55554" y="30867"/>
                      <a:pt x="55658" y="30784"/>
                      <a:pt x="55762" y="30701"/>
                    </a:cubicBezTo>
                    <a:cubicBezTo>
                      <a:pt x="55803" y="30659"/>
                      <a:pt x="55824" y="30618"/>
                      <a:pt x="55865" y="30576"/>
                    </a:cubicBezTo>
                    <a:cubicBezTo>
                      <a:pt x="55927" y="30638"/>
                      <a:pt x="56010" y="30680"/>
                      <a:pt x="56093" y="30721"/>
                    </a:cubicBezTo>
                    <a:cubicBezTo>
                      <a:pt x="56301" y="30659"/>
                      <a:pt x="56487" y="30514"/>
                      <a:pt x="56611" y="30307"/>
                    </a:cubicBezTo>
                    <a:cubicBezTo>
                      <a:pt x="56777" y="29954"/>
                      <a:pt x="56632" y="29540"/>
                      <a:pt x="56259" y="29374"/>
                    </a:cubicBezTo>
                    <a:cubicBezTo>
                      <a:pt x="56446" y="29353"/>
                      <a:pt x="56632" y="29270"/>
                      <a:pt x="56757" y="29146"/>
                    </a:cubicBezTo>
                    <a:cubicBezTo>
                      <a:pt x="56632" y="29022"/>
                      <a:pt x="56404" y="28980"/>
                      <a:pt x="56632" y="28773"/>
                    </a:cubicBezTo>
                    <a:cubicBezTo>
                      <a:pt x="56549" y="28711"/>
                      <a:pt x="56529" y="28731"/>
                      <a:pt x="56508" y="28628"/>
                    </a:cubicBezTo>
                    <a:cubicBezTo>
                      <a:pt x="56487" y="28462"/>
                      <a:pt x="56591" y="28545"/>
                      <a:pt x="56632" y="28420"/>
                    </a:cubicBezTo>
                    <a:cubicBezTo>
                      <a:pt x="56798" y="28462"/>
                      <a:pt x="57150" y="28462"/>
                      <a:pt x="57171" y="28255"/>
                    </a:cubicBezTo>
                    <a:cubicBezTo>
                      <a:pt x="57254" y="27923"/>
                      <a:pt x="57005" y="27591"/>
                      <a:pt x="56653" y="27571"/>
                    </a:cubicBezTo>
                    <a:cubicBezTo>
                      <a:pt x="56715" y="27301"/>
                      <a:pt x="56611" y="27011"/>
                      <a:pt x="56404" y="26845"/>
                    </a:cubicBezTo>
                    <a:cubicBezTo>
                      <a:pt x="56425" y="26783"/>
                      <a:pt x="56466" y="26721"/>
                      <a:pt x="56487" y="26638"/>
                    </a:cubicBezTo>
                    <a:cubicBezTo>
                      <a:pt x="56529" y="26576"/>
                      <a:pt x="56549" y="26596"/>
                      <a:pt x="56653" y="26596"/>
                    </a:cubicBezTo>
                    <a:cubicBezTo>
                      <a:pt x="56757" y="26617"/>
                      <a:pt x="56777" y="26762"/>
                      <a:pt x="56860" y="26887"/>
                    </a:cubicBezTo>
                    <a:cubicBezTo>
                      <a:pt x="56922" y="26969"/>
                      <a:pt x="57005" y="27052"/>
                      <a:pt x="57088" y="27094"/>
                    </a:cubicBezTo>
                    <a:cubicBezTo>
                      <a:pt x="57150" y="27115"/>
                      <a:pt x="57213" y="27135"/>
                      <a:pt x="57275" y="27156"/>
                    </a:cubicBezTo>
                    <a:cubicBezTo>
                      <a:pt x="57378" y="27177"/>
                      <a:pt x="57378" y="27094"/>
                      <a:pt x="57420" y="27011"/>
                    </a:cubicBezTo>
                    <a:cubicBezTo>
                      <a:pt x="57627" y="26700"/>
                      <a:pt x="57793" y="26389"/>
                      <a:pt x="57938" y="26037"/>
                    </a:cubicBezTo>
                    <a:cubicBezTo>
                      <a:pt x="57980" y="26161"/>
                      <a:pt x="58042" y="26265"/>
                      <a:pt x="58125" y="26348"/>
                    </a:cubicBezTo>
                    <a:cubicBezTo>
                      <a:pt x="58187" y="26389"/>
                      <a:pt x="58249" y="26430"/>
                      <a:pt x="58311" y="26472"/>
                    </a:cubicBezTo>
                    <a:cubicBezTo>
                      <a:pt x="58415" y="26534"/>
                      <a:pt x="58436" y="26451"/>
                      <a:pt x="58498" y="26368"/>
                    </a:cubicBezTo>
                    <a:cubicBezTo>
                      <a:pt x="58519" y="26306"/>
                      <a:pt x="58871" y="26306"/>
                      <a:pt x="58954" y="26306"/>
                    </a:cubicBezTo>
                    <a:cubicBezTo>
                      <a:pt x="59120" y="26285"/>
                      <a:pt x="59306" y="26244"/>
                      <a:pt x="59348" y="26057"/>
                    </a:cubicBezTo>
                    <a:cubicBezTo>
                      <a:pt x="59120" y="26057"/>
                      <a:pt x="58892" y="26099"/>
                      <a:pt x="58684" y="26182"/>
                    </a:cubicBezTo>
                    <a:cubicBezTo>
                      <a:pt x="58995" y="25871"/>
                      <a:pt x="59431" y="25518"/>
                      <a:pt x="59514" y="25042"/>
                    </a:cubicBezTo>
                    <a:cubicBezTo>
                      <a:pt x="59451" y="25042"/>
                      <a:pt x="59368" y="25042"/>
                      <a:pt x="59306" y="25062"/>
                    </a:cubicBezTo>
                    <a:cubicBezTo>
                      <a:pt x="59534" y="24959"/>
                      <a:pt x="60032" y="24917"/>
                      <a:pt x="60032" y="24586"/>
                    </a:cubicBezTo>
                    <a:cubicBezTo>
                      <a:pt x="59762" y="24627"/>
                      <a:pt x="59514" y="24751"/>
                      <a:pt x="59306" y="24917"/>
                    </a:cubicBezTo>
                    <a:cubicBezTo>
                      <a:pt x="59223" y="25000"/>
                      <a:pt x="59223" y="25125"/>
                      <a:pt x="59099" y="25042"/>
                    </a:cubicBezTo>
                    <a:cubicBezTo>
                      <a:pt x="58975" y="24938"/>
                      <a:pt x="59016" y="24814"/>
                      <a:pt x="59037" y="24710"/>
                    </a:cubicBezTo>
                    <a:cubicBezTo>
                      <a:pt x="58975" y="24710"/>
                      <a:pt x="58933" y="24710"/>
                      <a:pt x="58871" y="24710"/>
                    </a:cubicBezTo>
                    <a:cubicBezTo>
                      <a:pt x="58892" y="24648"/>
                      <a:pt x="58892" y="24606"/>
                      <a:pt x="58892" y="24565"/>
                    </a:cubicBezTo>
                    <a:cubicBezTo>
                      <a:pt x="58892" y="24440"/>
                      <a:pt x="58933" y="24503"/>
                      <a:pt x="58995" y="24440"/>
                    </a:cubicBezTo>
                    <a:cubicBezTo>
                      <a:pt x="59057" y="24358"/>
                      <a:pt x="59037" y="24233"/>
                      <a:pt x="58933" y="24192"/>
                    </a:cubicBezTo>
                    <a:cubicBezTo>
                      <a:pt x="59078" y="24109"/>
                      <a:pt x="59182" y="23984"/>
                      <a:pt x="59244" y="23839"/>
                    </a:cubicBezTo>
                    <a:cubicBezTo>
                      <a:pt x="59306" y="23736"/>
                      <a:pt x="59244" y="23653"/>
                      <a:pt x="59182" y="23570"/>
                    </a:cubicBezTo>
                    <a:cubicBezTo>
                      <a:pt x="59120" y="23466"/>
                      <a:pt x="59120" y="23446"/>
                      <a:pt x="59140" y="23300"/>
                    </a:cubicBezTo>
                    <a:cubicBezTo>
                      <a:pt x="59161" y="23114"/>
                      <a:pt x="59120" y="22927"/>
                      <a:pt x="59016" y="22782"/>
                    </a:cubicBezTo>
                    <a:cubicBezTo>
                      <a:pt x="58933" y="22658"/>
                      <a:pt x="58892" y="22575"/>
                      <a:pt x="58767" y="22637"/>
                    </a:cubicBezTo>
                    <a:cubicBezTo>
                      <a:pt x="58622" y="22720"/>
                      <a:pt x="58519" y="22782"/>
                      <a:pt x="58415" y="22844"/>
                    </a:cubicBezTo>
                    <a:cubicBezTo>
                      <a:pt x="58519" y="22658"/>
                      <a:pt x="58581" y="22430"/>
                      <a:pt x="58560" y="22222"/>
                    </a:cubicBezTo>
                    <a:cubicBezTo>
                      <a:pt x="58519" y="22222"/>
                      <a:pt x="58042" y="22409"/>
                      <a:pt x="58228" y="22181"/>
                    </a:cubicBezTo>
                    <a:cubicBezTo>
                      <a:pt x="58394" y="21974"/>
                      <a:pt x="58436" y="21663"/>
                      <a:pt x="58311" y="21414"/>
                    </a:cubicBezTo>
                    <a:cubicBezTo>
                      <a:pt x="58394" y="21476"/>
                      <a:pt x="58477" y="21538"/>
                      <a:pt x="58560" y="21559"/>
                    </a:cubicBezTo>
                    <a:cubicBezTo>
                      <a:pt x="58726" y="21621"/>
                      <a:pt x="58809" y="21601"/>
                      <a:pt x="58912" y="21476"/>
                    </a:cubicBezTo>
                    <a:cubicBezTo>
                      <a:pt x="58954" y="21435"/>
                      <a:pt x="58975" y="21373"/>
                      <a:pt x="58995" y="21331"/>
                    </a:cubicBezTo>
                    <a:cubicBezTo>
                      <a:pt x="59057" y="21227"/>
                      <a:pt x="58995" y="21186"/>
                      <a:pt x="59161" y="21207"/>
                    </a:cubicBezTo>
                    <a:cubicBezTo>
                      <a:pt x="59306" y="21227"/>
                      <a:pt x="59451" y="21227"/>
                      <a:pt x="59596" y="21186"/>
                    </a:cubicBezTo>
                    <a:cubicBezTo>
                      <a:pt x="59576" y="21103"/>
                      <a:pt x="59472" y="21041"/>
                      <a:pt x="59451" y="20937"/>
                    </a:cubicBezTo>
                    <a:cubicBezTo>
                      <a:pt x="59431" y="20875"/>
                      <a:pt x="59431" y="20813"/>
                      <a:pt x="59472" y="20771"/>
                    </a:cubicBezTo>
                    <a:cubicBezTo>
                      <a:pt x="59534" y="20689"/>
                      <a:pt x="59700" y="20709"/>
                      <a:pt x="59659" y="20606"/>
                    </a:cubicBezTo>
                    <a:cubicBezTo>
                      <a:pt x="59742" y="20606"/>
                      <a:pt x="59824" y="20564"/>
                      <a:pt x="59887" y="20543"/>
                    </a:cubicBezTo>
                    <a:cubicBezTo>
                      <a:pt x="60011" y="20481"/>
                      <a:pt x="59949" y="20398"/>
                      <a:pt x="59928" y="20274"/>
                    </a:cubicBezTo>
                    <a:cubicBezTo>
                      <a:pt x="60073" y="20398"/>
                      <a:pt x="60446" y="20606"/>
                      <a:pt x="60591" y="20419"/>
                    </a:cubicBezTo>
                    <a:cubicBezTo>
                      <a:pt x="60799" y="20191"/>
                      <a:pt x="60840" y="19880"/>
                      <a:pt x="60737" y="19611"/>
                    </a:cubicBezTo>
                    <a:cubicBezTo>
                      <a:pt x="61255" y="19548"/>
                      <a:pt x="61669" y="19009"/>
                      <a:pt x="61358" y="18553"/>
                    </a:cubicBezTo>
                    <a:cubicBezTo>
                      <a:pt x="61503" y="18553"/>
                      <a:pt x="61628" y="18512"/>
                      <a:pt x="61752" y="18429"/>
                    </a:cubicBezTo>
                    <a:cubicBezTo>
                      <a:pt x="61814" y="18388"/>
                      <a:pt x="61856" y="18346"/>
                      <a:pt x="61877" y="18305"/>
                    </a:cubicBezTo>
                    <a:cubicBezTo>
                      <a:pt x="61960" y="18180"/>
                      <a:pt x="61939" y="18180"/>
                      <a:pt x="61856" y="18077"/>
                    </a:cubicBezTo>
                    <a:cubicBezTo>
                      <a:pt x="61980" y="17994"/>
                      <a:pt x="62084" y="17849"/>
                      <a:pt x="62167" y="17704"/>
                    </a:cubicBezTo>
                    <a:cubicBezTo>
                      <a:pt x="62063" y="17662"/>
                      <a:pt x="61939" y="17704"/>
                      <a:pt x="61835" y="17641"/>
                    </a:cubicBezTo>
                    <a:cubicBezTo>
                      <a:pt x="61897" y="17641"/>
                      <a:pt x="61814" y="17517"/>
                      <a:pt x="61814" y="17476"/>
                    </a:cubicBezTo>
                    <a:cubicBezTo>
                      <a:pt x="61773" y="17413"/>
                      <a:pt x="61773" y="17330"/>
                      <a:pt x="61814" y="17289"/>
                    </a:cubicBezTo>
                    <a:cubicBezTo>
                      <a:pt x="61690" y="17268"/>
                      <a:pt x="61586" y="17165"/>
                      <a:pt x="61566" y="17019"/>
                    </a:cubicBezTo>
                    <a:cubicBezTo>
                      <a:pt x="61586" y="17019"/>
                      <a:pt x="61628" y="17019"/>
                      <a:pt x="61649" y="17019"/>
                    </a:cubicBezTo>
                    <a:cubicBezTo>
                      <a:pt x="61649" y="16957"/>
                      <a:pt x="61628" y="16895"/>
                      <a:pt x="61607" y="16854"/>
                    </a:cubicBezTo>
                    <a:cubicBezTo>
                      <a:pt x="61711" y="16854"/>
                      <a:pt x="61835" y="16771"/>
                      <a:pt x="61877" y="16854"/>
                    </a:cubicBezTo>
                    <a:cubicBezTo>
                      <a:pt x="61918" y="16916"/>
                      <a:pt x="61980" y="16978"/>
                      <a:pt x="62042" y="17040"/>
                    </a:cubicBezTo>
                    <a:cubicBezTo>
                      <a:pt x="62125" y="17102"/>
                      <a:pt x="62250" y="17102"/>
                      <a:pt x="62312" y="17019"/>
                    </a:cubicBezTo>
                    <a:cubicBezTo>
                      <a:pt x="62395" y="16937"/>
                      <a:pt x="62436" y="17082"/>
                      <a:pt x="62581" y="17061"/>
                    </a:cubicBezTo>
                    <a:lnTo>
                      <a:pt x="62478" y="16895"/>
                    </a:lnTo>
                    <a:cubicBezTo>
                      <a:pt x="62726" y="16999"/>
                      <a:pt x="62996" y="16957"/>
                      <a:pt x="63183" y="16771"/>
                    </a:cubicBezTo>
                    <a:cubicBezTo>
                      <a:pt x="63286" y="16667"/>
                      <a:pt x="63079" y="16460"/>
                      <a:pt x="63017" y="16356"/>
                    </a:cubicBezTo>
                    <a:cubicBezTo>
                      <a:pt x="62934" y="16211"/>
                      <a:pt x="62851" y="16066"/>
                      <a:pt x="62747" y="15942"/>
                    </a:cubicBezTo>
                    <a:cubicBezTo>
                      <a:pt x="62913" y="16024"/>
                      <a:pt x="63037" y="16087"/>
                      <a:pt x="63058" y="16273"/>
                    </a:cubicBezTo>
                    <a:cubicBezTo>
                      <a:pt x="63245" y="16315"/>
                      <a:pt x="63431" y="16273"/>
                      <a:pt x="63576" y="16170"/>
                    </a:cubicBezTo>
                    <a:cubicBezTo>
                      <a:pt x="63701" y="16335"/>
                      <a:pt x="63846" y="16688"/>
                      <a:pt x="64115" y="16605"/>
                    </a:cubicBezTo>
                    <a:cubicBezTo>
                      <a:pt x="64032" y="16439"/>
                      <a:pt x="63908" y="16273"/>
                      <a:pt x="63784" y="16128"/>
                    </a:cubicBezTo>
                    <a:cubicBezTo>
                      <a:pt x="63701" y="16066"/>
                      <a:pt x="63659" y="16087"/>
                      <a:pt x="63701" y="15983"/>
                    </a:cubicBezTo>
                    <a:cubicBezTo>
                      <a:pt x="63618" y="15900"/>
                      <a:pt x="63535" y="15796"/>
                      <a:pt x="63452" y="15693"/>
                    </a:cubicBezTo>
                    <a:cubicBezTo>
                      <a:pt x="63493" y="15672"/>
                      <a:pt x="63535" y="15631"/>
                      <a:pt x="63535" y="15568"/>
                    </a:cubicBezTo>
                    <a:cubicBezTo>
                      <a:pt x="63431" y="15589"/>
                      <a:pt x="63390" y="15631"/>
                      <a:pt x="63307" y="15527"/>
                    </a:cubicBezTo>
                    <a:cubicBezTo>
                      <a:pt x="63224" y="15444"/>
                      <a:pt x="63183" y="15403"/>
                      <a:pt x="63141" y="15361"/>
                    </a:cubicBezTo>
                    <a:cubicBezTo>
                      <a:pt x="63183" y="15361"/>
                      <a:pt x="63224" y="15382"/>
                      <a:pt x="63265" y="15403"/>
                    </a:cubicBezTo>
                    <a:cubicBezTo>
                      <a:pt x="63328" y="15237"/>
                      <a:pt x="63328" y="15050"/>
                      <a:pt x="63245" y="14884"/>
                    </a:cubicBezTo>
                    <a:cubicBezTo>
                      <a:pt x="63224" y="14843"/>
                      <a:pt x="63183" y="14781"/>
                      <a:pt x="63120" y="14739"/>
                    </a:cubicBezTo>
                    <a:cubicBezTo>
                      <a:pt x="63183" y="14636"/>
                      <a:pt x="63183" y="14511"/>
                      <a:pt x="63141" y="14387"/>
                    </a:cubicBezTo>
                    <a:cubicBezTo>
                      <a:pt x="63286" y="14366"/>
                      <a:pt x="63431" y="14470"/>
                      <a:pt x="63576" y="14470"/>
                    </a:cubicBezTo>
                    <a:cubicBezTo>
                      <a:pt x="63597" y="14553"/>
                      <a:pt x="63639" y="14615"/>
                      <a:pt x="63680" y="14698"/>
                    </a:cubicBezTo>
                    <a:cubicBezTo>
                      <a:pt x="63701" y="14801"/>
                      <a:pt x="63701" y="14926"/>
                      <a:pt x="63701" y="15050"/>
                    </a:cubicBezTo>
                    <a:cubicBezTo>
                      <a:pt x="63556" y="15050"/>
                      <a:pt x="63369" y="15589"/>
                      <a:pt x="63742" y="15548"/>
                    </a:cubicBezTo>
                    <a:cubicBezTo>
                      <a:pt x="63721" y="15506"/>
                      <a:pt x="63721" y="15444"/>
                      <a:pt x="63742" y="15403"/>
                    </a:cubicBezTo>
                    <a:cubicBezTo>
                      <a:pt x="63763" y="15506"/>
                      <a:pt x="63825" y="15610"/>
                      <a:pt x="63867" y="15693"/>
                    </a:cubicBezTo>
                    <a:cubicBezTo>
                      <a:pt x="63970" y="15838"/>
                      <a:pt x="64053" y="15900"/>
                      <a:pt x="64219" y="15838"/>
                    </a:cubicBezTo>
                    <a:cubicBezTo>
                      <a:pt x="64426" y="15796"/>
                      <a:pt x="64613" y="15672"/>
                      <a:pt x="64737" y="15506"/>
                    </a:cubicBezTo>
                    <a:cubicBezTo>
                      <a:pt x="64882" y="15527"/>
                      <a:pt x="65027" y="15506"/>
                      <a:pt x="65152" y="15486"/>
                    </a:cubicBezTo>
                    <a:cubicBezTo>
                      <a:pt x="65297" y="15465"/>
                      <a:pt x="65442" y="15382"/>
                      <a:pt x="65546" y="15258"/>
                    </a:cubicBezTo>
                    <a:cubicBezTo>
                      <a:pt x="65587" y="15195"/>
                      <a:pt x="65608" y="15133"/>
                      <a:pt x="65649" y="15071"/>
                    </a:cubicBezTo>
                    <a:cubicBezTo>
                      <a:pt x="65546" y="14988"/>
                      <a:pt x="65463" y="14905"/>
                      <a:pt x="65380" y="14822"/>
                    </a:cubicBezTo>
                    <a:lnTo>
                      <a:pt x="65131" y="14553"/>
                    </a:lnTo>
                    <a:cubicBezTo>
                      <a:pt x="65007" y="14428"/>
                      <a:pt x="65007" y="14449"/>
                      <a:pt x="65110" y="14325"/>
                    </a:cubicBezTo>
                    <a:cubicBezTo>
                      <a:pt x="65048" y="14283"/>
                      <a:pt x="64965" y="14283"/>
                      <a:pt x="64924" y="14242"/>
                    </a:cubicBezTo>
                    <a:cubicBezTo>
                      <a:pt x="64862" y="14221"/>
                      <a:pt x="64945" y="14035"/>
                      <a:pt x="64965" y="13952"/>
                    </a:cubicBezTo>
                    <a:cubicBezTo>
                      <a:pt x="65193" y="13952"/>
                      <a:pt x="65401" y="13848"/>
                      <a:pt x="65525" y="13641"/>
                    </a:cubicBezTo>
                    <a:cubicBezTo>
                      <a:pt x="65442" y="13558"/>
                      <a:pt x="65380" y="13454"/>
                      <a:pt x="65359" y="13330"/>
                    </a:cubicBezTo>
                    <a:cubicBezTo>
                      <a:pt x="65359" y="13205"/>
                      <a:pt x="65318" y="13102"/>
                      <a:pt x="65255" y="12998"/>
                    </a:cubicBezTo>
                    <a:cubicBezTo>
                      <a:pt x="65193" y="12915"/>
                      <a:pt x="65110" y="12832"/>
                      <a:pt x="65027" y="12811"/>
                    </a:cubicBezTo>
                    <a:cubicBezTo>
                      <a:pt x="64924" y="12749"/>
                      <a:pt x="64820" y="12666"/>
                      <a:pt x="64737" y="12583"/>
                    </a:cubicBezTo>
                    <a:cubicBezTo>
                      <a:pt x="64903" y="12480"/>
                      <a:pt x="64571" y="12065"/>
                      <a:pt x="64654" y="11920"/>
                    </a:cubicBezTo>
                    <a:cubicBezTo>
                      <a:pt x="64716" y="11796"/>
                      <a:pt x="64841" y="11858"/>
                      <a:pt x="64945" y="11920"/>
                    </a:cubicBezTo>
                    <a:cubicBezTo>
                      <a:pt x="65048" y="11982"/>
                      <a:pt x="65090" y="12190"/>
                      <a:pt x="65214" y="12190"/>
                    </a:cubicBezTo>
                    <a:cubicBezTo>
                      <a:pt x="65442" y="12210"/>
                      <a:pt x="65670" y="12127"/>
                      <a:pt x="65815" y="11941"/>
                    </a:cubicBezTo>
                    <a:cubicBezTo>
                      <a:pt x="65919" y="11754"/>
                      <a:pt x="65753" y="11692"/>
                      <a:pt x="65629" y="11568"/>
                    </a:cubicBezTo>
                    <a:cubicBezTo>
                      <a:pt x="65525" y="11443"/>
                      <a:pt x="65401" y="11319"/>
                      <a:pt x="65276" y="11215"/>
                    </a:cubicBezTo>
                    <a:cubicBezTo>
                      <a:pt x="65380" y="11153"/>
                      <a:pt x="65463" y="11070"/>
                      <a:pt x="65504" y="10967"/>
                    </a:cubicBezTo>
                    <a:cubicBezTo>
                      <a:pt x="65463" y="10946"/>
                      <a:pt x="65442" y="10925"/>
                      <a:pt x="65401" y="10884"/>
                    </a:cubicBezTo>
                    <a:cubicBezTo>
                      <a:pt x="65732" y="10863"/>
                      <a:pt x="66043" y="10822"/>
                      <a:pt x="66354" y="10718"/>
                    </a:cubicBezTo>
                    <a:cubicBezTo>
                      <a:pt x="66499" y="10676"/>
                      <a:pt x="66437" y="10573"/>
                      <a:pt x="66458" y="10469"/>
                    </a:cubicBezTo>
                    <a:cubicBezTo>
                      <a:pt x="66478" y="10386"/>
                      <a:pt x="66520" y="10303"/>
                      <a:pt x="66603" y="10241"/>
                    </a:cubicBezTo>
                    <a:cubicBezTo>
                      <a:pt x="66852" y="10034"/>
                      <a:pt x="67287" y="10117"/>
                      <a:pt x="67577" y="9951"/>
                    </a:cubicBezTo>
                    <a:cubicBezTo>
                      <a:pt x="67660" y="9889"/>
                      <a:pt x="67743" y="9827"/>
                      <a:pt x="67805" y="9764"/>
                    </a:cubicBezTo>
                    <a:cubicBezTo>
                      <a:pt x="67909" y="9681"/>
                      <a:pt x="67929" y="9516"/>
                      <a:pt x="67847" y="9391"/>
                    </a:cubicBezTo>
                    <a:cubicBezTo>
                      <a:pt x="67764" y="9205"/>
                      <a:pt x="67619" y="9039"/>
                      <a:pt x="67432" y="8956"/>
                    </a:cubicBezTo>
                    <a:cubicBezTo>
                      <a:pt x="67059" y="8790"/>
                      <a:pt x="66624" y="8956"/>
                      <a:pt x="66458" y="9329"/>
                    </a:cubicBezTo>
                    <a:cubicBezTo>
                      <a:pt x="66396" y="9225"/>
                      <a:pt x="66271" y="9184"/>
                      <a:pt x="66375" y="9080"/>
                    </a:cubicBezTo>
                    <a:cubicBezTo>
                      <a:pt x="66458" y="8977"/>
                      <a:pt x="66582" y="8894"/>
                      <a:pt x="66686" y="8790"/>
                    </a:cubicBezTo>
                    <a:cubicBezTo>
                      <a:pt x="66872" y="8645"/>
                      <a:pt x="67038" y="8458"/>
                      <a:pt x="67183" y="8272"/>
                    </a:cubicBezTo>
                    <a:cubicBezTo>
                      <a:pt x="67370" y="8085"/>
                      <a:pt x="67929" y="8044"/>
                      <a:pt x="67909" y="7671"/>
                    </a:cubicBezTo>
                    <a:cubicBezTo>
                      <a:pt x="67681" y="7754"/>
                      <a:pt x="67453" y="7857"/>
                      <a:pt x="67287" y="8023"/>
                    </a:cubicBezTo>
                    <a:cubicBezTo>
                      <a:pt x="67287" y="7982"/>
                      <a:pt x="67100" y="8023"/>
                      <a:pt x="67059" y="8023"/>
                    </a:cubicBezTo>
                    <a:cubicBezTo>
                      <a:pt x="66997" y="8023"/>
                      <a:pt x="66934" y="7982"/>
                      <a:pt x="66914" y="7940"/>
                    </a:cubicBezTo>
                    <a:cubicBezTo>
                      <a:pt x="66872" y="7837"/>
                      <a:pt x="66997" y="7733"/>
                      <a:pt x="66852" y="7733"/>
                    </a:cubicBezTo>
                    <a:cubicBezTo>
                      <a:pt x="66934" y="7691"/>
                      <a:pt x="66997" y="7629"/>
                      <a:pt x="66976" y="7526"/>
                    </a:cubicBezTo>
                    <a:cubicBezTo>
                      <a:pt x="66934" y="7422"/>
                      <a:pt x="66810" y="7422"/>
                      <a:pt x="66706" y="7443"/>
                    </a:cubicBezTo>
                    <a:cubicBezTo>
                      <a:pt x="66499" y="7505"/>
                      <a:pt x="66333" y="7671"/>
                      <a:pt x="66313" y="7899"/>
                    </a:cubicBezTo>
                    <a:cubicBezTo>
                      <a:pt x="66437" y="7961"/>
                      <a:pt x="66375" y="8002"/>
                      <a:pt x="66313" y="8106"/>
                    </a:cubicBezTo>
                    <a:cubicBezTo>
                      <a:pt x="66271" y="8210"/>
                      <a:pt x="66209" y="8293"/>
                      <a:pt x="66105" y="8355"/>
                    </a:cubicBezTo>
                    <a:cubicBezTo>
                      <a:pt x="66064" y="8375"/>
                      <a:pt x="66022" y="8396"/>
                      <a:pt x="65960" y="8396"/>
                    </a:cubicBezTo>
                    <a:cubicBezTo>
                      <a:pt x="65960" y="8479"/>
                      <a:pt x="65960" y="8562"/>
                      <a:pt x="65960" y="8666"/>
                    </a:cubicBezTo>
                    <a:cubicBezTo>
                      <a:pt x="65960" y="8790"/>
                      <a:pt x="66085" y="8914"/>
                      <a:pt x="66064" y="9039"/>
                    </a:cubicBezTo>
                    <a:cubicBezTo>
                      <a:pt x="65919" y="8997"/>
                      <a:pt x="65774" y="8997"/>
                      <a:pt x="65649" y="9039"/>
                    </a:cubicBezTo>
                    <a:cubicBezTo>
                      <a:pt x="65732" y="8873"/>
                      <a:pt x="65566" y="8769"/>
                      <a:pt x="65442" y="8894"/>
                    </a:cubicBezTo>
                    <a:cubicBezTo>
                      <a:pt x="65421" y="8832"/>
                      <a:pt x="65380" y="8769"/>
                      <a:pt x="65338" y="8728"/>
                    </a:cubicBezTo>
                    <a:cubicBezTo>
                      <a:pt x="65546" y="8686"/>
                      <a:pt x="65587" y="8500"/>
                      <a:pt x="65587" y="8293"/>
                    </a:cubicBezTo>
                    <a:cubicBezTo>
                      <a:pt x="65587" y="8085"/>
                      <a:pt x="65566" y="8127"/>
                      <a:pt x="65753" y="8085"/>
                    </a:cubicBezTo>
                    <a:lnTo>
                      <a:pt x="65919" y="8023"/>
                    </a:lnTo>
                    <a:cubicBezTo>
                      <a:pt x="66064" y="7982"/>
                      <a:pt x="66002" y="7961"/>
                      <a:pt x="66022" y="7837"/>
                    </a:cubicBezTo>
                    <a:cubicBezTo>
                      <a:pt x="66168" y="7774"/>
                      <a:pt x="66147" y="7754"/>
                      <a:pt x="66126" y="7609"/>
                    </a:cubicBezTo>
                    <a:cubicBezTo>
                      <a:pt x="66168" y="7567"/>
                      <a:pt x="66230" y="7526"/>
                      <a:pt x="66292" y="7526"/>
                    </a:cubicBezTo>
                    <a:cubicBezTo>
                      <a:pt x="66437" y="7463"/>
                      <a:pt x="66603" y="7443"/>
                      <a:pt x="66748" y="7401"/>
                    </a:cubicBezTo>
                    <a:cubicBezTo>
                      <a:pt x="66914" y="7339"/>
                      <a:pt x="67059" y="7215"/>
                      <a:pt x="67142" y="7070"/>
                    </a:cubicBezTo>
                    <a:cubicBezTo>
                      <a:pt x="67204" y="6966"/>
                      <a:pt x="67142" y="6883"/>
                      <a:pt x="67080" y="6800"/>
                    </a:cubicBezTo>
                    <a:cubicBezTo>
                      <a:pt x="67017" y="6696"/>
                      <a:pt x="66997" y="6572"/>
                      <a:pt x="66997" y="6468"/>
                    </a:cubicBezTo>
                    <a:cubicBezTo>
                      <a:pt x="66976" y="6303"/>
                      <a:pt x="66789" y="5929"/>
                      <a:pt x="66603" y="6054"/>
                    </a:cubicBezTo>
                    <a:cubicBezTo>
                      <a:pt x="66396" y="6220"/>
                      <a:pt x="66168" y="6344"/>
                      <a:pt x="65960" y="6489"/>
                    </a:cubicBezTo>
                    <a:cubicBezTo>
                      <a:pt x="65939" y="6406"/>
                      <a:pt x="65732" y="5888"/>
                      <a:pt x="65649" y="6012"/>
                    </a:cubicBezTo>
                    <a:cubicBezTo>
                      <a:pt x="65711" y="5764"/>
                      <a:pt x="65670" y="5515"/>
                      <a:pt x="65525" y="5328"/>
                    </a:cubicBezTo>
                    <a:cubicBezTo>
                      <a:pt x="65483" y="5266"/>
                      <a:pt x="65421" y="5225"/>
                      <a:pt x="65359" y="5204"/>
                    </a:cubicBezTo>
                    <a:cubicBezTo>
                      <a:pt x="65297" y="5245"/>
                      <a:pt x="65235" y="5308"/>
                      <a:pt x="65152" y="5370"/>
                    </a:cubicBezTo>
                    <a:cubicBezTo>
                      <a:pt x="65007" y="5473"/>
                      <a:pt x="64862" y="5577"/>
                      <a:pt x="64737" y="5681"/>
                    </a:cubicBezTo>
                    <a:cubicBezTo>
                      <a:pt x="64675" y="5556"/>
                      <a:pt x="64613" y="5432"/>
                      <a:pt x="64530" y="5308"/>
                    </a:cubicBezTo>
                    <a:cubicBezTo>
                      <a:pt x="64737" y="5370"/>
                      <a:pt x="64965" y="5328"/>
                      <a:pt x="65131" y="5204"/>
                    </a:cubicBezTo>
                    <a:cubicBezTo>
                      <a:pt x="65069" y="4997"/>
                      <a:pt x="65027" y="4789"/>
                      <a:pt x="65007" y="4582"/>
                    </a:cubicBezTo>
                    <a:cubicBezTo>
                      <a:pt x="64924" y="4209"/>
                      <a:pt x="64862" y="3774"/>
                      <a:pt x="64571" y="3504"/>
                    </a:cubicBezTo>
                    <a:cubicBezTo>
                      <a:pt x="64509" y="3587"/>
                      <a:pt x="64488" y="3691"/>
                      <a:pt x="64426" y="3774"/>
                    </a:cubicBezTo>
                    <a:cubicBezTo>
                      <a:pt x="64323" y="3919"/>
                      <a:pt x="64157" y="3815"/>
                      <a:pt x="64053" y="3711"/>
                    </a:cubicBezTo>
                    <a:cubicBezTo>
                      <a:pt x="63887" y="3877"/>
                      <a:pt x="63846" y="4126"/>
                      <a:pt x="63929" y="4354"/>
                    </a:cubicBezTo>
                    <a:cubicBezTo>
                      <a:pt x="64032" y="4499"/>
                      <a:pt x="64115" y="4644"/>
                      <a:pt x="64178" y="4831"/>
                    </a:cubicBezTo>
                    <a:cubicBezTo>
                      <a:pt x="64136" y="4789"/>
                      <a:pt x="64074" y="4748"/>
                      <a:pt x="64032" y="4727"/>
                    </a:cubicBezTo>
                    <a:cubicBezTo>
                      <a:pt x="63970" y="4852"/>
                      <a:pt x="64032" y="5080"/>
                      <a:pt x="63846" y="5080"/>
                    </a:cubicBezTo>
                    <a:cubicBezTo>
                      <a:pt x="63887" y="4893"/>
                      <a:pt x="63846" y="4706"/>
                      <a:pt x="63721" y="4582"/>
                    </a:cubicBezTo>
                    <a:cubicBezTo>
                      <a:pt x="63618" y="4478"/>
                      <a:pt x="63597" y="4561"/>
                      <a:pt x="63473" y="4624"/>
                    </a:cubicBezTo>
                    <a:cubicBezTo>
                      <a:pt x="63431" y="4582"/>
                      <a:pt x="63411" y="4520"/>
                      <a:pt x="63390" y="4478"/>
                    </a:cubicBezTo>
                    <a:cubicBezTo>
                      <a:pt x="63348" y="4250"/>
                      <a:pt x="63473" y="4002"/>
                      <a:pt x="63535" y="3794"/>
                    </a:cubicBezTo>
                    <a:cubicBezTo>
                      <a:pt x="63618" y="3525"/>
                      <a:pt x="63597" y="3235"/>
                      <a:pt x="63431" y="3007"/>
                    </a:cubicBezTo>
                    <a:cubicBezTo>
                      <a:pt x="63079" y="2903"/>
                      <a:pt x="62706" y="3027"/>
                      <a:pt x="62478" y="3318"/>
                    </a:cubicBezTo>
                    <a:cubicBezTo>
                      <a:pt x="62395" y="3214"/>
                      <a:pt x="62270" y="3110"/>
                      <a:pt x="62146" y="3069"/>
                    </a:cubicBezTo>
                    <a:cubicBezTo>
                      <a:pt x="62063" y="3255"/>
                      <a:pt x="62125" y="3525"/>
                      <a:pt x="61794" y="3359"/>
                    </a:cubicBezTo>
                    <a:cubicBezTo>
                      <a:pt x="61711" y="3587"/>
                      <a:pt x="61794" y="3857"/>
                      <a:pt x="62001" y="3981"/>
                    </a:cubicBezTo>
                    <a:cubicBezTo>
                      <a:pt x="62084" y="4043"/>
                      <a:pt x="62167" y="4105"/>
                      <a:pt x="62208" y="4188"/>
                    </a:cubicBezTo>
                    <a:cubicBezTo>
                      <a:pt x="62250" y="4250"/>
                      <a:pt x="62105" y="4313"/>
                      <a:pt x="62063" y="4354"/>
                    </a:cubicBezTo>
                    <a:cubicBezTo>
                      <a:pt x="61980" y="4437"/>
                      <a:pt x="61939" y="4520"/>
                      <a:pt x="61897" y="4624"/>
                    </a:cubicBezTo>
                    <a:cubicBezTo>
                      <a:pt x="61897" y="4499"/>
                      <a:pt x="61918" y="4313"/>
                      <a:pt x="61794" y="4292"/>
                    </a:cubicBezTo>
                    <a:cubicBezTo>
                      <a:pt x="61690" y="4292"/>
                      <a:pt x="61607" y="4250"/>
                      <a:pt x="61545" y="4188"/>
                    </a:cubicBezTo>
                    <a:cubicBezTo>
                      <a:pt x="61462" y="4064"/>
                      <a:pt x="61421" y="3898"/>
                      <a:pt x="61441" y="3753"/>
                    </a:cubicBezTo>
                    <a:cubicBezTo>
                      <a:pt x="61441" y="3546"/>
                      <a:pt x="61400" y="3359"/>
                      <a:pt x="61317" y="3193"/>
                    </a:cubicBezTo>
                    <a:cubicBezTo>
                      <a:pt x="61255" y="3090"/>
                      <a:pt x="61172" y="2986"/>
                      <a:pt x="61027" y="3007"/>
                    </a:cubicBezTo>
                    <a:cubicBezTo>
                      <a:pt x="60902" y="3027"/>
                      <a:pt x="60778" y="3090"/>
                      <a:pt x="60674" y="3172"/>
                    </a:cubicBezTo>
                    <a:cubicBezTo>
                      <a:pt x="60674" y="3131"/>
                      <a:pt x="60674" y="3069"/>
                      <a:pt x="60654" y="3027"/>
                    </a:cubicBezTo>
                    <a:cubicBezTo>
                      <a:pt x="60571" y="3048"/>
                      <a:pt x="60529" y="3110"/>
                      <a:pt x="60446" y="3152"/>
                    </a:cubicBezTo>
                    <a:cubicBezTo>
                      <a:pt x="60446" y="3090"/>
                      <a:pt x="60405" y="3048"/>
                      <a:pt x="60343" y="3027"/>
                    </a:cubicBezTo>
                    <a:cubicBezTo>
                      <a:pt x="60343" y="3069"/>
                      <a:pt x="60343" y="3090"/>
                      <a:pt x="60301" y="3110"/>
                    </a:cubicBezTo>
                    <a:cubicBezTo>
                      <a:pt x="60198" y="3007"/>
                      <a:pt x="60301" y="2799"/>
                      <a:pt x="60073" y="2820"/>
                    </a:cubicBezTo>
                    <a:cubicBezTo>
                      <a:pt x="60011" y="2903"/>
                      <a:pt x="60011" y="3007"/>
                      <a:pt x="60032" y="3090"/>
                    </a:cubicBezTo>
                    <a:cubicBezTo>
                      <a:pt x="59970" y="3131"/>
                      <a:pt x="59928" y="3214"/>
                      <a:pt x="59907" y="3297"/>
                    </a:cubicBezTo>
                    <a:cubicBezTo>
                      <a:pt x="59866" y="3214"/>
                      <a:pt x="59824" y="3152"/>
                      <a:pt x="59783" y="3090"/>
                    </a:cubicBezTo>
                    <a:cubicBezTo>
                      <a:pt x="59700" y="2986"/>
                      <a:pt x="59679" y="2965"/>
                      <a:pt x="59783" y="2882"/>
                    </a:cubicBezTo>
                    <a:cubicBezTo>
                      <a:pt x="59907" y="2779"/>
                      <a:pt x="60011" y="2634"/>
                      <a:pt x="60052" y="2468"/>
                    </a:cubicBezTo>
                    <a:cubicBezTo>
                      <a:pt x="60115" y="2260"/>
                      <a:pt x="60011" y="2157"/>
                      <a:pt x="59804" y="2074"/>
                    </a:cubicBezTo>
                    <a:cubicBezTo>
                      <a:pt x="59638" y="2012"/>
                      <a:pt x="59472" y="2012"/>
                      <a:pt x="59306" y="2095"/>
                    </a:cubicBezTo>
                    <a:cubicBezTo>
                      <a:pt x="59265" y="1949"/>
                      <a:pt x="59244" y="1804"/>
                      <a:pt x="59244" y="1639"/>
                    </a:cubicBezTo>
                    <a:cubicBezTo>
                      <a:pt x="59265" y="1514"/>
                      <a:pt x="59285" y="1369"/>
                      <a:pt x="59265" y="1224"/>
                    </a:cubicBezTo>
                    <a:cubicBezTo>
                      <a:pt x="59265" y="1100"/>
                      <a:pt x="59223" y="975"/>
                      <a:pt x="59140" y="851"/>
                    </a:cubicBezTo>
                    <a:cubicBezTo>
                      <a:pt x="59099" y="768"/>
                      <a:pt x="59037" y="706"/>
                      <a:pt x="58975" y="644"/>
                    </a:cubicBezTo>
                    <a:cubicBezTo>
                      <a:pt x="58912" y="644"/>
                      <a:pt x="58871" y="664"/>
                      <a:pt x="58829" y="623"/>
                    </a:cubicBezTo>
                    <a:cubicBezTo>
                      <a:pt x="58767" y="685"/>
                      <a:pt x="58643" y="685"/>
                      <a:pt x="58560" y="706"/>
                    </a:cubicBezTo>
                    <a:cubicBezTo>
                      <a:pt x="58477" y="747"/>
                      <a:pt x="58332" y="892"/>
                      <a:pt x="58270" y="809"/>
                    </a:cubicBezTo>
                    <a:cubicBezTo>
                      <a:pt x="57980" y="1203"/>
                      <a:pt x="57938" y="1701"/>
                      <a:pt x="58332" y="2032"/>
                    </a:cubicBezTo>
                    <a:cubicBezTo>
                      <a:pt x="58249" y="2053"/>
                      <a:pt x="58187" y="1929"/>
                      <a:pt x="58125" y="1867"/>
                    </a:cubicBezTo>
                    <a:cubicBezTo>
                      <a:pt x="58062" y="1825"/>
                      <a:pt x="58000" y="1804"/>
                      <a:pt x="57938" y="1784"/>
                    </a:cubicBezTo>
                    <a:cubicBezTo>
                      <a:pt x="57814" y="1742"/>
                      <a:pt x="57834" y="1784"/>
                      <a:pt x="57772" y="1867"/>
                    </a:cubicBezTo>
                    <a:cubicBezTo>
                      <a:pt x="57503" y="1701"/>
                      <a:pt x="57524" y="1452"/>
                      <a:pt x="57627" y="1203"/>
                    </a:cubicBezTo>
                    <a:cubicBezTo>
                      <a:pt x="57772" y="913"/>
                      <a:pt x="57814" y="602"/>
                      <a:pt x="57731" y="291"/>
                    </a:cubicBezTo>
                    <a:cubicBezTo>
                      <a:pt x="57710" y="208"/>
                      <a:pt x="57669" y="125"/>
                      <a:pt x="57627" y="63"/>
                    </a:cubicBezTo>
                    <a:cubicBezTo>
                      <a:pt x="57503" y="22"/>
                      <a:pt x="57378" y="1"/>
                      <a:pt x="57254" y="22"/>
                    </a:cubicBezTo>
                    <a:cubicBezTo>
                      <a:pt x="57047" y="42"/>
                      <a:pt x="56881" y="125"/>
                      <a:pt x="56736" y="250"/>
                    </a:cubicBezTo>
                    <a:cubicBezTo>
                      <a:pt x="56466" y="519"/>
                      <a:pt x="56425" y="954"/>
                      <a:pt x="56674" y="1265"/>
                    </a:cubicBezTo>
                    <a:cubicBezTo>
                      <a:pt x="56072" y="1265"/>
                      <a:pt x="55886" y="1846"/>
                      <a:pt x="55824" y="2343"/>
                    </a:cubicBezTo>
                    <a:cubicBezTo>
                      <a:pt x="55803" y="2634"/>
                      <a:pt x="55782" y="2944"/>
                      <a:pt x="55803" y="3235"/>
                    </a:cubicBezTo>
                    <a:cubicBezTo>
                      <a:pt x="55803" y="3380"/>
                      <a:pt x="55699" y="3753"/>
                      <a:pt x="55575" y="3815"/>
                    </a:cubicBezTo>
                    <a:cubicBezTo>
                      <a:pt x="55492" y="3836"/>
                      <a:pt x="55430" y="3898"/>
                      <a:pt x="55368" y="3981"/>
                    </a:cubicBezTo>
                    <a:cubicBezTo>
                      <a:pt x="55347" y="4002"/>
                      <a:pt x="55264" y="4147"/>
                      <a:pt x="55243" y="4085"/>
                    </a:cubicBezTo>
                    <a:cubicBezTo>
                      <a:pt x="55243" y="4085"/>
                      <a:pt x="55243" y="4105"/>
                      <a:pt x="55243" y="4126"/>
                    </a:cubicBezTo>
                    <a:cubicBezTo>
                      <a:pt x="55264" y="4002"/>
                      <a:pt x="55243" y="3836"/>
                      <a:pt x="55098" y="3857"/>
                    </a:cubicBezTo>
                    <a:cubicBezTo>
                      <a:pt x="55223" y="3794"/>
                      <a:pt x="55119" y="3546"/>
                      <a:pt x="55036" y="3463"/>
                    </a:cubicBezTo>
                    <a:cubicBezTo>
                      <a:pt x="54995" y="3401"/>
                      <a:pt x="54912" y="3359"/>
                      <a:pt x="54849" y="3338"/>
                    </a:cubicBezTo>
                    <a:cubicBezTo>
                      <a:pt x="54787" y="3421"/>
                      <a:pt x="54704" y="3504"/>
                      <a:pt x="54642" y="3566"/>
                    </a:cubicBezTo>
                    <a:cubicBezTo>
                      <a:pt x="54621" y="3525"/>
                      <a:pt x="54601" y="3483"/>
                      <a:pt x="54559" y="3463"/>
                    </a:cubicBezTo>
                    <a:cubicBezTo>
                      <a:pt x="54580" y="3670"/>
                      <a:pt x="54476" y="3753"/>
                      <a:pt x="54373" y="3919"/>
                    </a:cubicBezTo>
                    <a:cubicBezTo>
                      <a:pt x="54373" y="3877"/>
                      <a:pt x="54331" y="3815"/>
                      <a:pt x="54311" y="3794"/>
                    </a:cubicBezTo>
                    <a:cubicBezTo>
                      <a:pt x="54228" y="3836"/>
                      <a:pt x="54124" y="3857"/>
                      <a:pt x="54020" y="3857"/>
                    </a:cubicBezTo>
                    <a:cubicBezTo>
                      <a:pt x="53979" y="3857"/>
                      <a:pt x="53937" y="3877"/>
                      <a:pt x="53896" y="3898"/>
                    </a:cubicBezTo>
                    <a:cubicBezTo>
                      <a:pt x="53896" y="3898"/>
                      <a:pt x="53834" y="4022"/>
                      <a:pt x="53854" y="4002"/>
                    </a:cubicBezTo>
                    <a:cubicBezTo>
                      <a:pt x="53772" y="4043"/>
                      <a:pt x="53668" y="4002"/>
                      <a:pt x="53772" y="3939"/>
                    </a:cubicBezTo>
                    <a:cubicBezTo>
                      <a:pt x="53854" y="3898"/>
                      <a:pt x="53875" y="3857"/>
                      <a:pt x="53813" y="3774"/>
                    </a:cubicBezTo>
                    <a:cubicBezTo>
                      <a:pt x="53792" y="3815"/>
                      <a:pt x="53751" y="3836"/>
                      <a:pt x="53709" y="3815"/>
                    </a:cubicBezTo>
                    <a:cubicBezTo>
                      <a:pt x="53751" y="3753"/>
                      <a:pt x="53813" y="3442"/>
                      <a:pt x="53647" y="3587"/>
                    </a:cubicBezTo>
                    <a:cubicBezTo>
                      <a:pt x="53606" y="3649"/>
                      <a:pt x="53564" y="3711"/>
                      <a:pt x="53564" y="3794"/>
                    </a:cubicBezTo>
                    <a:cubicBezTo>
                      <a:pt x="53523" y="3774"/>
                      <a:pt x="53481" y="3774"/>
                      <a:pt x="53440" y="3794"/>
                    </a:cubicBezTo>
                    <a:cubicBezTo>
                      <a:pt x="53440" y="3732"/>
                      <a:pt x="53419" y="3649"/>
                      <a:pt x="53419" y="3587"/>
                    </a:cubicBezTo>
                    <a:cubicBezTo>
                      <a:pt x="53544" y="3608"/>
                      <a:pt x="53689" y="3566"/>
                      <a:pt x="53813" y="3483"/>
                    </a:cubicBezTo>
                    <a:cubicBezTo>
                      <a:pt x="53751" y="3338"/>
                      <a:pt x="53709" y="3172"/>
                      <a:pt x="53668" y="3027"/>
                    </a:cubicBezTo>
                    <a:cubicBezTo>
                      <a:pt x="53647" y="2716"/>
                      <a:pt x="53502" y="2447"/>
                      <a:pt x="53295" y="2240"/>
                    </a:cubicBezTo>
                    <a:cubicBezTo>
                      <a:pt x="53191" y="2406"/>
                      <a:pt x="53170" y="2634"/>
                      <a:pt x="52922" y="2406"/>
                    </a:cubicBezTo>
                    <a:cubicBezTo>
                      <a:pt x="52922" y="2468"/>
                      <a:pt x="52901" y="2488"/>
                      <a:pt x="52839" y="2488"/>
                    </a:cubicBezTo>
                    <a:cubicBezTo>
                      <a:pt x="52901" y="2571"/>
                      <a:pt x="52797" y="2737"/>
                      <a:pt x="52839" y="2862"/>
                    </a:cubicBezTo>
                    <a:cubicBezTo>
                      <a:pt x="52901" y="2965"/>
                      <a:pt x="53005" y="3027"/>
                      <a:pt x="53005" y="3131"/>
                    </a:cubicBezTo>
                    <a:cubicBezTo>
                      <a:pt x="52963" y="3069"/>
                      <a:pt x="52777" y="2965"/>
                      <a:pt x="52797" y="3131"/>
                    </a:cubicBezTo>
                    <a:cubicBezTo>
                      <a:pt x="52797" y="3172"/>
                      <a:pt x="52818" y="3214"/>
                      <a:pt x="52859" y="3255"/>
                    </a:cubicBezTo>
                    <a:cubicBezTo>
                      <a:pt x="52922" y="3338"/>
                      <a:pt x="52880" y="3359"/>
                      <a:pt x="52859" y="3463"/>
                    </a:cubicBezTo>
                    <a:cubicBezTo>
                      <a:pt x="52777" y="3401"/>
                      <a:pt x="52694" y="3421"/>
                      <a:pt x="52714" y="3297"/>
                    </a:cubicBezTo>
                    <a:cubicBezTo>
                      <a:pt x="52735" y="3193"/>
                      <a:pt x="52694" y="3235"/>
                      <a:pt x="52611" y="3172"/>
                    </a:cubicBezTo>
                    <a:cubicBezTo>
                      <a:pt x="52528" y="3131"/>
                      <a:pt x="52466" y="3048"/>
                      <a:pt x="52445" y="2944"/>
                    </a:cubicBezTo>
                    <a:cubicBezTo>
                      <a:pt x="52466" y="2737"/>
                      <a:pt x="52507" y="2551"/>
                      <a:pt x="52549" y="2364"/>
                    </a:cubicBezTo>
                    <a:cubicBezTo>
                      <a:pt x="52569" y="2240"/>
                      <a:pt x="52528" y="2136"/>
                      <a:pt x="52486" y="2032"/>
                    </a:cubicBezTo>
                    <a:cubicBezTo>
                      <a:pt x="52403" y="1867"/>
                      <a:pt x="52217" y="1887"/>
                      <a:pt x="52051" y="1949"/>
                    </a:cubicBezTo>
                    <a:cubicBezTo>
                      <a:pt x="51802" y="2032"/>
                      <a:pt x="51636" y="2281"/>
                      <a:pt x="51678" y="2530"/>
                    </a:cubicBezTo>
                    <a:cubicBezTo>
                      <a:pt x="51616" y="2488"/>
                      <a:pt x="51554" y="2488"/>
                      <a:pt x="51491" y="2509"/>
                    </a:cubicBezTo>
                    <a:cubicBezTo>
                      <a:pt x="51595" y="2634"/>
                      <a:pt x="51719" y="2716"/>
                      <a:pt x="51823" y="2820"/>
                    </a:cubicBezTo>
                    <a:cubicBezTo>
                      <a:pt x="51740" y="2820"/>
                      <a:pt x="51678" y="2841"/>
                      <a:pt x="51616" y="2882"/>
                    </a:cubicBezTo>
                    <a:cubicBezTo>
                      <a:pt x="51554" y="2924"/>
                      <a:pt x="51491" y="2903"/>
                      <a:pt x="51491" y="2986"/>
                    </a:cubicBezTo>
                    <a:cubicBezTo>
                      <a:pt x="51408" y="3069"/>
                      <a:pt x="51367" y="3007"/>
                      <a:pt x="51284" y="2944"/>
                    </a:cubicBezTo>
                    <a:cubicBezTo>
                      <a:pt x="51035" y="2799"/>
                      <a:pt x="50704" y="2571"/>
                      <a:pt x="50372" y="2613"/>
                    </a:cubicBezTo>
                    <a:cubicBezTo>
                      <a:pt x="50393" y="2799"/>
                      <a:pt x="50559" y="2965"/>
                      <a:pt x="50248" y="2986"/>
                    </a:cubicBezTo>
                    <a:cubicBezTo>
                      <a:pt x="50268" y="3131"/>
                      <a:pt x="50372" y="3276"/>
                      <a:pt x="50538" y="3338"/>
                    </a:cubicBezTo>
                    <a:cubicBezTo>
                      <a:pt x="50476" y="3338"/>
                      <a:pt x="50413" y="3338"/>
                      <a:pt x="50351" y="3359"/>
                    </a:cubicBezTo>
                    <a:cubicBezTo>
                      <a:pt x="50393" y="3401"/>
                      <a:pt x="50248" y="3483"/>
                      <a:pt x="50206" y="3546"/>
                    </a:cubicBezTo>
                    <a:cubicBezTo>
                      <a:pt x="50040" y="3297"/>
                      <a:pt x="49688" y="2716"/>
                      <a:pt x="49398" y="3193"/>
                    </a:cubicBezTo>
                    <a:cubicBezTo>
                      <a:pt x="49149" y="3525"/>
                      <a:pt x="49377" y="3981"/>
                      <a:pt x="49792" y="4002"/>
                    </a:cubicBezTo>
                    <a:cubicBezTo>
                      <a:pt x="49709" y="4105"/>
                      <a:pt x="49626" y="3898"/>
                      <a:pt x="49543" y="4002"/>
                    </a:cubicBezTo>
                    <a:lnTo>
                      <a:pt x="49481" y="3919"/>
                    </a:lnTo>
                    <a:cubicBezTo>
                      <a:pt x="49356" y="4002"/>
                      <a:pt x="49232" y="4043"/>
                      <a:pt x="49087" y="4043"/>
                    </a:cubicBezTo>
                    <a:cubicBezTo>
                      <a:pt x="49087" y="4002"/>
                      <a:pt x="49108" y="3960"/>
                      <a:pt x="49128" y="3939"/>
                    </a:cubicBezTo>
                    <a:cubicBezTo>
                      <a:pt x="49066" y="3877"/>
                      <a:pt x="49025" y="3836"/>
                      <a:pt x="48962" y="3794"/>
                    </a:cubicBezTo>
                    <a:cubicBezTo>
                      <a:pt x="48838" y="3732"/>
                      <a:pt x="48714" y="3711"/>
                      <a:pt x="48589" y="3774"/>
                    </a:cubicBezTo>
                    <a:cubicBezTo>
                      <a:pt x="48465" y="3815"/>
                      <a:pt x="48548" y="4105"/>
                      <a:pt x="48569" y="4230"/>
                    </a:cubicBezTo>
                    <a:cubicBezTo>
                      <a:pt x="48569" y="4395"/>
                      <a:pt x="48589" y="4561"/>
                      <a:pt x="48652" y="4706"/>
                    </a:cubicBezTo>
                    <a:cubicBezTo>
                      <a:pt x="48569" y="4727"/>
                      <a:pt x="48506" y="4769"/>
                      <a:pt x="48444" y="4810"/>
                    </a:cubicBezTo>
                    <a:cubicBezTo>
                      <a:pt x="48341" y="4872"/>
                      <a:pt x="48382" y="4914"/>
                      <a:pt x="48258" y="4872"/>
                    </a:cubicBezTo>
                    <a:cubicBezTo>
                      <a:pt x="48113" y="4810"/>
                      <a:pt x="47967" y="4831"/>
                      <a:pt x="47843" y="4872"/>
                    </a:cubicBezTo>
                    <a:cubicBezTo>
                      <a:pt x="48195" y="4706"/>
                      <a:pt x="48672" y="4458"/>
                      <a:pt x="48278" y="4022"/>
                    </a:cubicBezTo>
                    <a:cubicBezTo>
                      <a:pt x="48009" y="3960"/>
                      <a:pt x="47739" y="4002"/>
                      <a:pt x="47511" y="4147"/>
                    </a:cubicBezTo>
                    <a:cubicBezTo>
                      <a:pt x="47449" y="4167"/>
                      <a:pt x="47387" y="4209"/>
                      <a:pt x="47325" y="4230"/>
                    </a:cubicBezTo>
                    <a:lnTo>
                      <a:pt x="47470" y="4478"/>
                    </a:lnTo>
                    <a:lnTo>
                      <a:pt x="47698" y="4893"/>
                    </a:lnTo>
                    <a:cubicBezTo>
                      <a:pt x="47574" y="4893"/>
                      <a:pt x="47511" y="4769"/>
                      <a:pt x="47408" y="4852"/>
                    </a:cubicBezTo>
                    <a:cubicBezTo>
                      <a:pt x="47304" y="4914"/>
                      <a:pt x="47221" y="5017"/>
                      <a:pt x="47180" y="5121"/>
                    </a:cubicBezTo>
                    <a:cubicBezTo>
                      <a:pt x="47118" y="5059"/>
                      <a:pt x="46869" y="5204"/>
                      <a:pt x="46807" y="5266"/>
                    </a:cubicBezTo>
                    <a:cubicBezTo>
                      <a:pt x="46848" y="4893"/>
                      <a:pt x="46579" y="4769"/>
                      <a:pt x="46247" y="4810"/>
                    </a:cubicBezTo>
                    <a:cubicBezTo>
                      <a:pt x="46288" y="4976"/>
                      <a:pt x="46164" y="5142"/>
                      <a:pt x="46123" y="5287"/>
                    </a:cubicBezTo>
                    <a:cubicBezTo>
                      <a:pt x="46060" y="5225"/>
                      <a:pt x="45998" y="5204"/>
                      <a:pt x="46040" y="5328"/>
                    </a:cubicBezTo>
                    <a:cubicBezTo>
                      <a:pt x="45895" y="5287"/>
                      <a:pt x="45770" y="5225"/>
                      <a:pt x="45625" y="5162"/>
                    </a:cubicBezTo>
                    <a:cubicBezTo>
                      <a:pt x="45542" y="5059"/>
                      <a:pt x="45439" y="4997"/>
                      <a:pt x="45314" y="4976"/>
                    </a:cubicBezTo>
                    <a:cubicBezTo>
                      <a:pt x="45065" y="4976"/>
                      <a:pt x="44858" y="4769"/>
                      <a:pt x="44858" y="4520"/>
                    </a:cubicBezTo>
                    <a:cubicBezTo>
                      <a:pt x="44630" y="4416"/>
                      <a:pt x="44381" y="4458"/>
                      <a:pt x="44174" y="4603"/>
                    </a:cubicBezTo>
                    <a:cubicBezTo>
                      <a:pt x="44091" y="4686"/>
                      <a:pt x="44070" y="4686"/>
                      <a:pt x="44133" y="4789"/>
                    </a:cubicBezTo>
                    <a:cubicBezTo>
                      <a:pt x="44195" y="4893"/>
                      <a:pt x="44236" y="4934"/>
                      <a:pt x="44278" y="5017"/>
                    </a:cubicBezTo>
                    <a:cubicBezTo>
                      <a:pt x="44381" y="5183"/>
                      <a:pt x="44464" y="5328"/>
                      <a:pt x="44568" y="5473"/>
                    </a:cubicBezTo>
                    <a:cubicBezTo>
                      <a:pt x="44485" y="5473"/>
                      <a:pt x="44464" y="5515"/>
                      <a:pt x="44423" y="5577"/>
                    </a:cubicBezTo>
                    <a:cubicBezTo>
                      <a:pt x="44319" y="5515"/>
                      <a:pt x="44174" y="5328"/>
                      <a:pt x="44029" y="5411"/>
                    </a:cubicBezTo>
                    <a:lnTo>
                      <a:pt x="44174" y="5536"/>
                    </a:lnTo>
                    <a:cubicBezTo>
                      <a:pt x="43946" y="5639"/>
                      <a:pt x="43449" y="5515"/>
                      <a:pt x="43366" y="5826"/>
                    </a:cubicBezTo>
                    <a:cubicBezTo>
                      <a:pt x="43635" y="5805"/>
                      <a:pt x="44050" y="5826"/>
                      <a:pt x="44195" y="5536"/>
                    </a:cubicBezTo>
                    <a:cubicBezTo>
                      <a:pt x="44236" y="5598"/>
                      <a:pt x="44319" y="5639"/>
                      <a:pt x="44402" y="5660"/>
                    </a:cubicBezTo>
                    <a:cubicBezTo>
                      <a:pt x="44340" y="5764"/>
                      <a:pt x="44319" y="5888"/>
                      <a:pt x="44381" y="6012"/>
                    </a:cubicBezTo>
                    <a:cubicBezTo>
                      <a:pt x="44216" y="5847"/>
                      <a:pt x="44050" y="5992"/>
                      <a:pt x="44257" y="6137"/>
                    </a:cubicBezTo>
                    <a:cubicBezTo>
                      <a:pt x="44133" y="6157"/>
                      <a:pt x="44195" y="6282"/>
                      <a:pt x="44070" y="6261"/>
                    </a:cubicBezTo>
                    <a:cubicBezTo>
                      <a:pt x="43946" y="6240"/>
                      <a:pt x="43905" y="6095"/>
                      <a:pt x="43801" y="6116"/>
                    </a:cubicBezTo>
                    <a:cubicBezTo>
                      <a:pt x="43697" y="6137"/>
                      <a:pt x="43614" y="6178"/>
                      <a:pt x="43531" y="6261"/>
                    </a:cubicBezTo>
                    <a:cubicBezTo>
                      <a:pt x="43490" y="6303"/>
                      <a:pt x="43469" y="6344"/>
                      <a:pt x="43449" y="6406"/>
                    </a:cubicBezTo>
                    <a:cubicBezTo>
                      <a:pt x="43428" y="6510"/>
                      <a:pt x="43511" y="6510"/>
                      <a:pt x="43573" y="6551"/>
                    </a:cubicBezTo>
                    <a:cubicBezTo>
                      <a:pt x="43449" y="6614"/>
                      <a:pt x="43345" y="6717"/>
                      <a:pt x="43262" y="6842"/>
                    </a:cubicBezTo>
                    <a:cubicBezTo>
                      <a:pt x="43179" y="6987"/>
                      <a:pt x="43075" y="7090"/>
                      <a:pt x="42951" y="7173"/>
                    </a:cubicBezTo>
                    <a:cubicBezTo>
                      <a:pt x="42951" y="7132"/>
                      <a:pt x="42951" y="7111"/>
                      <a:pt x="42889" y="7152"/>
                    </a:cubicBezTo>
                    <a:cubicBezTo>
                      <a:pt x="42889" y="7111"/>
                      <a:pt x="42868" y="7070"/>
                      <a:pt x="42847" y="7049"/>
                    </a:cubicBezTo>
                    <a:cubicBezTo>
                      <a:pt x="42868" y="7028"/>
                      <a:pt x="42889" y="7007"/>
                      <a:pt x="42930" y="7007"/>
                    </a:cubicBezTo>
                    <a:cubicBezTo>
                      <a:pt x="42847" y="6842"/>
                      <a:pt x="42702" y="6738"/>
                      <a:pt x="42516" y="6738"/>
                    </a:cubicBezTo>
                    <a:cubicBezTo>
                      <a:pt x="42371" y="6759"/>
                      <a:pt x="42226" y="6759"/>
                      <a:pt x="42080" y="6759"/>
                    </a:cubicBezTo>
                    <a:cubicBezTo>
                      <a:pt x="42205" y="6696"/>
                      <a:pt x="42350" y="6489"/>
                      <a:pt x="42454" y="6531"/>
                    </a:cubicBezTo>
                    <a:cubicBezTo>
                      <a:pt x="42516" y="6551"/>
                      <a:pt x="42827" y="6572"/>
                      <a:pt x="42806" y="6448"/>
                    </a:cubicBezTo>
                    <a:cubicBezTo>
                      <a:pt x="42785" y="6344"/>
                      <a:pt x="42723" y="6033"/>
                      <a:pt x="42536" y="6199"/>
                    </a:cubicBezTo>
                    <a:cubicBezTo>
                      <a:pt x="42578" y="5929"/>
                      <a:pt x="42080" y="5909"/>
                      <a:pt x="42018" y="5784"/>
                    </a:cubicBezTo>
                    <a:cubicBezTo>
                      <a:pt x="42184" y="5867"/>
                      <a:pt x="42391" y="5867"/>
                      <a:pt x="42536" y="5784"/>
                    </a:cubicBezTo>
                    <a:cubicBezTo>
                      <a:pt x="42391" y="5743"/>
                      <a:pt x="42226" y="5701"/>
                      <a:pt x="42080" y="5639"/>
                    </a:cubicBezTo>
                    <a:cubicBezTo>
                      <a:pt x="41977" y="5619"/>
                      <a:pt x="42018" y="5515"/>
                      <a:pt x="42018" y="5432"/>
                    </a:cubicBezTo>
                    <a:cubicBezTo>
                      <a:pt x="41894" y="5411"/>
                      <a:pt x="41769" y="5370"/>
                      <a:pt x="41645" y="5349"/>
                    </a:cubicBezTo>
                    <a:cubicBezTo>
                      <a:pt x="41251" y="5245"/>
                      <a:pt x="40754" y="5038"/>
                      <a:pt x="40339" y="5204"/>
                    </a:cubicBezTo>
                    <a:cubicBezTo>
                      <a:pt x="40381" y="5328"/>
                      <a:pt x="40505" y="5370"/>
                      <a:pt x="40505" y="5494"/>
                    </a:cubicBezTo>
                    <a:cubicBezTo>
                      <a:pt x="40546" y="5764"/>
                      <a:pt x="40298" y="5598"/>
                      <a:pt x="40236" y="5494"/>
                    </a:cubicBezTo>
                    <a:cubicBezTo>
                      <a:pt x="40153" y="5577"/>
                      <a:pt x="40153" y="5681"/>
                      <a:pt x="40049" y="5639"/>
                    </a:cubicBezTo>
                    <a:cubicBezTo>
                      <a:pt x="39966" y="5805"/>
                      <a:pt x="40028" y="6012"/>
                      <a:pt x="39759" y="5867"/>
                    </a:cubicBezTo>
                    <a:cubicBezTo>
                      <a:pt x="39717" y="5992"/>
                      <a:pt x="39738" y="5971"/>
                      <a:pt x="39614" y="5971"/>
                    </a:cubicBezTo>
                    <a:cubicBezTo>
                      <a:pt x="39634" y="5701"/>
                      <a:pt x="39862" y="5515"/>
                      <a:pt x="39904" y="5245"/>
                    </a:cubicBezTo>
                    <a:cubicBezTo>
                      <a:pt x="39925" y="5038"/>
                      <a:pt x="39904" y="4852"/>
                      <a:pt x="39655" y="4810"/>
                    </a:cubicBezTo>
                    <a:cubicBezTo>
                      <a:pt x="39469" y="4748"/>
                      <a:pt x="39261" y="4810"/>
                      <a:pt x="39095" y="4934"/>
                    </a:cubicBezTo>
                    <a:cubicBezTo>
                      <a:pt x="39178" y="4748"/>
                      <a:pt x="39344" y="4478"/>
                      <a:pt x="39158" y="4313"/>
                    </a:cubicBezTo>
                    <a:cubicBezTo>
                      <a:pt x="39013" y="4499"/>
                      <a:pt x="38930" y="4748"/>
                      <a:pt x="38909" y="4976"/>
                    </a:cubicBezTo>
                    <a:cubicBezTo>
                      <a:pt x="38909" y="5080"/>
                      <a:pt x="38888" y="5183"/>
                      <a:pt x="38888" y="5287"/>
                    </a:cubicBezTo>
                    <a:cubicBezTo>
                      <a:pt x="38888" y="5370"/>
                      <a:pt x="38950" y="5639"/>
                      <a:pt x="38909" y="5660"/>
                    </a:cubicBezTo>
                    <a:cubicBezTo>
                      <a:pt x="38474" y="5619"/>
                      <a:pt x="38266" y="6075"/>
                      <a:pt x="38183" y="6448"/>
                    </a:cubicBezTo>
                    <a:cubicBezTo>
                      <a:pt x="38163" y="6365"/>
                      <a:pt x="38142" y="6365"/>
                      <a:pt x="38080" y="6385"/>
                    </a:cubicBezTo>
                    <a:cubicBezTo>
                      <a:pt x="37997" y="6427"/>
                      <a:pt x="37955" y="6365"/>
                      <a:pt x="37872" y="6365"/>
                    </a:cubicBezTo>
                    <a:cubicBezTo>
                      <a:pt x="37790" y="6365"/>
                      <a:pt x="37707" y="6220"/>
                      <a:pt x="37603" y="6137"/>
                    </a:cubicBezTo>
                    <a:cubicBezTo>
                      <a:pt x="37561" y="6116"/>
                      <a:pt x="37520" y="6075"/>
                      <a:pt x="37479" y="6033"/>
                    </a:cubicBezTo>
                    <a:cubicBezTo>
                      <a:pt x="37375" y="5971"/>
                      <a:pt x="37354" y="5909"/>
                      <a:pt x="37271" y="6012"/>
                    </a:cubicBezTo>
                    <a:lnTo>
                      <a:pt x="36981" y="6468"/>
                    </a:lnTo>
                    <a:cubicBezTo>
                      <a:pt x="36960" y="6365"/>
                      <a:pt x="36857" y="6282"/>
                      <a:pt x="36981" y="6240"/>
                    </a:cubicBezTo>
                    <a:cubicBezTo>
                      <a:pt x="37105" y="6220"/>
                      <a:pt x="37168" y="6033"/>
                      <a:pt x="37209" y="5950"/>
                    </a:cubicBezTo>
                    <a:cubicBezTo>
                      <a:pt x="37313" y="5743"/>
                      <a:pt x="37230" y="5515"/>
                      <a:pt x="37023" y="5411"/>
                    </a:cubicBezTo>
                    <a:cubicBezTo>
                      <a:pt x="37209" y="5308"/>
                      <a:pt x="37313" y="5473"/>
                      <a:pt x="37354" y="5639"/>
                    </a:cubicBezTo>
                    <a:cubicBezTo>
                      <a:pt x="37396" y="5598"/>
                      <a:pt x="37437" y="5577"/>
                      <a:pt x="37479" y="5556"/>
                    </a:cubicBezTo>
                    <a:cubicBezTo>
                      <a:pt x="37561" y="5598"/>
                      <a:pt x="37644" y="5619"/>
                      <a:pt x="37727" y="5639"/>
                    </a:cubicBezTo>
                    <a:cubicBezTo>
                      <a:pt x="37831" y="5660"/>
                      <a:pt x="37955" y="5660"/>
                      <a:pt x="38080" y="5619"/>
                    </a:cubicBezTo>
                    <a:cubicBezTo>
                      <a:pt x="38183" y="5577"/>
                      <a:pt x="38287" y="5494"/>
                      <a:pt x="38391" y="5453"/>
                    </a:cubicBezTo>
                    <a:cubicBezTo>
                      <a:pt x="38494" y="5411"/>
                      <a:pt x="38515" y="5287"/>
                      <a:pt x="38432" y="5204"/>
                    </a:cubicBezTo>
                    <a:cubicBezTo>
                      <a:pt x="38391" y="5266"/>
                      <a:pt x="38328" y="5308"/>
                      <a:pt x="38266" y="5225"/>
                    </a:cubicBezTo>
                    <a:cubicBezTo>
                      <a:pt x="38308" y="5162"/>
                      <a:pt x="38349" y="5080"/>
                      <a:pt x="38391" y="5017"/>
                    </a:cubicBezTo>
                    <a:cubicBezTo>
                      <a:pt x="38411" y="4934"/>
                      <a:pt x="38391" y="4852"/>
                      <a:pt x="38328" y="4810"/>
                    </a:cubicBezTo>
                    <a:cubicBezTo>
                      <a:pt x="38225" y="4748"/>
                      <a:pt x="38142" y="4831"/>
                      <a:pt x="38080" y="4934"/>
                    </a:cubicBezTo>
                    <a:cubicBezTo>
                      <a:pt x="38018" y="4789"/>
                      <a:pt x="37955" y="4644"/>
                      <a:pt x="37872" y="4499"/>
                    </a:cubicBezTo>
                    <a:cubicBezTo>
                      <a:pt x="37810" y="4458"/>
                      <a:pt x="37810" y="4395"/>
                      <a:pt x="37893" y="4375"/>
                    </a:cubicBezTo>
                    <a:cubicBezTo>
                      <a:pt x="37872" y="4313"/>
                      <a:pt x="37831" y="4250"/>
                      <a:pt x="37790" y="4188"/>
                    </a:cubicBezTo>
                    <a:cubicBezTo>
                      <a:pt x="37707" y="4022"/>
                      <a:pt x="37561" y="3898"/>
                      <a:pt x="37375" y="3836"/>
                    </a:cubicBezTo>
                    <a:cubicBezTo>
                      <a:pt x="37271" y="3815"/>
                      <a:pt x="37168" y="3815"/>
                      <a:pt x="37064" y="3815"/>
                    </a:cubicBezTo>
                    <a:cubicBezTo>
                      <a:pt x="37043" y="3981"/>
                      <a:pt x="37002" y="4126"/>
                      <a:pt x="36960" y="4271"/>
                    </a:cubicBezTo>
                    <a:cubicBezTo>
                      <a:pt x="36836" y="4582"/>
                      <a:pt x="36774" y="4893"/>
                      <a:pt x="36753" y="5225"/>
                    </a:cubicBezTo>
                    <a:cubicBezTo>
                      <a:pt x="36484" y="4976"/>
                      <a:pt x="36753" y="4478"/>
                      <a:pt x="36649" y="4167"/>
                    </a:cubicBezTo>
                    <a:cubicBezTo>
                      <a:pt x="36608" y="4043"/>
                      <a:pt x="36525" y="3939"/>
                      <a:pt x="36442" y="3857"/>
                    </a:cubicBezTo>
                    <a:cubicBezTo>
                      <a:pt x="36318" y="3836"/>
                      <a:pt x="36173" y="3857"/>
                      <a:pt x="36069" y="3919"/>
                    </a:cubicBezTo>
                    <a:cubicBezTo>
                      <a:pt x="35862" y="3981"/>
                      <a:pt x="35717" y="4147"/>
                      <a:pt x="35654" y="4354"/>
                    </a:cubicBezTo>
                    <a:cubicBezTo>
                      <a:pt x="35364" y="4147"/>
                      <a:pt x="34950" y="4147"/>
                      <a:pt x="34701" y="4395"/>
                    </a:cubicBezTo>
                    <a:cubicBezTo>
                      <a:pt x="34639" y="4313"/>
                      <a:pt x="34597" y="4313"/>
                      <a:pt x="34577" y="4209"/>
                    </a:cubicBezTo>
                    <a:cubicBezTo>
                      <a:pt x="34577" y="4105"/>
                      <a:pt x="34556" y="4002"/>
                      <a:pt x="34535" y="3898"/>
                    </a:cubicBezTo>
                    <a:cubicBezTo>
                      <a:pt x="34494" y="3711"/>
                      <a:pt x="34183" y="3711"/>
                      <a:pt x="34017" y="3774"/>
                    </a:cubicBezTo>
                    <a:cubicBezTo>
                      <a:pt x="33706" y="3877"/>
                      <a:pt x="33561" y="4230"/>
                      <a:pt x="33706" y="4520"/>
                    </a:cubicBezTo>
                    <a:cubicBezTo>
                      <a:pt x="33561" y="4520"/>
                      <a:pt x="33436" y="4416"/>
                      <a:pt x="33374" y="4271"/>
                    </a:cubicBezTo>
                    <a:cubicBezTo>
                      <a:pt x="33333" y="4126"/>
                      <a:pt x="33043" y="4209"/>
                      <a:pt x="32897" y="4250"/>
                    </a:cubicBezTo>
                    <a:cubicBezTo>
                      <a:pt x="32752" y="4292"/>
                      <a:pt x="32628" y="4375"/>
                      <a:pt x="32545" y="4499"/>
                    </a:cubicBezTo>
                    <a:cubicBezTo>
                      <a:pt x="32483" y="4603"/>
                      <a:pt x="32421" y="4665"/>
                      <a:pt x="32524" y="4748"/>
                    </a:cubicBezTo>
                    <a:cubicBezTo>
                      <a:pt x="32628" y="4810"/>
                      <a:pt x="32732" y="4934"/>
                      <a:pt x="32835" y="5038"/>
                    </a:cubicBezTo>
                    <a:cubicBezTo>
                      <a:pt x="32587" y="5225"/>
                      <a:pt x="32379" y="5411"/>
                      <a:pt x="32131" y="5619"/>
                    </a:cubicBezTo>
                    <a:cubicBezTo>
                      <a:pt x="32151" y="5494"/>
                      <a:pt x="32131" y="5390"/>
                      <a:pt x="32068" y="5287"/>
                    </a:cubicBezTo>
                    <a:cubicBezTo>
                      <a:pt x="31985" y="5100"/>
                      <a:pt x="31902" y="5183"/>
                      <a:pt x="31716" y="5225"/>
                    </a:cubicBezTo>
                    <a:lnTo>
                      <a:pt x="31260" y="5349"/>
                    </a:lnTo>
                    <a:cubicBezTo>
                      <a:pt x="31218" y="5308"/>
                      <a:pt x="31156" y="5287"/>
                      <a:pt x="31115" y="5266"/>
                    </a:cubicBezTo>
                    <a:cubicBezTo>
                      <a:pt x="31115" y="5162"/>
                      <a:pt x="31115" y="5162"/>
                      <a:pt x="30990" y="5162"/>
                    </a:cubicBezTo>
                    <a:cubicBezTo>
                      <a:pt x="31032" y="4934"/>
                      <a:pt x="30845" y="4810"/>
                      <a:pt x="30679" y="4727"/>
                    </a:cubicBezTo>
                    <a:cubicBezTo>
                      <a:pt x="30804" y="4624"/>
                      <a:pt x="30887" y="4437"/>
                      <a:pt x="31011" y="4375"/>
                    </a:cubicBezTo>
                    <a:cubicBezTo>
                      <a:pt x="31156" y="4292"/>
                      <a:pt x="31301" y="4126"/>
                      <a:pt x="31094" y="4002"/>
                    </a:cubicBezTo>
                    <a:cubicBezTo>
                      <a:pt x="31073" y="4043"/>
                      <a:pt x="31053" y="4064"/>
                      <a:pt x="31032" y="4105"/>
                    </a:cubicBezTo>
                    <a:cubicBezTo>
                      <a:pt x="31032" y="4022"/>
                      <a:pt x="30928" y="3463"/>
                      <a:pt x="30721" y="3711"/>
                    </a:cubicBezTo>
                    <a:cubicBezTo>
                      <a:pt x="30659" y="3794"/>
                      <a:pt x="30721" y="3857"/>
                      <a:pt x="30576" y="3836"/>
                    </a:cubicBezTo>
                    <a:lnTo>
                      <a:pt x="30327" y="3794"/>
                    </a:lnTo>
                    <a:cubicBezTo>
                      <a:pt x="30141" y="3753"/>
                      <a:pt x="30223" y="3504"/>
                      <a:pt x="30286" y="3380"/>
                    </a:cubicBezTo>
                    <a:cubicBezTo>
                      <a:pt x="30099" y="3152"/>
                      <a:pt x="29809" y="3027"/>
                      <a:pt x="29519" y="3048"/>
                    </a:cubicBezTo>
                    <a:cubicBezTo>
                      <a:pt x="29436" y="3069"/>
                      <a:pt x="29374" y="3090"/>
                      <a:pt x="29311" y="3131"/>
                    </a:cubicBezTo>
                    <a:cubicBezTo>
                      <a:pt x="29311" y="3214"/>
                      <a:pt x="29332" y="3297"/>
                      <a:pt x="29332" y="3380"/>
                    </a:cubicBezTo>
                    <a:cubicBezTo>
                      <a:pt x="29332" y="3463"/>
                      <a:pt x="29332" y="3566"/>
                      <a:pt x="29353" y="3649"/>
                    </a:cubicBezTo>
                    <a:cubicBezTo>
                      <a:pt x="29353" y="3794"/>
                      <a:pt x="29228" y="3753"/>
                      <a:pt x="29104" y="3815"/>
                    </a:cubicBezTo>
                    <a:cubicBezTo>
                      <a:pt x="29146" y="3919"/>
                      <a:pt x="29270" y="3960"/>
                      <a:pt x="29311" y="4064"/>
                    </a:cubicBezTo>
                    <a:cubicBezTo>
                      <a:pt x="29415" y="4230"/>
                      <a:pt x="29249" y="4354"/>
                      <a:pt x="29104" y="4416"/>
                    </a:cubicBezTo>
                    <a:cubicBezTo>
                      <a:pt x="29166" y="4520"/>
                      <a:pt x="29270" y="4603"/>
                      <a:pt x="29374" y="4665"/>
                    </a:cubicBezTo>
                    <a:cubicBezTo>
                      <a:pt x="29415" y="4706"/>
                      <a:pt x="29456" y="4727"/>
                      <a:pt x="29519" y="4727"/>
                    </a:cubicBezTo>
                    <a:cubicBezTo>
                      <a:pt x="29539" y="4789"/>
                      <a:pt x="29581" y="4831"/>
                      <a:pt x="29622" y="4893"/>
                    </a:cubicBezTo>
                    <a:cubicBezTo>
                      <a:pt x="29705" y="4810"/>
                      <a:pt x="29684" y="4748"/>
                      <a:pt x="29809" y="4727"/>
                    </a:cubicBezTo>
                    <a:cubicBezTo>
                      <a:pt x="29954" y="4686"/>
                      <a:pt x="30078" y="4624"/>
                      <a:pt x="30182" y="4769"/>
                    </a:cubicBezTo>
                    <a:cubicBezTo>
                      <a:pt x="30223" y="4706"/>
                      <a:pt x="30223" y="4665"/>
                      <a:pt x="30327" y="4686"/>
                    </a:cubicBezTo>
                    <a:cubicBezTo>
                      <a:pt x="30389" y="4706"/>
                      <a:pt x="30451" y="4748"/>
                      <a:pt x="30493" y="4789"/>
                    </a:cubicBezTo>
                    <a:cubicBezTo>
                      <a:pt x="30389" y="4934"/>
                      <a:pt x="30203" y="4955"/>
                      <a:pt x="30037" y="4997"/>
                    </a:cubicBezTo>
                    <a:cubicBezTo>
                      <a:pt x="29830" y="5038"/>
                      <a:pt x="29622" y="5080"/>
                      <a:pt x="29415" y="5162"/>
                    </a:cubicBezTo>
                    <a:cubicBezTo>
                      <a:pt x="29228" y="5225"/>
                      <a:pt x="28918" y="4852"/>
                      <a:pt x="28731" y="4789"/>
                    </a:cubicBezTo>
                    <a:cubicBezTo>
                      <a:pt x="28586" y="4727"/>
                      <a:pt x="28420" y="4727"/>
                      <a:pt x="28254" y="4748"/>
                    </a:cubicBezTo>
                    <a:cubicBezTo>
                      <a:pt x="28151" y="4769"/>
                      <a:pt x="28151" y="4831"/>
                      <a:pt x="28109" y="4914"/>
                    </a:cubicBezTo>
                    <a:cubicBezTo>
                      <a:pt x="28068" y="5017"/>
                      <a:pt x="27985" y="4976"/>
                      <a:pt x="27923" y="5059"/>
                    </a:cubicBezTo>
                    <a:cubicBezTo>
                      <a:pt x="27819" y="5245"/>
                      <a:pt x="27715" y="5536"/>
                      <a:pt x="27487" y="5225"/>
                    </a:cubicBezTo>
                    <a:cubicBezTo>
                      <a:pt x="27363" y="5328"/>
                      <a:pt x="27301" y="5473"/>
                      <a:pt x="27301" y="5639"/>
                    </a:cubicBezTo>
                    <a:cubicBezTo>
                      <a:pt x="27321" y="5826"/>
                      <a:pt x="26907" y="5805"/>
                      <a:pt x="26928" y="5867"/>
                    </a:cubicBezTo>
                    <a:cubicBezTo>
                      <a:pt x="26803" y="5639"/>
                      <a:pt x="27052" y="5349"/>
                      <a:pt x="27114" y="5142"/>
                    </a:cubicBezTo>
                    <a:cubicBezTo>
                      <a:pt x="27156" y="4997"/>
                      <a:pt x="27466" y="4686"/>
                      <a:pt x="27114" y="4644"/>
                    </a:cubicBezTo>
                    <a:cubicBezTo>
                      <a:pt x="27114" y="4686"/>
                      <a:pt x="27114" y="4706"/>
                      <a:pt x="27114" y="4748"/>
                    </a:cubicBezTo>
                    <a:cubicBezTo>
                      <a:pt x="27073" y="4644"/>
                      <a:pt x="27073" y="4603"/>
                      <a:pt x="26969" y="4582"/>
                    </a:cubicBezTo>
                    <a:cubicBezTo>
                      <a:pt x="26948" y="4499"/>
                      <a:pt x="26865" y="4458"/>
                      <a:pt x="26803" y="4478"/>
                    </a:cubicBezTo>
                    <a:cubicBezTo>
                      <a:pt x="26741" y="4478"/>
                      <a:pt x="26720" y="4499"/>
                      <a:pt x="26720" y="4561"/>
                    </a:cubicBezTo>
                    <a:cubicBezTo>
                      <a:pt x="26658" y="4561"/>
                      <a:pt x="26596" y="4561"/>
                      <a:pt x="26554" y="4582"/>
                    </a:cubicBezTo>
                    <a:cubicBezTo>
                      <a:pt x="26451" y="4603"/>
                      <a:pt x="26368" y="4665"/>
                      <a:pt x="26285" y="4727"/>
                    </a:cubicBezTo>
                    <a:cubicBezTo>
                      <a:pt x="26223" y="4624"/>
                      <a:pt x="26285" y="4478"/>
                      <a:pt x="26161" y="4437"/>
                    </a:cubicBezTo>
                    <a:cubicBezTo>
                      <a:pt x="26036" y="4416"/>
                      <a:pt x="25912" y="4395"/>
                      <a:pt x="25808" y="4395"/>
                    </a:cubicBezTo>
                    <a:cubicBezTo>
                      <a:pt x="25705" y="4395"/>
                      <a:pt x="25601" y="4437"/>
                      <a:pt x="25518" y="4499"/>
                    </a:cubicBezTo>
                    <a:cubicBezTo>
                      <a:pt x="25456" y="4541"/>
                      <a:pt x="25394" y="4603"/>
                      <a:pt x="25352" y="4665"/>
                    </a:cubicBezTo>
                    <a:cubicBezTo>
                      <a:pt x="25394" y="4727"/>
                      <a:pt x="25456" y="4810"/>
                      <a:pt x="25497" y="4893"/>
                    </a:cubicBezTo>
                    <a:cubicBezTo>
                      <a:pt x="25580" y="5017"/>
                      <a:pt x="25642" y="5142"/>
                      <a:pt x="25725" y="5287"/>
                    </a:cubicBezTo>
                    <a:cubicBezTo>
                      <a:pt x="25767" y="5370"/>
                      <a:pt x="25808" y="5453"/>
                      <a:pt x="25870" y="5515"/>
                    </a:cubicBezTo>
                    <a:cubicBezTo>
                      <a:pt x="25808" y="5556"/>
                      <a:pt x="25746" y="5598"/>
                      <a:pt x="25725" y="5660"/>
                    </a:cubicBezTo>
                    <a:cubicBezTo>
                      <a:pt x="25559" y="5888"/>
                      <a:pt x="25456" y="6178"/>
                      <a:pt x="25435" y="6468"/>
                    </a:cubicBezTo>
                    <a:cubicBezTo>
                      <a:pt x="25373" y="6448"/>
                      <a:pt x="25311" y="6448"/>
                      <a:pt x="25248" y="6427"/>
                    </a:cubicBezTo>
                    <a:cubicBezTo>
                      <a:pt x="25228" y="6365"/>
                      <a:pt x="25186" y="6303"/>
                      <a:pt x="25145" y="6261"/>
                    </a:cubicBezTo>
                    <a:cubicBezTo>
                      <a:pt x="25041" y="6178"/>
                      <a:pt x="24896" y="6178"/>
                      <a:pt x="24792" y="6240"/>
                    </a:cubicBezTo>
                    <a:cubicBezTo>
                      <a:pt x="24647" y="6282"/>
                      <a:pt x="24544" y="6365"/>
                      <a:pt x="24440" y="6448"/>
                    </a:cubicBezTo>
                    <a:cubicBezTo>
                      <a:pt x="24378" y="6489"/>
                      <a:pt x="24336" y="6531"/>
                      <a:pt x="24295" y="6572"/>
                    </a:cubicBezTo>
                    <a:lnTo>
                      <a:pt x="24419" y="6738"/>
                    </a:lnTo>
                    <a:cubicBezTo>
                      <a:pt x="24357" y="6738"/>
                      <a:pt x="24274" y="6759"/>
                      <a:pt x="24212" y="6779"/>
                    </a:cubicBezTo>
                    <a:lnTo>
                      <a:pt x="24274" y="7007"/>
                    </a:lnTo>
                    <a:cubicBezTo>
                      <a:pt x="24295" y="7132"/>
                      <a:pt x="24108" y="7194"/>
                      <a:pt x="24025" y="7298"/>
                    </a:cubicBezTo>
                    <a:cubicBezTo>
                      <a:pt x="24088" y="7339"/>
                      <a:pt x="24212" y="7339"/>
                      <a:pt x="24253" y="7422"/>
                    </a:cubicBezTo>
                    <a:cubicBezTo>
                      <a:pt x="24150" y="7463"/>
                      <a:pt x="23963" y="7484"/>
                      <a:pt x="23922" y="7546"/>
                    </a:cubicBezTo>
                    <a:cubicBezTo>
                      <a:pt x="23839" y="7588"/>
                      <a:pt x="23756" y="7609"/>
                      <a:pt x="23673" y="7650"/>
                    </a:cubicBezTo>
                    <a:cubicBezTo>
                      <a:pt x="23569" y="7609"/>
                      <a:pt x="23507" y="7526"/>
                      <a:pt x="23404" y="7484"/>
                    </a:cubicBezTo>
                    <a:cubicBezTo>
                      <a:pt x="23362" y="7380"/>
                      <a:pt x="23362" y="7277"/>
                      <a:pt x="23238" y="7277"/>
                    </a:cubicBezTo>
                    <a:cubicBezTo>
                      <a:pt x="23113" y="7256"/>
                      <a:pt x="22927" y="7028"/>
                      <a:pt x="23155" y="7090"/>
                    </a:cubicBezTo>
                    <a:cubicBezTo>
                      <a:pt x="23321" y="7111"/>
                      <a:pt x="23549" y="7090"/>
                      <a:pt x="23569" y="7277"/>
                    </a:cubicBezTo>
                    <a:cubicBezTo>
                      <a:pt x="23735" y="7318"/>
                      <a:pt x="23901" y="7256"/>
                      <a:pt x="24005" y="7132"/>
                    </a:cubicBezTo>
                    <a:cubicBezTo>
                      <a:pt x="24108" y="6966"/>
                      <a:pt x="23694" y="6842"/>
                      <a:pt x="23756" y="6655"/>
                    </a:cubicBezTo>
                    <a:cubicBezTo>
                      <a:pt x="23818" y="6448"/>
                      <a:pt x="24005" y="6572"/>
                      <a:pt x="24129" y="6655"/>
                    </a:cubicBezTo>
                    <a:cubicBezTo>
                      <a:pt x="24212" y="6448"/>
                      <a:pt x="24171" y="6178"/>
                      <a:pt x="24502" y="6365"/>
                    </a:cubicBezTo>
                    <a:cubicBezTo>
                      <a:pt x="24564" y="6240"/>
                      <a:pt x="24564" y="6095"/>
                      <a:pt x="24523" y="5950"/>
                    </a:cubicBezTo>
                    <a:cubicBezTo>
                      <a:pt x="24606" y="5805"/>
                      <a:pt x="24419" y="5681"/>
                      <a:pt x="24399" y="5784"/>
                    </a:cubicBezTo>
                    <a:cubicBezTo>
                      <a:pt x="24295" y="5701"/>
                      <a:pt x="24191" y="5598"/>
                      <a:pt x="24129" y="5473"/>
                    </a:cubicBezTo>
                    <a:cubicBezTo>
                      <a:pt x="24108" y="5411"/>
                      <a:pt x="24088" y="5328"/>
                      <a:pt x="24108" y="5266"/>
                    </a:cubicBezTo>
                    <a:cubicBezTo>
                      <a:pt x="24025" y="5245"/>
                      <a:pt x="23943" y="5225"/>
                      <a:pt x="23880" y="5204"/>
                    </a:cubicBezTo>
                    <a:cubicBezTo>
                      <a:pt x="23756" y="5162"/>
                      <a:pt x="23652" y="5162"/>
                      <a:pt x="23549" y="5183"/>
                    </a:cubicBezTo>
                    <a:cubicBezTo>
                      <a:pt x="23487" y="5204"/>
                      <a:pt x="23424" y="5245"/>
                      <a:pt x="23383" y="5308"/>
                    </a:cubicBezTo>
                    <a:cubicBezTo>
                      <a:pt x="23300" y="5370"/>
                      <a:pt x="23341" y="5370"/>
                      <a:pt x="23383" y="5453"/>
                    </a:cubicBezTo>
                    <a:cubicBezTo>
                      <a:pt x="23217" y="5453"/>
                      <a:pt x="23051" y="5536"/>
                      <a:pt x="22948" y="5660"/>
                    </a:cubicBezTo>
                    <a:cubicBezTo>
                      <a:pt x="22782" y="5681"/>
                      <a:pt x="22616" y="5764"/>
                      <a:pt x="22492" y="5888"/>
                    </a:cubicBezTo>
                    <a:cubicBezTo>
                      <a:pt x="22326" y="5681"/>
                      <a:pt x="22077" y="5577"/>
                      <a:pt x="21849" y="5639"/>
                    </a:cubicBezTo>
                    <a:cubicBezTo>
                      <a:pt x="21807" y="5805"/>
                      <a:pt x="21766" y="5992"/>
                      <a:pt x="21725" y="6157"/>
                    </a:cubicBezTo>
                    <a:cubicBezTo>
                      <a:pt x="21704" y="6240"/>
                      <a:pt x="21683" y="6323"/>
                      <a:pt x="21662" y="6406"/>
                    </a:cubicBezTo>
                    <a:cubicBezTo>
                      <a:pt x="21642" y="6531"/>
                      <a:pt x="21683" y="6551"/>
                      <a:pt x="21559" y="6551"/>
                    </a:cubicBezTo>
                    <a:cubicBezTo>
                      <a:pt x="21600" y="6655"/>
                      <a:pt x="21621" y="6759"/>
                      <a:pt x="21621" y="6862"/>
                    </a:cubicBezTo>
                    <a:cubicBezTo>
                      <a:pt x="21621" y="6966"/>
                      <a:pt x="21579" y="7028"/>
                      <a:pt x="21621" y="7132"/>
                    </a:cubicBezTo>
                    <a:cubicBezTo>
                      <a:pt x="21538" y="7132"/>
                      <a:pt x="21538" y="7070"/>
                      <a:pt x="21476" y="7070"/>
                    </a:cubicBezTo>
                    <a:cubicBezTo>
                      <a:pt x="21331" y="7070"/>
                      <a:pt x="21476" y="7132"/>
                      <a:pt x="21372" y="7152"/>
                    </a:cubicBezTo>
                    <a:cubicBezTo>
                      <a:pt x="21310" y="7007"/>
                      <a:pt x="21289" y="6966"/>
                      <a:pt x="21123" y="6945"/>
                    </a:cubicBezTo>
                    <a:cubicBezTo>
                      <a:pt x="20999" y="6966"/>
                      <a:pt x="20895" y="7007"/>
                      <a:pt x="20792" y="7049"/>
                    </a:cubicBezTo>
                    <a:cubicBezTo>
                      <a:pt x="20730" y="7070"/>
                      <a:pt x="20688" y="7090"/>
                      <a:pt x="20667" y="7132"/>
                    </a:cubicBezTo>
                    <a:cubicBezTo>
                      <a:pt x="20543" y="7235"/>
                      <a:pt x="20667" y="7215"/>
                      <a:pt x="20626" y="7318"/>
                    </a:cubicBezTo>
                    <a:cubicBezTo>
                      <a:pt x="20584" y="7443"/>
                      <a:pt x="20377" y="7380"/>
                      <a:pt x="20274" y="7484"/>
                    </a:cubicBezTo>
                    <a:cubicBezTo>
                      <a:pt x="20191" y="7567"/>
                      <a:pt x="20191" y="7671"/>
                      <a:pt x="20149" y="7754"/>
                    </a:cubicBezTo>
                    <a:cubicBezTo>
                      <a:pt x="20128" y="7795"/>
                      <a:pt x="20128" y="7837"/>
                      <a:pt x="20128" y="7878"/>
                    </a:cubicBezTo>
                    <a:cubicBezTo>
                      <a:pt x="20087" y="7878"/>
                      <a:pt x="20045" y="7899"/>
                      <a:pt x="20004" y="7919"/>
                    </a:cubicBezTo>
                    <a:cubicBezTo>
                      <a:pt x="19921" y="7982"/>
                      <a:pt x="19838" y="8065"/>
                      <a:pt x="19797" y="8168"/>
                    </a:cubicBezTo>
                    <a:cubicBezTo>
                      <a:pt x="19755" y="8230"/>
                      <a:pt x="19631" y="8541"/>
                      <a:pt x="19507" y="8396"/>
                    </a:cubicBezTo>
                    <a:cubicBezTo>
                      <a:pt x="19548" y="8355"/>
                      <a:pt x="19548" y="8355"/>
                      <a:pt x="19507" y="8375"/>
                    </a:cubicBezTo>
                    <a:cubicBezTo>
                      <a:pt x="19610" y="8293"/>
                      <a:pt x="19672" y="8168"/>
                      <a:pt x="19672" y="8044"/>
                    </a:cubicBezTo>
                    <a:cubicBezTo>
                      <a:pt x="19631" y="7982"/>
                      <a:pt x="19589" y="8002"/>
                      <a:pt x="19631" y="7919"/>
                    </a:cubicBezTo>
                    <a:cubicBezTo>
                      <a:pt x="19652" y="7857"/>
                      <a:pt x="19631" y="7816"/>
                      <a:pt x="19548" y="7816"/>
                    </a:cubicBezTo>
                    <a:cubicBezTo>
                      <a:pt x="19548" y="7857"/>
                      <a:pt x="19548" y="7878"/>
                      <a:pt x="19507" y="7899"/>
                    </a:cubicBezTo>
                    <a:cubicBezTo>
                      <a:pt x="19465" y="7816"/>
                      <a:pt x="19444" y="7712"/>
                      <a:pt x="19341" y="7774"/>
                    </a:cubicBezTo>
                    <a:cubicBezTo>
                      <a:pt x="19361" y="7837"/>
                      <a:pt x="19341" y="7857"/>
                      <a:pt x="19258" y="7837"/>
                    </a:cubicBezTo>
                    <a:cubicBezTo>
                      <a:pt x="19196" y="7837"/>
                      <a:pt x="19133" y="7919"/>
                      <a:pt x="19113" y="7837"/>
                    </a:cubicBezTo>
                    <a:cubicBezTo>
                      <a:pt x="19092" y="7774"/>
                      <a:pt x="19009" y="7712"/>
                      <a:pt x="19009" y="7588"/>
                    </a:cubicBezTo>
                    <a:cubicBezTo>
                      <a:pt x="19030" y="7484"/>
                      <a:pt x="18988" y="7380"/>
                      <a:pt x="18926" y="7318"/>
                    </a:cubicBezTo>
                    <a:cubicBezTo>
                      <a:pt x="18719" y="7194"/>
                      <a:pt x="18512" y="7090"/>
                      <a:pt x="18304" y="7007"/>
                    </a:cubicBezTo>
                    <a:cubicBezTo>
                      <a:pt x="18076" y="6862"/>
                      <a:pt x="17786" y="6779"/>
                      <a:pt x="17517" y="6779"/>
                    </a:cubicBezTo>
                    <a:cubicBezTo>
                      <a:pt x="17517" y="6862"/>
                      <a:pt x="17620" y="6945"/>
                      <a:pt x="17599" y="7028"/>
                    </a:cubicBezTo>
                    <a:cubicBezTo>
                      <a:pt x="17434" y="6883"/>
                      <a:pt x="17226" y="6779"/>
                      <a:pt x="17019" y="6717"/>
                    </a:cubicBezTo>
                    <a:cubicBezTo>
                      <a:pt x="16915" y="6717"/>
                      <a:pt x="16833" y="6717"/>
                      <a:pt x="16750" y="6717"/>
                    </a:cubicBezTo>
                    <a:cubicBezTo>
                      <a:pt x="16625" y="6759"/>
                      <a:pt x="16542" y="6862"/>
                      <a:pt x="16459" y="6779"/>
                    </a:cubicBezTo>
                    <a:cubicBezTo>
                      <a:pt x="16501" y="6779"/>
                      <a:pt x="16522" y="6779"/>
                      <a:pt x="16563" y="6779"/>
                    </a:cubicBezTo>
                    <a:cubicBezTo>
                      <a:pt x="16397" y="6634"/>
                      <a:pt x="16356" y="6178"/>
                      <a:pt x="16066" y="6220"/>
                    </a:cubicBezTo>
                    <a:cubicBezTo>
                      <a:pt x="16128" y="6406"/>
                      <a:pt x="16231" y="6593"/>
                      <a:pt x="16376" y="6717"/>
                    </a:cubicBezTo>
                    <a:cubicBezTo>
                      <a:pt x="16335" y="6717"/>
                      <a:pt x="16314" y="6738"/>
                      <a:pt x="16294" y="6738"/>
                    </a:cubicBezTo>
                    <a:cubicBezTo>
                      <a:pt x="16231" y="6676"/>
                      <a:pt x="16190" y="6614"/>
                      <a:pt x="16148" y="6551"/>
                    </a:cubicBezTo>
                    <a:cubicBezTo>
                      <a:pt x="16066" y="6448"/>
                      <a:pt x="15962" y="6365"/>
                      <a:pt x="15838" y="6323"/>
                    </a:cubicBezTo>
                    <a:cubicBezTo>
                      <a:pt x="15755" y="6531"/>
                      <a:pt x="15817" y="6779"/>
                      <a:pt x="15464" y="6614"/>
                    </a:cubicBezTo>
                    <a:cubicBezTo>
                      <a:pt x="15444" y="6717"/>
                      <a:pt x="15464" y="6738"/>
                      <a:pt x="15361" y="6759"/>
                    </a:cubicBezTo>
                    <a:cubicBezTo>
                      <a:pt x="15257" y="6779"/>
                      <a:pt x="15153" y="6842"/>
                      <a:pt x="15091" y="6924"/>
                    </a:cubicBezTo>
                    <a:cubicBezTo>
                      <a:pt x="15112" y="6676"/>
                      <a:pt x="15029" y="6448"/>
                      <a:pt x="14843" y="6261"/>
                    </a:cubicBezTo>
                    <a:cubicBezTo>
                      <a:pt x="14697" y="6137"/>
                      <a:pt x="14407" y="6303"/>
                      <a:pt x="14283" y="6427"/>
                    </a:cubicBezTo>
                    <a:cubicBezTo>
                      <a:pt x="13993" y="6696"/>
                      <a:pt x="14034" y="7173"/>
                      <a:pt x="14366" y="7380"/>
                    </a:cubicBezTo>
                    <a:cubicBezTo>
                      <a:pt x="14304" y="7401"/>
                      <a:pt x="14221" y="7443"/>
                      <a:pt x="14179" y="7505"/>
                    </a:cubicBezTo>
                    <a:cubicBezTo>
                      <a:pt x="14096" y="7567"/>
                      <a:pt x="14076" y="7505"/>
                      <a:pt x="13972" y="7484"/>
                    </a:cubicBezTo>
                    <a:cubicBezTo>
                      <a:pt x="13827" y="7422"/>
                      <a:pt x="13661" y="7443"/>
                      <a:pt x="13537" y="7546"/>
                    </a:cubicBezTo>
                    <a:cubicBezTo>
                      <a:pt x="13516" y="7463"/>
                      <a:pt x="13454" y="7339"/>
                      <a:pt x="13350" y="7360"/>
                    </a:cubicBezTo>
                    <a:cubicBezTo>
                      <a:pt x="13226" y="7401"/>
                      <a:pt x="13288" y="7609"/>
                      <a:pt x="13329" y="7691"/>
                    </a:cubicBezTo>
                    <a:cubicBezTo>
                      <a:pt x="13391" y="7795"/>
                      <a:pt x="13495" y="7878"/>
                      <a:pt x="13599" y="7919"/>
                    </a:cubicBezTo>
                    <a:cubicBezTo>
                      <a:pt x="13661" y="8127"/>
                      <a:pt x="13723" y="8334"/>
                      <a:pt x="13827" y="8521"/>
                    </a:cubicBezTo>
                    <a:cubicBezTo>
                      <a:pt x="13744" y="8521"/>
                      <a:pt x="13661" y="8541"/>
                      <a:pt x="13578" y="8562"/>
                    </a:cubicBezTo>
                    <a:cubicBezTo>
                      <a:pt x="13495" y="8500"/>
                      <a:pt x="13433" y="8458"/>
                      <a:pt x="13350" y="8438"/>
                    </a:cubicBezTo>
                    <a:cubicBezTo>
                      <a:pt x="13288" y="8645"/>
                      <a:pt x="12811" y="8728"/>
                      <a:pt x="12977" y="8997"/>
                    </a:cubicBezTo>
                    <a:cubicBezTo>
                      <a:pt x="13163" y="8769"/>
                      <a:pt x="13391" y="9391"/>
                      <a:pt x="13620" y="8914"/>
                    </a:cubicBezTo>
                    <a:lnTo>
                      <a:pt x="13682" y="9080"/>
                    </a:lnTo>
                    <a:cubicBezTo>
                      <a:pt x="13702" y="9205"/>
                      <a:pt x="13744" y="9142"/>
                      <a:pt x="13848" y="9122"/>
                    </a:cubicBezTo>
                    <a:cubicBezTo>
                      <a:pt x="13972" y="9101"/>
                      <a:pt x="14096" y="9060"/>
                      <a:pt x="14200" y="8997"/>
                    </a:cubicBezTo>
                    <a:cubicBezTo>
                      <a:pt x="14221" y="9080"/>
                      <a:pt x="14345" y="9225"/>
                      <a:pt x="14200" y="9267"/>
                    </a:cubicBezTo>
                    <a:cubicBezTo>
                      <a:pt x="14386" y="9329"/>
                      <a:pt x="14366" y="9453"/>
                      <a:pt x="14179" y="9516"/>
                    </a:cubicBezTo>
                    <a:cubicBezTo>
                      <a:pt x="14179" y="9474"/>
                      <a:pt x="14055" y="9474"/>
                      <a:pt x="14013" y="9433"/>
                    </a:cubicBezTo>
                    <a:cubicBezTo>
                      <a:pt x="13972" y="9412"/>
                      <a:pt x="13930" y="9412"/>
                      <a:pt x="13910" y="9391"/>
                    </a:cubicBezTo>
                    <a:cubicBezTo>
                      <a:pt x="13806" y="9370"/>
                      <a:pt x="13827" y="9474"/>
                      <a:pt x="13765" y="9433"/>
                    </a:cubicBezTo>
                    <a:cubicBezTo>
                      <a:pt x="13785" y="9474"/>
                      <a:pt x="13785" y="9516"/>
                      <a:pt x="13765" y="9557"/>
                    </a:cubicBezTo>
                    <a:cubicBezTo>
                      <a:pt x="13682" y="9495"/>
                      <a:pt x="13682" y="9578"/>
                      <a:pt x="13620" y="9619"/>
                    </a:cubicBezTo>
                    <a:cubicBezTo>
                      <a:pt x="13557" y="9495"/>
                      <a:pt x="13412" y="9412"/>
                      <a:pt x="13267" y="9412"/>
                    </a:cubicBezTo>
                    <a:cubicBezTo>
                      <a:pt x="13267" y="9329"/>
                      <a:pt x="13267" y="9142"/>
                      <a:pt x="13163" y="9163"/>
                    </a:cubicBezTo>
                    <a:cubicBezTo>
                      <a:pt x="13060" y="9184"/>
                      <a:pt x="12770" y="9246"/>
                      <a:pt x="12935" y="9433"/>
                    </a:cubicBezTo>
                    <a:cubicBezTo>
                      <a:pt x="12956" y="9370"/>
                      <a:pt x="12998" y="9350"/>
                      <a:pt x="13060" y="9391"/>
                    </a:cubicBezTo>
                    <a:cubicBezTo>
                      <a:pt x="13018" y="9474"/>
                      <a:pt x="12956" y="9557"/>
                      <a:pt x="12956" y="9640"/>
                    </a:cubicBezTo>
                    <a:cubicBezTo>
                      <a:pt x="12977" y="9723"/>
                      <a:pt x="13143" y="9806"/>
                      <a:pt x="12977" y="9806"/>
                    </a:cubicBezTo>
                    <a:cubicBezTo>
                      <a:pt x="12873" y="9806"/>
                      <a:pt x="12894" y="9723"/>
                      <a:pt x="12811" y="9640"/>
                    </a:cubicBezTo>
                    <a:cubicBezTo>
                      <a:pt x="12707" y="9619"/>
                      <a:pt x="12645" y="9702"/>
                      <a:pt x="12542" y="9702"/>
                    </a:cubicBezTo>
                    <a:cubicBezTo>
                      <a:pt x="12562" y="9598"/>
                      <a:pt x="12749" y="9453"/>
                      <a:pt x="12811" y="9308"/>
                    </a:cubicBezTo>
                    <a:cubicBezTo>
                      <a:pt x="12915" y="9039"/>
                      <a:pt x="12687" y="9039"/>
                      <a:pt x="12666" y="8873"/>
                    </a:cubicBezTo>
                    <a:cubicBezTo>
                      <a:pt x="12645" y="8707"/>
                      <a:pt x="12583" y="8541"/>
                      <a:pt x="12479" y="8417"/>
                    </a:cubicBezTo>
                    <a:cubicBezTo>
                      <a:pt x="12417" y="8355"/>
                      <a:pt x="12355" y="8313"/>
                      <a:pt x="12293" y="8272"/>
                    </a:cubicBezTo>
                    <a:cubicBezTo>
                      <a:pt x="12127" y="8189"/>
                      <a:pt x="12127" y="8251"/>
                      <a:pt x="12023" y="8355"/>
                    </a:cubicBezTo>
                    <a:cubicBezTo>
                      <a:pt x="11940" y="8168"/>
                      <a:pt x="11795" y="7982"/>
                      <a:pt x="11650" y="7837"/>
                    </a:cubicBezTo>
                    <a:cubicBezTo>
                      <a:pt x="11609" y="7795"/>
                      <a:pt x="11567" y="7774"/>
                      <a:pt x="11526" y="7774"/>
                    </a:cubicBezTo>
                    <a:cubicBezTo>
                      <a:pt x="11505" y="7816"/>
                      <a:pt x="11360" y="7961"/>
                      <a:pt x="11402" y="7795"/>
                    </a:cubicBezTo>
                    <a:cubicBezTo>
                      <a:pt x="11443" y="7650"/>
                      <a:pt x="11484" y="7463"/>
                      <a:pt x="11298" y="7422"/>
                    </a:cubicBezTo>
                    <a:cubicBezTo>
                      <a:pt x="11070" y="7380"/>
                      <a:pt x="11070" y="7795"/>
                      <a:pt x="11111" y="7940"/>
                    </a:cubicBezTo>
                    <a:cubicBezTo>
                      <a:pt x="11049" y="7899"/>
                      <a:pt x="10987" y="7899"/>
                      <a:pt x="10925" y="7899"/>
                    </a:cubicBezTo>
                    <a:cubicBezTo>
                      <a:pt x="10800" y="7899"/>
                      <a:pt x="10842" y="7899"/>
                      <a:pt x="10780" y="7774"/>
                    </a:cubicBezTo>
                    <a:cubicBezTo>
                      <a:pt x="10800" y="7733"/>
                      <a:pt x="10676" y="7546"/>
                      <a:pt x="10655" y="7443"/>
                    </a:cubicBezTo>
                    <a:cubicBezTo>
                      <a:pt x="10655" y="7339"/>
                      <a:pt x="10780" y="7194"/>
                      <a:pt x="10655" y="7090"/>
                    </a:cubicBezTo>
                    <a:cubicBezTo>
                      <a:pt x="10552" y="6987"/>
                      <a:pt x="10427" y="6924"/>
                      <a:pt x="10303" y="6862"/>
                    </a:cubicBezTo>
                    <a:cubicBezTo>
                      <a:pt x="10199" y="6821"/>
                      <a:pt x="10096" y="6821"/>
                      <a:pt x="9992" y="6821"/>
                    </a:cubicBezTo>
                    <a:cubicBezTo>
                      <a:pt x="9930" y="6842"/>
                      <a:pt x="9847" y="6862"/>
                      <a:pt x="9785" y="6883"/>
                    </a:cubicBezTo>
                    <a:cubicBezTo>
                      <a:pt x="9681" y="6924"/>
                      <a:pt x="9722" y="6987"/>
                      <a:pt x="9743" y="7090"/>
                    </a:cubicBezTo>
                    <a:cubicBezTo>
                      <a:pt x="9785" y="7443"/>
                      <a:pt x="9785" y="7816"/>
                      <a:pt x="9847" y="8168"/>
                    </a:cubicBezTo>
                    <a:cubicBezTo>
                      <a:pt x="9722" y="8168"/>
                      <a:pt x="9432" y="8230"/>
                      <a:pt x="9391" y="8127"/>
                    </a:cubicBezTo>
                    <a:cubicBezTo>
                      <a:pt x="9308" y="7940"/>
                      <a:pt x="9163" y="7940"/>
                      <a:pt x="8997" y="7982"/>
                    </a:cubicBezTo>
                    <a:cubicBezTo>
                      <a:pt x="8852" y="8002"/>
                      <a:pt x="8727" y="8085"/>
                      <a:pt x="8645" y="8189"/>
                    </a:cubicBezTo>
                    <a:cubicBezTo>
                      <a:pt x="8541" y="8313"/>
                      <a:pt x="8458" y="8334"/>
                      <a:pt x="8334" y="8417"/>
                    </a:cubicBezTo>
                    <a:cubicBezTo>
                      <a:pt x="8417" y="8521"/>
                      <a:pt x="8686" y="8624"/>
                      <a:pt x="8562" y="8811"/>
                    </a:cubicBezTo>
                    <a:cubicBezTo>
                      <a:pt x="8479" y="8935"/>
                      <a:pt x="8479" y="8852"/>
                      <a:pt x="8417" y="8749"/>
                    </a:cubicBezTo>
                    <a:cubicBezTo>
                      <a:pt x="8354" y="8666"/>
                      <a:pt x="8292" y="8583"/>
                      <a:pt x="8251" y="8500"/>
                    </a:cubicBezTo>
                    <a:cubicBezTo>
                      <a:pt x="8043" y="8189"/>
                      <a:pt x="7815" y="7837"/>
                      <a:pt x="7463" y="7691"/>
                    </a:cubicBezTo>
                    <a:cubicBezTo>
                      <a:pt x="7442" y="7774"/>
                      <a:pt x="7463" y="7878"/>
                      <a:pt x="7442" y="7961"/>
                    </a:cubicBezTo>
                    <a:cubicBezTo>
                      <a:pt x="7380" y="8127"/>
                      <a:pt x="7214" y="8085"/>
                      <a:pt x="7090" y="8044"/>
                    </a:cubicBezTo>
                    <a:cubicBezTo>
                      <a:pt x="6986" y="8479"/>
                      <a:pt x="7194" y="8583"/>
                      <a:pt x="7484" y="8832"/>
                    </a:cubicBezTo>
                    <a:cubicBezTo>
                      <a:pt x="7525" y="8873"/>
                      <a:pt x="7587" y="8935"/>
                      <a:pt x="7608" y="8977"/>
                    </a:cubicBezTo>
                    <a:cubicBezTo>
                      <a:pt x="7670" y="9101"/>
                      <a:pt x="7608" y="9122"/>
                      <a:pt x="7587" y="9246"/>
                    </a:cubicBezTo>
                    <a:cubicBezTo>
                      <a:pt x="7567" y="9350"/>
                      <a:pt x="7608" y="9495"/>
                      <a:pt x="7587" y="9661"/>
                    </a:cubicBezTo>
                    <a:cubicBezTo>
                      <a:pt x="7463" y="9661"/>
                      <a:pt x="7339" y="9744"/>
                      <a:pt x="7276" y="9868"/>
                    </a:cubicBezTo>
                    <a:cubicBezTo>
                      <a:pt x="7276" y="9598"/>
                      <a:pt x="7235" y="9329"/>
                      <a:pt x="7194" y="9080"/>
                    </a:cubicBezTo>
                    <a:cubicBezTo>
                      <a:pt x="7007" y="9101"/>
                      <a:pt x="6841" y="9018"/>
                      <a:pt x="6758" y="8873"/>
                    </a:cubicBezTo>
                    <a:cubicBezTo>
                      <a:pt x="6613" y="8583"/>
                      <a:pt x="6717" y="8230"/>
                      <a:pt x="6551" y="7940"/>
                    </a:cubicBezTo>
                    <a:cubicBezTo>
                      <a:pt x="6509" y="7857"/>
                      <a:pt x="6468" y="7795"/>
                      <a:pt x="6406" y="7733"/>
                    </a:cubicBezTo>
                    <a:cubicBezTo>
                      <a:pt x="6281" y="7629"/>
                      <a:pt x="6219" y="7650"/>
                      <a:pt x="6095" y="7691"/>
                    </a:cubicBezTo>
                    <a:cubicBezTo>
                      <a:pt x="5908" y="7754"/>
                      <a:pt x="5763" y="7899"/>
                      <a:pt x="5660" y="8065"/>
                    </a:cubicBezTo>
                    <a:cubicBezTo>
                      <a:pt x="5494" y="8375"/>
                      <a:pt x="5618" y="8790"/>
                      <a:pt x="5929" y="8956"/>
                    </a:cubicBezTo>
                    <a:cubicBezTo>
                      <a:pt x="5805" y="9018"/>
                      <a:pt x="5680" y="9122"/>
                      <a:pt x="5618" y="9267"/>
                    </a:cubicBezTo>
                    <a:cubicBezTo>
                      <a:pt x="5369" y="9122"/>
                      <a:pt x="5100" y="8956"/>
                      <a:pt x="4830" y="8832"/>
                    </a:cubicBezTo>
                    <a:cubicBezTo>
                      <a:pt x="4685" y="8790"/>
                      <a:pt x="4561" y="8728"/>
                      <a:pt x="4457" y="8666"/>
                    </a:cubicBezTo>
                    <a:cubicBezTo>
                      <a:pt x="4354" y="8562"/>
                      <a:pt x="4209" y="8521"/>
                      <a:pt x="4084" y="8583"/>
                    </a:cubicBezTo>
                    <a:cubicBezTo>
                      <a:pt x="4291" y="8769"/>
                      <a:pt x="4519" y="9142"/>
                      <a:pt x="4063" y="9163"/>
                    </a:cubicBezTo>
                    <a:cubicBezTo>
                      <a:pt x="4063" y="9205"/>
                      <a:pt x="4063" y="9225"/>
                      <a:pt x="4084" y="9267"/>
                    </a:cubicBezTo>
                    <a:cubicBezTo>
                      <a:pt x="4001" y="9205"/>
                      <a:pt x="3918" y="9205"/>
                      <a:pt x="3835" y="9246"/>
                    </a:cubicBezTo>
                    <a:cubicBezTo>
                      <a:pt x="3918" y="9350"/>
                      <a:pt x="4789" y="10055"/>
                      <a:pt x="4830" y="9723"/>
                    </a:cubicBezTo>
                    <a:cubicBezTo>
                      <a:pt x="4976" y="9764"/>
                      <a:pt x="5017" y="9972"/>
                      <a:pt x="5162" y="9930"/>
                    </a:cubicBezTo>
                    <a:cubicBezTo>
                      <a:pt x="5307" y="9889"/>
                      <a:pt x="5452" y="9827"/>
                      <a:pt x="5556" y="9723"/>
                    </a:cubicBezTo>
                    <a:cubicBezTo>
                      <a:pt x="5577" y="9889"/>
                      <a:pt x="5556" y="9847"/>
                      <a:pt x="5452" y="9951"/>
                    </a:cubicBezTo>
                    <a:cubicBezTo>
                      <a:pt x="5390" y="10034"/>
                      <a:pt x="5328" y="10137"/>
                      <a:pt x="5328" y="10241"/>
                    </a:cubicBezTo>
                    <a:cubicBezTo>
                      <a:pt x="5204" y="10303"/>
                      <a:pt x="5100" y="10386"/>
                      <a:pt x="4996" y="10469"/>
                    </a:cubicBezTo>
                    <a:lnTo>
                      <a:pt x="5328" y="10863"/>
                    </a:lnTo>
                    <a:cubicBezTo>
                      <a:pt x="5141" y="10863"/>
                      <a:pt x="5141" y="10925"/>
                      <a:pt x="5058" y="10739"/>
                    </a:cubicBezTo>
                    <a:cubicBezTo>
                      <a:pt x="5017" y="10635"/>
                      <a:pt x="4955" y="10531"/>
                      <a:pt x="4893" y="10448"/>
                    </a:cubicBezTo>
                    <a:cubicBezTo>
                      <a:pt x="4789" y="10241"/>
                      <a:pt x="4665" y="10096"/>
                      <a:pt x="4478" y="9972"/>
                    </a:cubicBezTo>
                    <a:cubicBezTo>
                      <a:pt x="4333" y="9889"/>
                      <a:pt x="4146" y="9909"/>
                      <a:pt x="4001" y="9806"/>
                    </a:cubicBezTo>
                    <a:cubicBezTo>
                      <a:pt x="3835" y="9723"/>
                      <a:pt x="3794" y="9516"/>
                      <a:pt x="3690" y="9391"/>
                    </a:cubicBezTo>
                    <a:cubicBezTo>
                      <a:pt x="3545" y="9267"/>
                      <a:pt x="3379" y="9184"/>
                      <a:pt x="3193" y="9163"/>
                    </a:cubicBezTo>
                    <a:cubicBezTo>
                      <a:pt x="3048" y="9267"/>
                      <a:pt x="2944" y="9412"/>
                      <a:pt x="2861" y="9578"/>
                    </a:cubicBezTo>
                    <a:cubicBezTo>
                      <a:pt x="2758" y="9868"/>
                      <a:pt x="2861" y="10220"/>
                      <a:pt x="3151" y="10386"/>
                    </a:cubicBezTo>
                    <a:cubicBezTo>
                      <a:pt x="3006" y="10469"/>
                      <a:pt x="2758" y="10739"/>
                      <a:pt x="2944" y="10863"/>
                    </a:cubicBezTo>
                    <a:cubicBezTo>
                      <a:pt x="3048" y="10925"/>
                      <a:pt x="3172" y="11008"/>
                      <a:pt x="3276" y="11070"/>
                    </a:cubicBezTo>
                    <a:cubicBezTo>
                      <a:pt x="3379" y="11153"/>
                      <a:pt x="3421" y="11278"/>
                      <a:pt x="3504" y="11381"/>
                    </a:cubicBezTo>
                    <a:cubicBezTo>
                      <a:pt x="3649" y="11588"/>
                      <a:pt x="3815" y="11775"/>
                      <a:pt x="4022" y="11941"/>
                    </a:cubicBezTo>
                    <a:cubicBezTo>
                      <a:pt x="4105" y="12024"/>
                      <a:pt x="4188" y="12086"/>
                      <a:pt x="4271" y="12169"/>
                    </a:cubicBezTo>
                    <a:lnTo>
                      <a:pt x="4395" y="12252"/>
                    </a:lnTo>
                    <a:cubicBezTo>
                      <a:pt x="4374" y="12335"/>
                      <a:pt x="4395" y="12397"/>
                      <a:pt x="4437" y="12459"/>
                    </a:cubicBezTo>
                    <a:cubicBezTo>
                      <a:pt x="4540" y="12293"/>
                      <a:pt x="4665" y="12480"/>
                      <a:pt x="4706" y="12563"/>
                    </a:cubicBezTo>
                    <a:cubicBezTo>
                      <a:pt x="4747" y="12625"/>
                      <a:pt x="4913" y="12729"/>
                      <a:pt x="4872" y="12791"/>
                    </a:cubicBezTo>
                    <a:cubicBezTo>
                      <a:pt x="4913" y="12770"/>
                      <a:pt x="4934" y="12791"/>
                      <a:pt x="4913" y="12853"/>
                    </a:cubicBezTo>
                    <a:cubicBezTo>
                      <a:pt x="4789" y="12832"/>
                      <a:pt x="4727" y="12853"/>
                      <a:pt x="4768" y="12977"/>
                    </a:cubicBezTo>
                    <a:cubicBezTo>
                      <a:pt x="4706" y="12936"/>
                      <a:pt x="4665" y="12915"/>
                      <a:pt x="4602" y="12894"/>
                    </a:cubicBezTo>
                    <a:cubicBezTo>
                      <a:pt x="4789" y="12874"/>
                      <a:pt x="4706" y="12666"/>
                      <a:pt x="4561" y="12646"/>
                    </a:cubicBezTo>
                    <a:cubicBezTo>
                      <a:pt x="4478" y="12604"/>
                      <a:pt x="4354" y="12646"/>
                      <a:pt x="4333" y="12563"/>
                    </a:cubicBezTo>
                    <a:cubicBezTo>
                      <a:pt x="4291" y="12501"/>
                      <a:pt x="4209" y="12459"/>
                      <a:pt x="4146" y="12438"/>
                    </a:cubicBezTo>
                    <a:cubicBezTo>
                      <a:pt x="3981" y="12376"/>
                      <a:pt x="3815" y="12563"/>
                      <a:pt x="3732" y="12687"/>
                    </a:cubicBezTo>
                    <a:cubicBezTo>
                      <a:pt x="3670" y="12770"/>
                      <a:pt x="3628" y="12874"/>
                      <a:pt x="3587" y="12977"/>
                    </a:cubicBezTo>
                    <a:lnTo>
                      <a:pt x="3877" y="13102"/>
                    </a:lnTo>
                    <a:cubicBezTo>
                      <a:pt x="3835" y="13102"/>
                      <a:pt x="3794" y="13122"/>
                      <a:pt x="3753" y="13143"/>
                    </a:cubicBezTo>
                    <a:cubicBezTo>
                      <a:pt x="3690" y="13081"/>
                      <a:pt x="3649" y="13040"/>
                      <a:pt x="3587" y="12998"/>
                    </a:cubicBezTo>
                    <a:cubicBezTo>
                      <a:pt x="3462" y="12915"/>
                      <a:pt x="3296" y="13019"/>
                      <a:pt x="3193" y="13102"/>
                    </a:cubicBezTo>
                    <a:cubicBezTo>
                      <a:pt x="3234" y="13060"/>
                      <a:pt x="3276" y="13019"/>
                      <a:pt x="3338" y="12998"/>
                    </a:cubicBezTo>
                    <a:cubicBezTo>
                      <a:pt x="3214" y="12791"/>
                      <a:pt x="2965" y="12708"/>
                      <a:pt x="2737" y="12770"/>
                    </a:cubicBezTo>
                    <a:cubicBezTo>
                      <a:pt x="2654" y="12811"/>
                      <a:pt x="2550" y="12832"/>
                      <a:pt x="2447" y="12832"/>
                    </a:cubicBezTo>
                    <a:cubicBezTo>
                      <a:pt x="2384" y="12811"/>
                      <a:pt x="2343" y="12791"/>
                      <a:pt x="2301" y="12770"/>
                    </a:cubicBezTo>
                    <a:cubicBezTo>
                      <a:pt x="2198" y="12708"/>
                      <a:pt x="2198" y="12770"/>
                      <a:pt x="2115" y="12811"/>
                    </a:cubicBezTo>
                    <a:cubicBezTo>
                      <a:pt x="1949" y="12957"/>
                      <a:pt x="1845" y="13185"/>
                      <a:pt x="1887" y="13392"/>
                    </a:cubicBezTo>
                    <a:cubicBezTo>
                      <a:pt x="1908" y="13516"/>
                      <a:pt x="2260" y="13496"/>
                      <a:pt x="2384" y="13516"/>
                    </a:cubicBezTo>
                    <a:cubicBezTo>
                      <a:pt x="2571" y="13537"/>
                      <a:pt x="2758" y="13537"/>
                      <a:pt x="2944" y="13537"/>
                    </a:cubicBezTo>
                    <a:cubicBezTo>
                      <a:pt x="2923" y="13806"/>
                      <a:pt x="3068" y="14055"/>
                      <a:pt x="3317" y="14159"/>
                    </a:cubicBezTo>
                    <a:cubicBezTo>
                      <a:pt x="3255" y="14180"/>
                      <a:pt x="3214" y="14221"/>
                      <a:pt x="3172" y="14263"/>
                    </a:cubicBezTo>
                    <a:cubicBezTo>
                      <a:pt x="3131" y="14117"/>
                      <a:pt x="3006" y="14014"/>
                      <a:pt x="2861" y="14035"/>
                    </a:cubicBezTo>
                    <a:cubicBezTo>
                      <a:pt x="2758" y="14014"/>
                      <a:pt x="2654" y="14055"/>
                      <a:pt x="2612" y="14159"/>
                    </a:cubicBezTo>
                    <a:cubicBezTo>
                      <a:pt x="2467" y="14180"/>
                      <a:pt x="2301" y="14200"/>
                      <a:pt x="2156" y="14200"/>
                    </a:cubicBezTo>
                    <a:cubicBezTo>
                      <a:pt x="1680" y="14242"/>
                      <a:pt x="1161" y="14200"/>
                      <a:pt x="768" y="14532"/>
                    </a:cubicBezTo>
                    <a:cubicBezTo>
                      <a:pt x="830" y="14594"/>
                      <a:pt x="954" y="14636"/>
                      <a:pt x="1037" y="14698"/>
                    </a:cubicBezTo>
                    <a:cubicBezTo>
                      <a:pt x="1161" y="14843"/>
                      <a:pt x="1037" y="15009"/>
                      <a:pt x="913" y="15112"/>
                    </a:cubicBezTo>
                    <a:cubicBezTo>
                      <a:pt x="954" y="15154"/>
                      <a:pt x="1016" y="15195"/>
                      <a:pt x="1078" y="15237"/>
                    </a:cubicBezTo>
                    <a:cubicBezTo>
                      <a:pt x="975" y="15237"/>
                      <a:pt x="975" y="15175"/>
                      <a:pt x="913" y="15299"/>
                    </a:cubicBezTo>
                    <a:cubicBezTo>
                      <a:pt x="850" y="15382"/>
                      <a:pt x="809" y="15486"/>
                      <a:pt x="788" y="15589"/>
                    </a:cubicBezTo>
                    <a:cubicBezTo>
                      <a:pt x="602" y="15548"/>
                      <a:pt x="125" y="15506"/>
                      <a:pt x="63" y="15734"/>
                    </a:cubicBezTo>
                    <a:cubicBezTo>
                      <a:pt x="1" y="15962"/>
                      <a:pt x="1" y="16211"/>
                      <a:pt x="83" y="16418"/>
                    </a:cubicBezTo>
                    <a:cubicBezTo>
                      <a:pt x="291" y="16833"/>
                      <a:pt x="788" y="16978"/>
                      <a:pt x="1182" y="16750"/>
                    </a:cubicBezTo>
                    <a:cubicBezTo>
                      <a:pt x="1141" y="17455"/>
                      <a:pt x="519" y="17144"/>
                      <a:pt x="1224" y="167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 name="Google Shape;522;p42"/>
            <p:cNvSpPr/>
            <p:nvPr/>
          </p:nvSpPr>
          <p:spPr>
            <a:xfrm>
              <a:off x="2249628" y="158356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 name="Google Shape;523;p42"/>
          <p:cNvSpPr txBox="1"/>
          <p:nvPr>
            <p:ph type="title"/>
          </p:nvPr>
        </p:nvSpPr>
        <p:spPr>
          <a:xfrm>
            <a:off x="2657978" y="981650"/>
            <a:ext cx="3828000" cy="72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524" name="Google Shape;524;p42"/>
          <p:cNvSpPr txBox="1"/>
          <p:nvPr>
            <p:ph idx="1" type="subTitle"/>
          </p:nvPr>
        </p:nvSpPr>
        <p:spPr>
          <a:xfrm>
            <a:off x="2658022" y="1798475"/>
            <a:ext cx="3828000" cy="138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give a brief description of the topic you want to talk about here. For example, if you want to talk about Mercury, you can say that it’s the smallest planet of them all</a:t>
            </a:r>
            <a:endParaRPr/>
          </a:p>
        </p:txBody>
      </p:sp>
      <p:sp>
        <p:nvSpPr>
          <p:cNvPr id="525" name="Google Shape;525;p42"/>
          <p:cNvSpPr/>
          <p:nvPr/>
        </p:nvSpPr>
        <p:spPr>
          <a:xfrm flipH="1">
            <a:off x="6581101" y="2896625"/>
            <a:ext cx="1039924" cy="2246440"/>
          </a:xfrm>
          <a:custGeom>
            <a:rect b="b" l="l" r="r" t="t"/>
            <a:pathLst>
              <a:path extrusionOk="0" h="165942" w="76818">
                <a:moveTo>
                  <a:pt x="5037" y="39138"/>
                </a:moveTo>
                <a:cubicBezTo>
                  <a:pt x="5037" y="40039"/>
                  <a:pt x="4103" y="42107"/>
                  <a:pt x="4537" y="42941"/>
                </a:cubicBezTo>
                <a:cubicBezTo>
                  <a:pt x="4770" y="43341"/>
                  <a:pt x="5237" y="43274"/>
                  <a:pt x="4971" y="43942"/>
                </a:cubicBezTo>
                <a:cubicBezTo>
                  <a:pt x="4824" y="44308"/>
                  <a:pt x="4517" y="44674"/>
                  <a:pt x="4179" y="44674"/>
                </a:cubicBezTo>
                <a:cubicBezTo>
                  <a:pt x="4056" y="44674"/>
                  <a:pt x="3928" y="44625"/>
                  <a:pt x="3803" y="44509"/>
                </a:cubicBezTo>
                <a:cubicBezTo>
                  <a:pt x="3269" y="44008"/>
                  <a:pt x="3670" y="42374"/>
                  <a:pt x="3503" y="41707"/>
                </a:cubicBezTo>
                <a:cubicBezTo>
                  <a:pt x="3336" y="41140"/>
                  <a:pt x="2969" y="40806"/>
                  <a:pt x="3236" y="40339"/>
                </a:cubicBezTo>
                <a:cubicBezTo>
                  <a:pt x="3536" y="39739"/>
                  <a:pt x="4537" y="39472"/>
                  <a:pt x="5037" y="39138"/>
                </a:cubicBezTo>
                <a:close/>
                <a:moveTo>
                  <a:pt x="52492" y="57605"/>
                </a:moveTo>
                <a:cubicBezTo>
                  <a:pt x="52518" y="57605"/>
                  <a:pt x="52544" y="57609"/>
                  <a:pt x="52571" y="57618"/>
                </a:cubicBezTo>
                <a:cubicBezTo>
                  <a:pt x="52805" y="57718"/>
                  <a:pt x="52838" y="57751"/>
                  <a:pt x="52738" y="58052"/>
                </a:cubicBezTo>
                <a:cubicBezTo>
                  <a:pt x="52671" y="58252"/>
                  <a:pt x="52471" y="58352"/>
                  <a:pt x="52371" y="58519"/>
                </a:cubicBezTo>
                <a:cubicBezTo>
                  <a:pt x="52238" y="58819"/>
                  <a:pt x="52705" y="59319"/>
                  <a:pt x="52871" y="59553"/>
                </a:cubicBezTo>
                <a:cubicBezTo>
                  <a:pt x="53016" y="59755"/>
                  <a:pt x="53110" y="60006"/>
                  <a:pt x="52874" y="60006"/>
                </a:cubicBezTo>
                <a:cubicBezTo>
                  <a:pt x="52838" y="60006"/>
                  <a:pt x="52792" y="60000"/>
                  <a:pt x="52738" y="59986"/>
                </a:cubicBezTo>
                <a:cubicBezTo>
                  <a:pt x="52404" y="59886"/>
                  <a:pt x="52338" y="59653"/>
                  <a:pt x="52138" y="59419"/>
                </a:cubicBezTo>
                <a:cubicBezTo>
                  <a:pt x="51970" y="59251"/>
                  <a:pt x="51752" y="59209"/>
                  <a:pt x="51519" y="59209"/>
                </a:cubicBezTo>
                <a:cubicBezTo>
                  <a:pt x="51282" y="59209"/>
                  <a:pt x="51030" y="59253"/>
                  <a:pt x="50797" y="59253"/>
                </a:cubicBezTo>
                <a:cubicBezTo>
                  <a:pt x="50533" y="59253"/>
                  <a:pt x="50294" y="59196"/>
                  <a:pt x="50136" y="58952"/>
                </a:cubicBezTo>
                <a:cubicBezTo>
                  <a:pt x="50003" y="58719"/>
                  <a:pt x="49869" y="58118"/>
                  <a:pt x="50103" y="57918"/>
                </a:cubicBezTo>
                <a:cubicBezTo>
                  <a:pt x="50166" y="57871"/>
                  <a:pt x="50243" y="57851"/>
                  <a:pt x="50326" y="57851"/>
                </a:cubicBezTo>
                <a:cubicBezTo>
                  <a:pt x="50594" y="57851"/>
                  <a:pt x="50933" y="58050"/>
                  <a:pt x="51137" y="58152"/>
                </a:cubicBezTo>
                <a:cubicBezTo>
                  <a:pt x="51293" y="58241"/>
                  <a:pt x="51389" y="58359"/>
                  <a:pt x="51525" y="58359"/>
                </a:cubicBezTo>
                <a:cubicBezTo>
                  <a:pt x="51593" y="58359"/>
                  <a:pt x="51671" y="58330"/>
                  <a:pt x="51771" y="58252"/>
                </a:cubicBezTo>
                <a:cubicBezTo>
                  <a:pt x="51871" y="58152"/>
                  <a:pt x="51971" y="58052"/>
                  <a:pt x="52038" y="57918"/>
                </a:cubicBezTo>
                <a:cubicBezTo>
                  <a:pt x="52182" y="57774"/>
                  <a:pt x="52326" y="57605"/>
                  <a:pt x="52492" y="57605"/>
                </a:cubicBezTo>
                <a:close/>
                <a:moveTo>
                  <a:pt x="66324" y="71220"/>
                </a:moveTo>
                <a:cubicBezTo>
                  <a:pt x="67155" y="71220"/>
                  <a:pt x="69345" y="71569"/>
                  <a:pt x="69683" y="71661"/>
                </a:cubicBezTo>
                <a:cubicBezTo>
                  <a:pt x="70006" y="71726"/>
                  <a:pt x="67955" y="73603"/>
                  <a:pt x="67580" y="73603"/>
                </a:cubicBezTo>
                <a:cubicBezTo>
                  <a:pt x="67568" y="73603"/>
                  <a:pt x="67557" y="73600"/>
                  <a:pt x="67549" y="73596"/>
                </a:cubicBezTo>
                <a:cubicBezTo>
                  <a:pt x="67248" y="73496"/>
                  <a:pt x="65981" y="71261"/>
                  <a:pt x="66148" y="71228"/>
                </a:cubicBezTo>
                <a:cubicBezTo>
                  <a:pt x="66196" y="71223"/>
                  <a:pt x="66255" y="71220"/>
                  <a:pt x="66324" y="71220"/>
                </a:cubicBezTo>
                <a:close/>
                <a:moveTo>
                  <a:pt x="27604" y="0"/>
                </a:moveTo>
                <a:cubicBezTo>
                  <a:pt x="25711" y="0"/>
                  <a:pt x="20790" y="1903"/>
                  <a:pt x="20181" y="2512"/>
                </a:cubicBezTo>
                <a:cubicBezTo>
                  <a:pt x="19548" y="3179"/>
                  <a:pt x="17179" y="8516"/>
                  <a:pt x="16946" y="9283"/>
                </a:cubicBezTo>
                <a:cubicBezTo>
                  <a:pt x="16712" y="10017"/>
                  <a:pt x="16379" y="11652"/>
                  <a:pt x="16079" y="12219"/>
                </a:cubicBezTo>
                <a:cubicBezTo>
                  <a:pt x="15778" y="12786"/>
                  <a:pt x="14911" y="16055"/>
                  <a:pt x="15311" y="16389"/>
                </a:cubicBezTo>
                <a:cubicBezTo>
                  <a:pt x="15945" y="16789"/>
                  <a:pt x="16646" y="17022"/>
                  <a:pt x="17346" y="17156"/>
                </a:cubicBezTo>
                <a:cubicBezTo>
                  <a:pt x="17880" y="17156"/>
                  <a:pt x="20248" y="17556"/>
                  <a:pt x="20282" y="17790"/>
                </a:cubicBezTo>
                <a:cubicBezTo>
                  <a:pt x="20348" y="17990"/>
                  <a:pt x="20515" y="19457"/>
                  <a:pt x="20282" y="19691"/>
                </a:cubicBezTo>
                <a:cubicBezTo>
                  <a:pt x="20081" y="19924"/>
                  <a:pt x="19381" y="20558"/>
                  <a:pt x="19014" y="20858"/>
                </a:cubicBezTo>
                <a:cubicBezTo>
                  <a:pt x="18680" y="21125"/>
                  <a:pt x="17913" y="21892"/>
                  <a:pt x="17880" y="22359"/>
                </a:cubicBezTo>
                <a:cubicBezTo>
                  <a:pt x="17780" y="22960"/>
                  <a:pt x="16679" y="23494"/>
                  <a:pt x="16279" y="23927"/>
                </a:cubicBezTo>
                <a:cubicBezTo>
                  <a:pt x="15778" y="24461"/>
                  <a:pt x="15211" y="24895"/>
                  <a:pt x="14544" y="25228"/>
                </a:cubicBezTo>
                <a:cubicBezTo>
                  <a:pt x="14397" y="25282"/>
                  <a:pt x="14213" y="25298"/>
                  <a:pt x="14019" y="25298"/>
                </a:cubicBezTo>
                <a:cubicBezTo>
                  <a:pt x="13729" y="25298"/>
                  <a:pt x="13417" y="25262"/>
                  <a:pt x="13176" y="25262"/>
                </a:cubicBezTo>
                <a:cubicBezTo>
                  <a:pt x="13067" y="25262"/>
                  <a:pt x="12958" y="25232"/>
                  <a:pt x="12854" y="25232"/>
                </a:cubicBezTo>
                <a:cubicBezTo>
                  <a:pt x="12768" y="25232"/>
                  <a:pt x="12685" y="25252"/>
                  <a:pt x="12609" y="25328"/>
                </a:cubicBezTo>
                <a:cubicBezTo>
                  <a:pt x="12443" y="25495"/>
                  <a:pt x="12709" y="25695"/>
                  <a:pt x="12609" y="25829"/>
                </a:cubicBezTo>
                <a:cubicBezTo>
                  <a:pt x="12343" y="26196"/>
                  <a:pt x="11809" y="26062"/>
                  <a:pt x="11509" y="26262"/>
                </a:cubicBezTo>
                <a:cubicBezTo>
                  <a:pt x="11142" y="26529"/>
                  <a:pt x="11142" y="27063"/>
                  <a:pt x="10908" y="27396"/>
                </a:cubicBezTo>
                <a:cubicBezTo>
                  <a:pt x="10475" y="28030"/>
                  <a:pt x="8840" y="28297"/>
                  <a:pt x="8106" y="28364"/>
                </a:cubicBezTo>
                <a:cubicBezTo>
                  <a:pt x="8039" y="28831"/>
                  <a:pt x="7906" y="29231"/>
                  <a:pt x="7839" y="29731"/>
                </a:cubicBezTo>
                <a:cubicBezTo>
                  <a:pt x="7873" y="30065"/>
                  <a:pt x="7873" y="30399"/>
                  <a:pt x="7806" y="30732"/>
                </a:cubicBezTo>
                <a:cubicBezTo>
                  <a:pt x="7639" y="30999"/>
                  <a:pt x="7206" y="31099"/>
                  <a:pt x="7039" y="31399"/>
                </a:cubicBezTo>
                <a:cubicBezTo>
                  <a:pt x="6872" y="31766"/>
                  <a:pt x="6772" y="32133"/>
                  <a:pt x="6705" y="32533"/>
                </a:cubicBezTo>
                <a:cubicBezTo>
                  <a:pt x="6372" y="33534"/>
                  <a:pt x="6138" y="34568"/>
                  <a:pt x="5971" y="35602"/>
                </a:cubicBezTo>
                <a:cubicBezTo>
                  <a:pt x="5905" y="36203"/>
                  <a:pt x="5971" y="37737"/>
                  <a:pt x="5504" y="38137"/>
                </a:cubicBezTo>
                <a:cubicBezTo>
                  <a:pt x="5204" y="38438"/>
                  <a:pt x="4370" y="38504"/>
                  <a:pt x="3970" y="38805"/>
                </a:cubicBezTo>
                <a:cubicBezTo>
                  <a:pt x="3536" y="39071"/>
                  <a:pt x="3203" y="39505"/>
                  <a:pt x="2969" y="39972"/>
                </a:cubicBezTo>
                <a:cubicBezTo>
                  <a:pt x="2536" y="41039"/>
                  <a:pt x="2702" y="42407"/>
                  <a:pt x="2769" y="43541"/>
                </a:cubicBezTo>
                <a:cubicBezTo>
                  <a:pt x="2802" y="44309"/>
                  <a:pt x="2802" y="44542"/>
                  <a:pt x="2102" y="44876"/>
                </a:cubicBezTo>
                <a:cubicBezTo>
                  <a:pt x="1635" y="45142"/>
                  <a:pt x="1135" y="45309"/>
                  <a:pt x="601" y="45443"/>
                </a:cubicBezTo>
                <a:cubicBezTo>
                  <a:pt x="334" y="46844"/>
                  <a:pt x="968" y="48678"/>
                  <a:pt x="1101" y="50113"/>
                </a:cubicBezTo>
                <a:cubicBezTo>
                  <a:pt x="1235" y="50980"/>
                  <a:pt x="1301" y="51881"/>
                  <a:pt x="1268" y="52781"/>
                </a:cubicBezTo>
                <a:cubicBezTo>
                  <a:pt x="1268" y="53048"/>
                  <a:pt x="1201" y="53348"/>
                  <a:pt x="1101" y="53615"/>
                </a:cubicBezTo>
                <a:cubicBezTo>
                  <a:pt x="901" y="53982"/>
                  <a:pt x="467" y="54116"/>
                  <a:pt x="267" y="54482"/>
                </a:cubicBezTo>
                <a:cubicBezTo>
                  <a:pt x="34" y="54949"/>
                  <a:pt x="201" y="56017"/>
                  <a:pt x="167" y="56584"/>
                </a:cubicBezTo>
                <a:cubicBezTo>
                  <a:pt x="67" y="57485"/>
                  <a:pt x="0" y="58352"/>
                  <a:pt x="34" y="59253"/>
                </a:cubicBezTo>
                <a:cubicBezTo>
                  <a:pt x="267" y="61254"/>
                  <a:pt x="734" y="63255"/>
                  <a:pt x="901" y="65290"/>
                </a:cubicBezTo>
                <a:cubicBezTo>
                  <a:pt x="1001" y="66491"/>
                  <a:pt x="901" y="68025"/>
                  <a:pt x="1401" y="69126"/>
                </a:cubicBezTo>
                <a:cubicBezTo>
                  <a:pt x="1735" y="69627"/>
                  <a:pt x="2135" y="70060"/>
                  <a:pt x="2636" y="70394"/>
                </a:cubicBezTo>
                <a:cubicBezTo>
                  <a:pt x="2802" y="70527"/>
                  <a:pt x="3369" y="70861"/>
                  <a:pt x="3436" y="71128"/>
                </a:cubicBezTo>
                <a:cubicBezTo>
                  <a:pt x="3503" y="71495"/>
                  <a:pt x="2936" y="71928"/>
                  <a:pt x="2869" y="72295"/>
                </a:cubicBezTo>
                <a:cubicBezTo>
                  <a:pt x="2769" y="72896"/>
                  <a:pt x="3103" y="73396"/>
                  <a:pt x="3036" y="73963"/>
                </a:cubicBezTo>
                <a:cubicBezTo>
                  <a:pt x="2992" y="73959"/>
                  <a:pt x="2946" y="73957"/>
                  <a:pt x="2900" y="73957"/>
                </a:cubicBezTo>
                <a:cubicBezTo>
                  <a:pt x="1853" y="73957"/>
                  <a:pt x="228" y="75011"/>
                  <a:pt x="834" y="76065"/>
                </a:cubicBezTo>
                <a:cubicBezTo>
                  <a:pt x="1235" y="76698"/>
                  <a:pt x="1501" y="76832"/>
                  <a:pt x="1535" y="77566"/>
                </a:cubicBezTo>
                <a:cubicBezTo>
                  <a:pt x="1568" y="78400"/>
                  <a:pt x="1835" y="79234"/>
                  <a:pt x="2269" y="79967"/>
                </a:cubicBezTo>
                <a:cubicBezTo>
                  <a:pt x="2502" y="80468"/>
                  <a:pt x="2869" y="80901"/>
                  <a:pt x="3303" y="81235"/>
                </a:cubicBezTo>
                <a:cubicBezTo>
                  <a:pt x="3937" y="81602"/>
                  <a:pt x="4370" y="81769"/>
                  <a:pt x="4704" y="82536"/>
                </a:cubicBezTo>
                <a:cubicBezTo>
                  <a:pt x="5304" y="83970"/>
                  <a:pt x="6038" y="85305"/>
                  <a:pt x="7239" y="86305"/>
                </a:cubicBezTo>
                <a:cubicBezTo>
                  <a:pt x="7472" y="86472"/>
                  <a:pt x="7773" y="86605"/>
                  <a:pt x="8006" y="86806"/>
                </a:cubicBezTo>
                <a:cubicBezTo>
                  <a:pt x="8340" y="87106"/>
                  <a:pt x="8440" y="87539"/>
                  <a:pt x="8740" y="87873"/>
                </a:cubicBezTo>
                <a:cubicBezTo>
                  <a:pt x="9140" y="88340"/>
                  <a:pt x="10041" y="88674"/>
                  <a:pt x="10608" y="88907"/>
                </a:cubicBezTo>
                <a:cubicBezTo>
                  <a:pt x="10813" y="89010"/>
                  <a:pt x="10939" y="89151"/>
                  <a:pt x="11092" y="89151"/>
                </a:cubicBezTo>
                <a:cubicBezTo>
                  <a:pt x="11139" y="89151"/>
                  <a:pt x="11187" y="89138"/>
                  <a:pt x="11242" y="89107"/>
                </a:cubicBezTo>
                <a:cubicBezTo>
                  <a:pt x="11275" y="89808"/>
                  <a:pt x="11475" y="90475"/>
                  <a:pt x="11775" y="91075"/>
                </a:cubicBezTo>
                <a:cubicBezTo>
                  <a:pt x="12042" y="91809"/>
                  <a:pt x="11909" y="92310"/>
                  <a:pt x="11876" y="93110"/>
                </a:cubicBezTo>
                <a:cubicBezTo>
                  <a:pt x="11842" y="93777"/>
                  <a:pt x="11542" y="94444"/>
                  <a:pt x="11609" y="95178"/>
                </a:cubicBezTo>
                <a:cubicBezTo>
                  <a:pt x="11709" y="95945"/>
                  <a:pt x="12309" y="96179"/>
                  <a:pt x="12443" y="96846"/>
                </a:cubicBezTo>
                <a:cubicBezTo>
                  <a:pt x="12609" y="97547"/>
                  <a:pt x="12276" y="98347"/>
                  <a:pt x="12276" y="99048"/>
                </a:cubicBezTo>
                <a:cubicBezTo>
                  <a:pt x="12276" y="99882"/>
                  <a:pt x="12343" y="100082"/>
                  <a:pt x="11642" y="100582"/>
                </a:cubicBezTo>
                <a:cubicBezTo>
                  <a:pt x="10408" y="101416"/>
                  <a:pt x="10541" y="103284"/>
                  <a:pt x="10208" y="104652"/>
                </a:cubicBezTo>
                <a:cubicBezTo>
                  <a:pt x="9941" y="105853"/>
                  <a:pt x="9207" y="107254"/>
                  <a:pt x="10274" y="108254"/>
                </a:cubicBezTo>
                <a:cubicBezTo>
                  <a:pt x="10541" y="108521"/>
                  <a:pt x="10875" y="108721"/>
                  <a:pt x="11208" y="108855"/>
                </a:cubicBezTo>
                <a:cubicBezTo>
                  <a:pt x="11409" y="108955"/>
                  <a:pt x="11775" y="108988"/>
                  <a:pt x="11942" y="109088"/>
                </a:cubicBezTo>
                <a:cubicBezTo>
                  <a:pt x="12476" y="109355"/>
                  <a:pt x="12509" y="109989"/>
                  <a:pt x="12576" y="110589"/>
                </a:cubicBezTo>
                <a:cubicBezTo>
                  <a:pt x="12776" y="111690"/>
                  <a:pt x="13243" y="113558"/>
                  <a:pt x="12643" y="114592"/>
                </a:cubicBezTo>
                <a:cubicBezTo>
                  <a:pt x="12509" y="114826"/>
                  <a:pt x="12276" y="114926"/>
                  <a:pt x="12209" y="115226"/>
                </a:cubicBezTo>
                <a:cubicBezTo>
                  <a:pt x="12109" y="115526"/>
                  <a:pt x="12376" y="115793"/>
                  <a:pt x="12276" y="116027"/>
                </a:cubicBezTo>
                <a:cubicBezTo>
                  <a:pt x="12076" y="116494"/>
                  <a:pt x="11108" y="116660"/>
                  <a:pt x="10875" y="117194"/>
                </a:cubicBezTo>
                <a:cubicBezTo>
                  <a:pt x="10575" y="117794"/>
                  <a:pt x="10975" y="118662"/>
                  <a:pt x="11075" y="119262"/>
                </a:cubicBezTo>
                <a:cubicBezTo>
                  <a:pt x="11175" y="119896"/>
                  <a:pt x="11075" y="120563"/>
                  <a:pt x="10841" y="121164"/>
                </a:cubicBezTo>
                <a:cubicBezTo>
                  <a:pt x="10541" y="121897"/>
                  <a:pt x="10341" y="122665"/>
                  <a:pt x="10008" y="123398"/>
                </a:cubicBezTo>
                <a:cubicBezTo>
                  <a:pt x="9674" y="124132"/>
                  <a:pt x="8873" y="124666"/>
                  <a:pt x="9274" y="125500"/>
                </a:cubicBezTo>
                <a:cubicBezTo>
                  <a:pt x="9474" y="125967"/>
                  <a:pt x="9641" y="126034"/>
                  <a:pt x="9541" y="126601"/>
                </a:cubicBezTo>
                <a:cubicBezTo>
                  <a:pt x="9374" y="127501"/>
                  <a:pt x="9040" y="128369"/>
                  <a:pt x="8840" y="129236"/>
                </a:cubicBezTo>
                <a:cubicBezTo>
                  <a:pt x="8640" y="130103"/>
                  <a:pt x="7839" y="130670"/>
                  <a:pt x="8273" y="131504"/>
                </a:cubicBezTo>
                <a:cubicBezTo>
                  <a:pt x="8707" y="132305"/>
                  <a:pt x="8707" y="133039"/>
                  <a:pt x="9040" y="133839"/>
                </a:cubicBezTo>
                <a:cubicBezTo>
                  <a:pt x="9274" y="134473"/>
                  <a:pt x="9374" y="134573"/>
                  <a:pt x="8907" y="135040"/>
                </a:cubicBezTo>
                <a:cubicBezTo>
                  <a:pt x="8506" y="135440"/>
                  <a:pt x="7839" y="135741"/>
                  <a:pt x="7773" y="136341"/>
                </a:cubicBezTo>
                <a:cubicBezTo>
                  <a:pt x="7739" y="136975"/>
                  <a:pt x="8340" y="137175"/>
                  <a:pt x="8206" y="137775"/>
                </a:cubicBezTo>
                <a:cubicBezTo>
                  <a:pt x="8140" y="138042"/>
                  <a:pt x="7906" y="138376"/>
                  <a:pt x="7839" y="138676"/>
                </a:cubicBezTo>
                <a:cubicBezTo>
                  <a:pt x="7773" y="138976"/>
                  <a:pt x="7739" y="139276"/>
                  <a:pt x="7706" y="139577"/>
                </a:cubicBezTo>
                <a:cubicBezTo>
                  <a:pt x="7539" y="141611"/>
                  <a:pt x="6905" y="143646"/>
                  <a:pt x="6872" y="145648"/>
                </a:cubicBezTo>
                <a:cubicBezTo>
                  <a:pt x="6839" y="146749"/>
                  <a:pt x="7005" y="147849"/>
                  <a:pt x="7372" y="148883"/>
                </a:cubicBezTo>
                <a:cubicBezTo>
                  <a:pt x="7539" y="149384"/>
                  <a:pt x="7572" y="150051"/>
                  <a:pt x="7939" y="150485"/>
                </a:cubicBezTo>
                <a:cubicBezTo>
                  <a:pt x="8206" y="150785"/>
                  <a:pt x="8640" y="150818"/>
                  <a:pt x="8707" y="151318"/>
                </a:cubicBezTo>
                <a:cubicBezTo>
                  <a:pt x="9307" y="151419"/>
                  <a:pt x="9874" y="151619"/>
                  <a:pt x="10408" y="151919"/>
                </a:cubicBezTo>
                <a:cubicBezTo>
                  <a:pt x="10875" y="152353"/>
                  <a:pt x="10608" y="153220"/>
                  <a:pt x="10641" y="153820"/>
                </a:cubicBezTo>
                <a:cubicBezTo>
                  <a:pt x="10641" y="154421"/>
                  <a:pt x="10808" y="154988"/>
                  <a:pt x="10875" y="155555"/>
                </a:cubicBezTo>
                <a:cubicBezTo>
                  <a:pt x="9574" y="155922"/>
                  <a:pt x="9874" y="156789"/>
                  <a:pt x="9507" y="157790"/>
                </a:cubicBezTo>
                <a:cubicBezTo>
                  <a:pt x="9240" y="158557"/>
                  <a:pt x="9674" y="159524"/>
                  <a:pt x="9907" y="160258"/>
                </a:cubicBezTo>
                <a:cubicBezTo>
                  <a:pt x="10108" y="160759"/>
                  <a:pt x="10108" y="161326"/>
                  <a:pt x="9941" y="161859"/>
                </a:cubicBezTo>
                <a:cubicBezTo>
                  <a:pt x="9741" y="163127"/>
                  <a:pt x="9941" y="164595"/>
                  <a:pt x="11242" y="165128"/>
                </a:cubicBezTo>
                <a:cubicBezTo>
                  <a:pt x="12261" y="165563"/>
                  <a:pt x="14093" y="165748"/>
                  <a:pt x="15964" y="165748"/>
                </a:cubicBezTo>
                <a:cubicBezTo>
                  <a:pt x="18258" y="165748"/>
                  <a:pt x="20609" y="165469"/>
                  <a:pt x="21582" y="165028"/>
                </a:cubicBezTo>
                <a:cubicBezTo>
                  <a:pt x="21749" y="164928"/>
                  <a:pt x="21916" y="163527"/>
                  <a:pt x="21416" y="162727"/>
                </a:cubicBezTo>
                <a:cubicBezTo>
                  <a:pt x="20815" y="161726"/>
                  <a:pt x="18814" y="159624"/>
                  <a:pt x="18814" y="159624"/>
                </a:cubicBezTo>
                <a:cubicBezTo>
                  <a:pt x="18881" y="158690"/>
                  <a:pt x="18981" y="157723"/>
                  <a:pt x="19181" y="156822"/>
                </a:cubicBezTo>
                <a:cubicBezTo>
                  <a:pt x="19481" y="155955"/>
                  <a:pt x="19414" y="155021"/>
                  <a:pt x="18914" y="154254"/>
                </a:cubicBezTo>
                <a:cubicBezTo>
                  <a:pt x="18714" y="153820"/>
                  <a:pt x="18047" y="153520"/>
                  <a:pt x="17947" y="153053"/>
                </a:cubicBezTo>
                <a:cubicBezTo>
                  <a:pt x="17947" y="152486"/>
                  <a:pt x="18113" y="151919"/>
                  <a:pt x="18414" y="151419"/>
                </a:cubicBezTo>
                <a:cubicBezTo>
                  <a:pt x="18814" y="151018"/>
                  <a:pt x="19448" y="151352"/>
                  <a:pt x="19881" y="150918"/>
                </a:cubicBezTo>
                <a:cubicBezTo>
                  <a:pt x="20215" y="150585"/>
                  <a:pt x="20282" y="149851"/>
                  <a:pt x="20348" y="149417"/>
                </a:cubicBezTo>
                <a:cubicBezTo>
                  <a:pt x="20715" y="147482"/>
                  <a:pt x="21115" y="145381"/>
                  <a:pt x="21115" y="143413"/>
                </a:cubicBezTo>
                <a:cubicBezTo>
                  <a:pt x="21115" y="142412"/>
                  <a:pt x="20548" y="141912"/>
                  <a:pt x="20315" y="140978"/>
                </a:cubicBezTo>
                <a:cubicBezTo>
                  <a:pt x="20148" y="140244"/>
                  <a:pt x="20315" y="139477"/>
                  <a:pt x="20181" y="138743"/>
                </a:cubicBezTo>
                <a:cubicBezTo>
                  <a:pt x="19948" y="137442"/>
                  <a:pt x="20749" y="136274"/>
                  <a:pt x="20548" y="134973"/>
                </a:cubicBezTo>
                <a:cubicBezTo>
                  <a:pt x="20448" y="134406"/>
                  <a:pt x="20448" y="134406"/>
                  <a:pt x="20982" y="133973"/>
                </a:cubicBezTo>
                <a:cubicBezTo>
                  <a:pt x="21616" y="133406"/>
                  <a:pt x="21683" y="132505"/>
                  <a:pt x="21783" y="131638"/>
                </a:cubicBezTo>
                <a:cubicBezTo>
                  <a:pt x="21816" y="130837"/>
                  <a:pt x="21983" y="130070"/>
                  <a:pt x="22316" y="129336"/>
                </a:cubicBezTo>
                <a:cubicBezTo>
                  <a:pt x="22550" y="128769"/>
                  <a:pt x="22950" y="128335"/>
                  <a:pt x="23450" y="128035"/>
                </a:cubicBezTo>
                <a:cubicBezTo>
                  <a:pt x="23984" y="127601"/>
                  <a:pt x="24418" y="127068"/>
                  <a:pt x="24751" y="126467"/>
                </a:cubicBezTo>
                <a:cubicBezTo>
                  <a:pt x="26019" y="124366"/>
                  <a:pt x="26486" y="121864"/>
                  <a:pt x="26086" y="119462"/>
                </a:cubicBezTo>
                <a:cubicBezTo>
                  <a:pt x="25919" y="118929"/>
                  <a:pt x="25819" y="118362"/>
                  <a:pt x="25819" y="117828"/>
                </a:cubicBezTo>
                <a:cubicBezTo>
                  <a:pt x="25886" y="117161"/>
                  <a:pt x="26219" y="117294"/>
                  <a:pt x="26519" y="116760"/>
                </a:cubicBezTo>
                <a:cubicBezTo>
                  <a:pt x="26786" y="116227"/>
                  <a:pt x="26653" y="115393"/>
                  <a:pt x="26753" y="114826"/>
                </a:cubicBezTo>
                <a:cubicBezTo>
                  <a:pt x="26786" y="114592"/>
                  <a:pt x="26986" y="114192"/>
                  <a:pt x="26886" y="113958"/>
                </a:cubicBezTo>
                <a:cubicBezTo>
                  <a:pt x="26786" y="113658"/>
                  <a:pt x="26553" y="113825"/>
                  <a:pt x="26453" y="113625"/>
                </a:cubicBezTo>
                <a:cubicBezTo>
                  <a:pt x="26252" y="113258"/>
                  <a:pt x="26519" y="112958"/>
                  <a:pt x="26753" y="112557"/>
                </a:cubicBezTo>
                <a:cubicBezTo>
                  <a:pt x="26953" y="112291"/>
                  <a:pt x="26986" y="112324"/>
                  <a:pt x="27020" y="112024"/>
                </a:cubicBezTo>
                <a:cubicBezTo>
                  <a:pt x="27053" y="111790"/>
                  <a:pt x="26486" y="111690"/>
                  <a:pt x="27020" y="111490"/>
                </a:cubicBezTo>
                <a:cubicBezTo>
                  <a:pt x="26920" y="111090"/>
                  <a:pt x="26686" y="110723"/>
                  <a:pt x="26353" y="110489"/>
                </a:cubicBezTo>
                <a:cubicBezTo>
                  <a:pt x="26619" y="110156"/>
                  <a:pt x="26820" y="109755"/>
                  <a:pt x="26886" y="109322"/>
                </a:cubicBezTo>
                <a:cubicBezTo>
                  <a:pt x="27086" y="108655"/>
                  <a:pt x="27587" y="108421"/>
                  <a:pt x="28154" y="108021"/>
                </a:cubicBezTo>
                <a:cubicBezTo>
                  <a:pt x="28754" y="107654"/>
                  <a:pt x="29288" y="107187"/>
                  <a:pt x="29722" y="106586"/>
                </a:cubicBezTo>
                <a:cubicBezTo>
                  <a:pt x="30089" y="105886"/>
                  <a:pt x="30022" y="105052"/>
                  <a:pt x="30422" y="104385"/>
                </a:cubicBezTo>
                <a:cubicBezTo>
                  <a:pt x="31156" y="105452"/>
                  <a:pt x="31723" y="106586"/>
                  <a:pt x="32090" y="107821"/>
                </a:cubicBezTo>
                <a:cubicBezTo>
                  <a:pt x="32357" y="108788"/>
                  <a:pt x="32824" y="109689"/>
                  <a:pt x="33458" y="110523"/>
                </a:cubicBezTo>
                <a:cubicBezTo>
                  <a:pt x="33891" y="111023"/>
                  <a:pt x="34325" y="111590"/>
                  <a:pt x="34692" y="112190"/>
                </a:cubicBezTo>
                <a:cubicBezTo>
                  <a:pt x="35059" y="112958"/>
                  <a:pt x="35359" y="113792"/>
                  <a:pt x="35592" y="114626"/>
                </a:cubicBezTo>
                <a:cubicBezTo>
                  <a:pt x="35993" y="115693"/>
                  <a:pt x="36627" y="116560"/>
                  <a:pt x="37027" y="117628"/>
                </a:cubicBezTo>
                <a:cubicBezTo>
                  <a:pt x="37460" y="118829"/>
                  <a:pt x="38328" y="119796"/>
                  <a:pt x="39162" y="120730"/>
                </a:cubicBezTo>
                <a:cubicBezTo>
                  <a:pt x="39762" y="121430"/>
                  <a:pt x="39762" y="122398"/>
                  <a:pt x="40329" y="123065"/>
                </a:cubicBezTo>
                <a:cubicBezTo>
                  <a:pt x="40796" y="123565"/>
                  <a:pt x="41163" y="123765"/>
                  <a:pt x="41096" y="124466"/>
                </a:cubicBezTo>
                <a:cubicBezTo>
                  <a:pt x="40996" y="125133"/>
                  <a:pt x="40796" y="125800"/>
                  <a:pt x="40729" y="126534"/>
                </a:cubicBezTo>
                <a:cubicBezTo>
                  <a:pt x="40629" y="127335"/>
                  <a:pt x="40563" y="128169"/>
                  <a:pt x="40596" y="129002"/>
                </a:cubicBezTo>
                <a:cubicBezTo>
                  <a:pt x="40629" y="130103"/>
                  <a:pt x="41063" y="130704"/>
                  <a:pt x="41463" y="131638"/>
                </a:cubicBezTo>
                <a:cubicBezTo>
                  <a:pt x="41797" y="132372"/>
                  <a:pt x="42064" y="133072"/>
                  <a:pt x="42431" y="133806"/>
                </a:cubicBezTo>
                <a:cubicBezTo>
                  <a:pt x="42731" y="134340"/>
                  <a:pt x="42931" y="134940"/>
                  <a:pt x="43031" y="135574"/>
                </a:cubicBezTo>
                <a:cubicBezTo>
                  <a:pt x="43098" y="136274"/>
                  <a:pt x="42931" y="137108"/>
                  <a:pt x="43098" y="137809"/>
                </a:cubicBezTo>
                <a:cubicBezTo>
                  <a:pt x="43265" y="138476"/>
                  <a:pt x="43865" y="138976"/>
                  <a:pt x="44232" y="139543"/>
                </a:cubicBezTo>
                <a:cubicBezTo>
                  <a:pt x="44632" y="139577"/>
                  <a:pt x="45033" y="139677"/>
                  <a:pt x="45399" y="139810"/>
                </a:cubicBezTo>
                <a:cubicBezTo>
                  <a:pt x="45866" y="139944"/>
                  <a:pt x="46067" y="139910"/>
                  <a:pt x="46000" y="140411"/>
                </a:cubicBezTo>
                <a:cubicBezTo>
                  <a:pt x="45933" y="140844"/>
                  <a:pt x="45666" y="141144"/>
                  <a:pt x="45666" y="141611"/>
                </a:cubicBezTo>
                <a:cubicBezTo>
                  <a:pt x="45600" y="141978"/>
                  <a:pt x="45600" y="142379"/>
                  <a:pt x="45666" y="142746"/>
                </a:cubicBezTo>
                <a:cubicBezTo>
                  <a:pt x="45833" y="143279"/>
                  <a:pt x="46901" y="143680"/>
                  <a:pt x="47101" y="144313"/>
                </a:cubicBezTo>
                <a:cubicBezTo>
                  <a:pt x="47234" y="144814"/>
                  <a:pt x="46867" y="144814"/>
                  <a:pt x="47167" y="145281"/>
                </a:cubicBezTo>
                <a:cubicBezTo>
                  <a:pt x="47634" y="146015"/>
                  <a:pt x="47668" y="146081"/>
                  <a:pt x="47368" y="146949"/>
                </a:cubicBezTo>
                <a:cubicBezTo>
                  <a:pt x="47201" y="147516"/>
                  <a:pt x="46867" y="148216"/>
                  <a:pt x="46901" y="148783"/>
                </a:cubicBezTo>
                <a:cubicBezTo>
                  <a:pt x="46967" y="149551"/>
                  <a:pt x="48668" y="149184"/>
                  <a:pt x="49169" y="149751"/>
                </a:cubicBezTo>
                <a:cubicBezTo>
                  <a:pt x="49669" y="150284"/>
                  <a:pt x="50236" y="153186"/>
                  <a:pt x="50403" y="153620"/>
                </a:cubicBezTo>
                <a:cubicBezTo>
                  <a:pt x="50670" y="154254"/>
                  <a:pt x="50737" y="154921"/>
                  <a:pt x="50670" y="155622"/>
                </a:cubicBezTo>
                <a:cubicBezTo>
                  <a:pt x="50536" y="156189"/>
                  <a:pt x="51170" y="156922"/>
                  <a:pt x="51170" y="156922"/>
                </a:cubicBezTo>
                <a:cubicBezTo>
                  <a:pt x="50603" y="158790"/>
                  <a:pt x="50603" y="164495"/>
                  <a:pt x="50737" y="164795"/>
                </a:cubicBezTo>
                <a:cubicBezTo>
                  <a:pt x="50892" y="165106"/>
                  <a:pt x="51747" y="165942"/>
                  <a:pt x="53898" y="165942"/>
                </a:cubicBezTo>
                <a:cubicBezTo>
                  <a:pt x="54050" y="165942"/>
                  <a:pt x="54208" y="165938"/>
                  <a:pt x="54373" y="165929"/>
                </a:cubicBezTo>
                <a:cubicBezTo>
                  <a:pt x="56874" y="165795"/>
                  <a:pt x="58442" y="165128"/>
                  <a:pt x="58676" y="164928"/>
                </a:cubicBezTo>
                <a:cubicBezTo>
                  <a:pt x="58711" y="164906"/>
                  <a:pt x="58817" y="164896"/>
                  <a:pt x="58974" y="164896"/>
                </a:cubicBezTo>
                <a:cubicBezTo>
                  <a:pt x="59990" y="164896"/>
                  <a:pt x="63177" y="165304"/>
                  <a:pt x="63813" y="165362"/>
                </a:cubicBezTo>
                <a:cubicBezTo>
                  <a:pt x="63845" y="165363"/>
                  <a:pt x="63889" y="165364"/>
                  <a:pt x="63944" y="165364"/>
                </a:cubicBezTo>
                <a:cubicBezTo>
                  <a:pt x="65190" y="165364"/>
                  <a:pt x="72031" y="165004"/>
                  <a:pt x="74587" y="164461"/>
                </a:cubicBezTo>
                <a:cubicBezTo>
                  <a:pt x="76088" y="164161"/>
                  <a:pt x="74754" y="160458"/>
                  <a:pt x="73253" y="159424"/>
                </a:cubicBezTo>
                <a:cubicBezTo>
                  <a:pt x="72478" y="158873"/>
                  <a:pt x="71037" y="158740"/>
                  <a:pt x="69823" y="158740"/>
                </a:cubicBezTo>
                <a:cubicBezTo>
                  <a:pt x="68686" y="158740"/>
                  <a:pt x="67749" y="158857"/>
                  <a:pt x="67749" y="158857"/>
                </a:cubicBezTo>
                <a:cubicBezTo>
                  <a:pt x="67749" y="158857"/>
                  <a:pt x="67715" y="158157"/>
                  <a:pt x="67215" y="157957"/>
                </a:cubicBezTo>
                <a:cubicBezTo>
                  <a:pt x="66715" y="157790"/>
                  <a:pt x="60110" y="154020"/>
                  <a:pt x="59876" y="153520"/>
                </a:cubicBezTo>
                <a:cubicBezTo>
                  <a:pt x="59643" y="153020"/>
                  <a:pt x="58209" y="149017"/>
                  <a:pt x="58142" y="148516"/>
                </a:cubicBezTo>
                <a:cubicBezTo>
                  <a:pt x="58075" y="148016"/>
                  <a:pt x="60143" y="148083"/>
                  <a:pt x="60377" y="148016"/>
                </a:cubicBezTo>
                <a:cubicBezTo>
                  <a:pt x="60644" y="147949"/>
                  <a:pt x="60510" y="147082"/>
                  <a:pt x="60377" y="146415"/>
                </a:cubicBezTo>
                <a:cubicBezTo>
                  <a:pt x="60143" y="145414"/>
                  <a:pt x="59810" y="144480"/>
                  <a:pt x="59376" y="143580"/>
                </a:cubicBezTo>
                <a:cubicBezTo>
                  <a:pt x="59143" y="143213"/>
                  <a:pt x="59876" y="142846"/>
                  <a:pt x="59876" y="142445"/>
                </a:cubicBezTo>
                <a:cubicBezTo>
                  <a:pt x="59876" y="142078"/>
                  <a:pt x="60243" y="137775"/>
                  <a:pt x="60210" y="136841"/>
                </a:cubicBezTo>
                <a:cubicBezTo>
                  <a:pt x="60143" y="135907"/>
                  <a:pt x="59309" y="134139"/>
                  <a:pt x="59209" y="133839"/>
                </a:cubicBezTo>
                <a:cubicBezTo>
                  <a:pt x="59076" y="133506"/>
                  <a:pt x="59610" y="133506"/>
                  <a:pt x="59743" y="133272"/>
                </a:cubicBezTo>
                <a:cubicBezTo>
                  <a:pt x="59910" y="133005"/>
                  <a:pt x="59076" y="132638"/>
                  <a:pt x="58809" y="132205"/>
                </a:cubicBezTo>
                <a:cubicBezTo>
                  <a:pt x="58576" y="131771"/>
                  <a:pt x="56741" y="128202"/>
                  <a:pt x="56741" y="128002"/>
                </a:cubicBezTo>
                <a:cubicBezTo>
                  <a:pt x="56741" y="127835"/>
                  <a:pt x="57875" y="127201"/>
                  <a:pt x="58109" y="126701"/>
                </a:cubicBezTo>
                <a:cubicBezTo>
                  <a:pt x="58375" y="126200"/>
                  <a:pt x="58409" y="123432"/>
                  <a:pt x="58309" y="122831"/>
                </a:cubicBezTo>
                <a:cubicBezTo>
                  <a:pt x="58175" y="122198"/>
                  <a:pt x="56307" y="120697"/>
                  <a:pt x="55974" y="120063"/>
                </a:cubicBezTo>
                <a:cubicBezTo>
                  <a:pt x="55673" y="119429"/>
                  <a:pt x="56307" y="117694"/>
                  <a:pt x="56407" y="117194"/>
                </a:cubicBezTo>
                <a:cubicBezTo>
                  <a:pt x="56507" y="116694"/>
                  <a:pt x="56140" y="113858"/>
                  <a:pt x="55840" y="112824"/>
                </a:cubicBezTo>
                <a:cubicBezTo>
                  <a:pt x="55540" y="111757"/>
                  <a:pt x="52571" y="101316"/>
                  <a:pt x="52404" y="100716"/>
                </a:cubicBezTo>
                <a:cubicBezTo>
                  <a:pt x="52204" y="100148"/>
                  <a:pt x="51037" y="99048"/>
                  <a:pt x="50770" y="98581"/>
                </a:cubicBezTo>
                <a:cubicBezTo>
                  <a:pt x="50536" y="98147"/>
                  <a:pt x="50403" y="96279"/>
                  <a:pt x="50403" y="96079"/>
                </a:cubicBezTo>
                <a:cubicBezTo>
                  <a:pt x="50403" y="95912"/>
                  <a:pt x="50903" y="95078"/>
                  <a:pt x="50570" y="94411"/>
                </a:cubicBezTo>
                <a:cubicBezTo>
                  <a:pt x="50270" y="93711"/>
                  <a:pt x="48201" y="91009"/>
                  <a:pt x="47901" y="90208"/>
                </a:cubicBezTo>
                <a:cubicBezTo>
                  <a:pt x="47568" y="89407"/>
                  <a:pt x="46534" y="86005"/>
                  <a:pt x="46267" y="85271"/>
                </a:cubicBezTo>
                <a:cubicBezTo>
                  <a:pt x="46033" y="84504"/>
                  <a:pt x="45466" y="82903"/>
                  <a:pt x="45466" y="82469"/>
                </a:cubicBezTo>
                <a:cubicBezTo>
                  <a:pt x="45466" y="82002"/>
                  <a:pt x="45700" y="80835"/>
                  <a:pt x="45399" y="80067"/>
                </a:cubicBezTo>
                <a:cubicBezTo>
                  <a:pt x="45099" y="79300"/>
                  <a:pt x="41964" y="74697"/>
                  <a:pt x="41964" y="74697"/>
                </a:cubicBezTo>
                <a:cubicBezTo>
                  <a:pt x="42331" y="74664"/>
                  <a:pt x="42698" y="74563"/>
                  <a:pt x="43031" y="74330"/>
                </a:cubicBezTo>
                <a:cubicBezTo>
                  <a:pt x="43298" y="74096"/>
                  <a:pt x="43565" y="73730"/>
                  <a:pt x="43798" y="73496"/>
                </a:cubicBezTo>
                <a:cubicBezTo>
                  <a:pt x="44032" y="73229"/>
                  <a:pt x="44332" y="72996"/>
                  <a:pt x="44632" y="72762"/>
                </a:cubicBezTo>
                <a:cubicBezTo>
                  <a:pt x="44832" y="72662"/>
                  <a:pt x="45166" y="72662"/>
                  <a:pt x="45366" y="72462"/>
                </a:cubicBezTo>
                <a:cubicBezTo>
                  <a:pt x="45733" y="72095"/>
                  <a:pt x="45900" y="71228"/>
                  <a:pt x="46033" y="70694"/>
                </a:cubicBezTo>
                <a:cubicBezTo>
                  <a:pt x="46100" y="70494"/>
                  <a:pt x="46167" y="70094"/>
                  <a:pt x="46400" y="70060"/>
                </a:cubicBezTo>
                <a:cubicBezTo>
                  <a:pt x="46667" y="70127"/>
                  <a:pt x="46934" y="70227"/>
                  <a:pt x="47167" y="70360"/>
                </a:cubicBezTo>
                <a:cubicBezTo>
                  <a:pt x="47935" y="70794"/>
                  <a:pt x="48535" y="71428"/>
                  <a:pt x="49436" y="71761"/>
                </a:cubicBezTo>
                <a:cubicBezTo>
                  <a:pt x="50066" y="72032"/>
                  <a:pt x="50751" y="72167"/>
                  <a:pt x="51441" y="72167"/>
                </a:cubicBezTo>
                <a:cubicBezTo>
                  <a:pt x="51517" y="72167"/>
                  <a:pt x="51594" y="72165"/>
                  <a:pt x="51671" y="72162"/>
                </a:cubicBezTo>
                <a:cubicBezTo>
                  <a:pt x="51923" y="71658"/>
                  <a:pt x="51937" y="71392"/>
                  <a:pt x="52471" y="71392"/>
                </a:cubicBezTo>
                <a:cubicBezTo>
                  <a:pt x="52503" y="71392"/>
                  <a:pt x="52536" y="71393"/>
                  <a:pt x="52571" y="71395"/>
                </a:cubicBezTo>
                <a:cubicBezTo>
                  <a:pt x="52705" y="72028"/>
                  <a:pt x="52905" y="72062"/>
                  <a:pt x="53505" y="72062"/>
                </a:cubicBezTo>
                <a:cubicBezTo>
                  <a:pt x="53553" y="72062"/>
                  <a:pt x="53602" y="72062"/>
                  <a:pt x="53651" y="72062"/>
                </a:cubicBezTo>
                <a:cubicBezTo>
                  <a:pt x="54121" y="72062"/>
                  <a:pt x="54639" y="72035"/>
                  <a:pt x="54639" y="71461"/>
                </a:cubicBezTo>
                <a:cubicBezTo>
                  <a:pt x="54715" y="71455"/>
                  <a:pt x="54799" y="71454"/>
                  <a:pt x="54888" y="71454"/>
                </a:cubicBezTo>
                <a:cubicBezTo>
                  <a:pt x="55023" y="71454"/>
                  <a:pt x="55171" y="71458"/>
                  <a:pt x="55320" y="71458"/>
                </a:cubicBezTo>
                <a:cubicBezTo>
                  <a:pt x="55632" y="71458"/>
                  <a:pt x="55950" y="71440"/>
                  <a:pt x="56174" y="71328"/>
                </a:cubicBezTo>
                <a:cubicBezTo>
                  <a:pt x="56574" y="71161"/>
                  <a:pt x="56674" y="70627"/>
                  <a:pt x="57175" y="70527"/>
                </a:cubicBezTo>
                <a:cubicBezTo>
                  <a:pt x="57675" y="70461"/>
                  <a:pt x="58075" y="70561"/>
                  <a:pt x="58475" y="70194"/>
                </a:cubicBezTo>
                <a:cubicBezTo>
                  <a:pt x="58709" y="69960"/>
                  <a:pt x="59276" y="69226"/>
                  <a:pt x="59610" y="69126"/>
                </a:cubicBezTo>
                <a:cubicBezTo>
                  <a:pt x="59611" y="69126"/>
                  <a:pt x="59613" y="69126"/>
                  <a:pt x="59614" y="69126"/>
                </a:cubicBezTo>
                <a:cubicBezTo>
                  <a:pt x="59835" y="69126"/>
                  <a:pt x="61544" y="71328"/>
                  <a:pt x="61544" y="71328"/>
                </a:cubicBezTo>
                <a:cubicBezTo>
                  <a:pt x="61544" y="71561"/>
                  <a:pt x="61611" y="71795"/>
                  <a:pt x="61711" y="72028"/>
                </a:cubicBezTo>
                <a:cubicBezTo>
                  <a:pt x="61731" y="72062"/>
                  <a:pt x="61763" y="72075"/>
                  <a:pt x="61802" y="72075"/>
                </a:cubicBezTo>
                <a:cubicBezTo>
                  <a:pt x="61955" y="72075"/>
                  <a:pt x="62211" y="71862"/>
                  <a:pt x="62211" y="71862"/>
                </a:cubicBezTo>
                <a:cubicBezTo>
                  <a:pt x="62211" y="71862"/>
                  <a:pt x="62879" y="72262"/>
                  <a:pt x="62645" y="72362"/>
                </a:cubicBezTo>
                <a:cubicBezTo>
                  <a:pt x="62412" y="72462"/>
                  <a:pt x="62812" y="73062"/>
                  <a:pt x="63112" y="73196"/>
                </a:cubicBezTo>
                <a:cubicBezTo>
                  <a:pt x="63134" y="73204"/>
                  <a:pt x="63157" y="73208"/>
                  <a:pt x="63181" y="73208"/>
                </a:cubicBezTo>
                <a:cubicBezTo>
                  <a:pt x="63445" y="73208"/>
                  <a:pt x="63837" y="72761"/>
                  <a:pt x="64028" y="72761"/>
                </a:cubicBezTo>
                <a:cubicBezTo>
                  <a:pt x="64034" y="72761"/>
                  <a:pt x="64040" y="72761"/>
                  <a:pt x="64046" y="72762"/>
                </a:cubicBezTo>
                <a:cubicBezTo>
                  <a:pt x="64213" y="72796"/>
                  <a:pt x="65380" y="74563"/>
                  <a:pt x="65380" y="74563"/>
                </a:cubicBezTo>
                <a:cubicBezTo>
                  <a:pt x="65047" y="74864"/>
                  <a:pt x="64747" y="75197"/>
                  <a:pt x="64513" y="75531"/>
                </a:cubicBezTo>
                <a:cubicBezTo>
                  <a:pt x="64380" y="75764"/>
                  <a:pt x="65581" y="76465"/>
                  <a:pt x="65581" y="76465"/>
                </a:cubicBezTo>
                <a:lnTo>
                  <a:pt x="66581" y="75998"/>
                </a:lnTo>
                <a:cubicBezTo>
                  <a:pt x="66581" y="75998"/>
                  <a:pt x="75354" y="86806"/>
                  <a:pt x="75754" y="87173"/>
                </a:cubicBezTo>
                <a:cubicBezTo>
                  <a:pt x="75844" y="87247"/>
                  <a:pt x="75949" y="87279"/>
                  <a:pt x="76056" y="87279"/>
                </a:cubicBezTo>
                <a:cubicBezTo>
                  <a:pt x="76425" y="87279"/>
                  <a:pt x="76818" y="86905"/>
                  <a:pt x="76688" y="86672"/>
                </a:cubicBezTo>
                <a:cubicBezTo>
                  <a:pt x="76522" y="86372"/>
                  <a:pt x="67649" y="74597"/>
                  <a:pt x="67649" y="74597"/>
                </a:cubicBezTo>
                <a:lnTo>
                  <a:pt x="70451" y="72729"/>
                </a:lnTo>
                <a:cubicBezTo>
                  <a:pt x="71485" y="72028"/>
                  <a:pt x="71185" y="71328"/>
                  <a:pt x="70951" y="71128"/>
                </a:cubicBezTo>
                <a:cubicBezTo>
                  <a:pt x="70718" y="70894"/>
                  <a:pt x="66381" y="70294"/>
                  <a:pt x="66381" y="70294"/>
                </a:cubicBezTo>
                <a:cubicBezTo>
                  <a:pt x="66381" y="70294"/>
                  <a:pt x="68749" y="67692"/>
                  <a:pt x="68883" y="67458"/>
                </a:cubicBezTo>
                <a:cubicBezTo>
                  <a:pt x="69016" y="67258"/>
                  <a:pt x="63512" y="59619"/>
                  <a:pt x="63079" y="59319"/>
                </a:cubicBezTo>
                <a:cubicBezTo>
                  <a:pt x="62996" y="59257"/>
                  <a:pt x="62895" y="59231"/>
                  <a:pt x="62784" y="59231"/>
                </a:cubicBezTo>
                <a:cubicBezTo>
                  <a:pt x="62360" y="59231"/>
                  <a:pt x="61781" y="59615"/>
                  <a:pt x="61411" y="59853"/>
                </a:cubicBezTo>
                <a:cubicBezTo>
                  <a:pt x="60977" y="60120"/>
                  <a:pt x="61411" y="61121"/>
                  <a:pt x="61411" y="61121"/>
                </a:cubicBezTo>
                <a:cubicBezTo>
                  <a:pt x="61411" y="61121"/>
                  <a:pt x="61056" y="61639"/>
                  <a:pt x="60717" y="61639"/>
                </a:cubicBezTo>
                <a:cubicBezTo>
                  <a:pt x="60681" y="61639"/>
                  <a:pt x="60645" y="61634"/>
                  <a:pt x="60610" y="61621"/>
                </a:cubicBezTo>
                <a:cubicBezTo>
                  <a:pt x="60277" y="61521"/>
                  <a:pt x="58175" y="57651"/>
                  <a:pt x="57742" y="57418"/>
                </a:cubicBezTo>
                <a:cubicBezTo>
                  <a:pt x="57586" y="57340"/>
                  <a:pt x="57482" y="57314"/>
                  <a:pt x="57398" y="57314"/>
                </a:cubicBezTo>
                <a:cubicBezTo>
                  <a:pt x="57230" y="57314"/>
                  <a:pt x="57141" y="57418"/>
                  <a:pt x="56874" y="57418"/>
                </a:cubicBezTo>
                <a:cubicBezTo>
                  <a:pt x="56474" y="57418"/>
                  <a:pt x="56507" y="56250"/>
                  <a:pt x="56407" y="56017"/>
                </a:cubicBezTo>
                <a:cubicBezTo>
                  <a:pt x="56379" y="55968"/>
                  <a:pt x="56315" y="55949"/>
                  <a:pt x="56230" y="55949"/>
                </a:cubicBezTo>
                <a:cubicBezTo>
                  <a:pt x="55997" y="55949"/>
                  <a:pt x="55606" y="56084"/>
                  <a:pt x="55350" y="56084"/>
                </a:cubicBezTo>
                <a:cubicBezTo>
                  <a:pt x="55257" y="56084"/>
                  <a:pt x="55182" y="56066"/>
                  <a:pt x="55140" y="56017"/>
                </a:cubicBezTo>
                <a:cubicBezTo>
                  <a:pt x="54906" y="55783"/>
                  <a:pt x="55874" y="55116"/>
                  <a:pt x="55874" y="55116"/>
                </a:cubicBezTo>
                <a:lnTo>
                  <a:pt x="54139" y="52614"/>
                </a:lnTo>
                <a:cubicBezTo>
                  <a:pt x="54139" y="52614"/>
                  <a:pt x="54706" y="51680"/>
                  <a:pt x="54606" y="51280"/>
                </a:cubicBezTo>
                <a:cubicBezTo>
                  <a:pt x="54539" y="50746"/>
                  <a:pt x="54506" y="50179"/>
                  <a:pt x="54539" y="49646"/>
                </a:cubicBezTo>
                <a:cubicBezTo>
                  <a:pt x="54539" y="49646"/>
                  <a:pt x="56908" y="49479"/>
                  <a:pt x="57441" y="49412"/>
                </a:cubicBezTo>
                <a:cubicBezTo>
                  <a:pt x="57942" y="49379"/>
                  <a:pt x="57675" y="48378"/>
                  <a:pt x="57441" y="48045"/>
                </a:cubicBezTo>
                <a:cubicBezTo>
                  <a:pt x="57208" y="47678"/>
                  <a:pt x="53805" y="43508"/>
                  <a:pt x="53672" y="43341"/>
                </a:cubicBezTo>
                <a:cubicBezTo>
                  <a:pt x="53572" y="43174"/>
                  <a:pt x="54106" y="42707"/>
                  <a:pt x="54206" y="42541"/>
                </a:cubicBezTo>
                <a:cubicBezTo>
                  <a:pt x="54306" y="42374"/>
                  <a:pt x="53439" y="41740"/>
                  <a:pt x="53272" y="41707"/>
                </a:cubicBezTo>
                <a:cubicBezTo>
                  <a:pt x="53265" y="41705"/>
                  <a:pt x="53257" y="41704"/>
                  <a:pt x="53249" y="41704"/>
                </a:cubicBezTo>
                <a:cubicBezTo>
                  <a:pt x="53076" y="41704"/>
                  <a:pt x="52758" y="42040"/>
                  <a:pt x="52471" y="42040"/>
                </a:cubicBezTo>
                <a:cubicBezTo>
                  <a:pt x="52171" y="42040"/>
                  <a:pt x="52238" y="41807"/>
                  <a:pt x="52138" y="41707"/>
                </a:cubicBezTo>
                <a:cubicBezTo>
                  <a:pt x="52004" y="41607"/>
                  <a:pt x="52538" y="41039"/>
                  <a:pt x="52471" y="40806"/>
                </a:cubicBezTo>
                <a:cubicBezTo>
                  <a:pt x="52404" y="40572"/>
                  <a:pt x="50603" y="38171"/>
                  <a:pt x="50136" y="37871"/>
                </a:cubicBezTo>
                <a:cubicBezTo>
                  <a:pt x="50099" y="37848"/>
                  <a:pt x="50051" y="37838"/>
                  <a:pt x="49993" y="37838"/>
                </a:cubicBezTo>
                <a:cubicBezTo>
                  <a:pt x="49265" y="37838"/>
                  <a:pt x="47034" y="39461"/>
                  <a:pt x="47034" y="39739"/>
                </a:cubicBezTo>
                <a:cubicBezTo>
                  <a:pt x="47034" y="40005"/>
                  <a:pt x="48368" y="42107"/>
                  <a:pt x="48468" y="42274"/>
                </a:cubicBezTo>
                <a:cubicBezTo>
                  <a:pt x="48602" y="42441"/>
                  <a:pt x="47901" y="42541"/>
                  <a:pt x="48201" y="42908"/>
                </a:cubicBezTo>
                <a:cubicBezTo>
                  <a:pt x="48502" y="43274"/>
                  <a:pt x="48902" y="43541"/>
                  <a:pt x="49336" y="43708"/>
                </a:cubicBezTo>
                <a:cubicBezTo>
                  <a:pt x="49569" y="43708"/>
                  <a:pt x="49869" y="44142"/>
                  <a:pt x="50103" y="44475"/>
                </a:cubicBezTo>
                <a:cubicBezTo>
                  <a:pt x="50324" y="44791"/>
                  <a:pt x="49351" y="45584"/>
                  <a:pt x="49104" y="45584"/>
                </a:cubicBezTo>
                <a:cubicBezTo>
                  <a:pt x="49089" y="45584"/>
                  <a:pt x="49078" y="45581"/>
                  <a:pt x="49069" y="45576"/>
                </a:cubicBezTo>
                <a:cubicBezTo>
                  <a:pt x="48869" y="45443"/>
                  <a:pt x="46767" y="41740"/>
                  <a:pt x="46767" y="41740"/>
                </a:cubicBezTo>
                <a:cubicBezTo>
                  <a:pt x="46767" y="41740"/>
                  <a:pt x="46567" y="41240"/>
                  <a:pt x="46734" y="41173"/>
                </a:cubicBezTo>
                <a:cubicBezTo>
                  <a:pt x="46901" y="41106"/>
                  <a:pt x="46500" y="40239"/>
                  <a:pt x="46267" y="40239"/>
                </a:cubicBezTo>
                <a:cubicBezTo>
                  <a:pt x="46033" y="40239"/>
                  <a:pt x="44999" y="41173"/>
                  <a:pt x="44999" y="41173"/>
                </a:cubicBezTo>
                <a:cubicBezTo>
                  <a:pt x="44899" y="40739"/>
                  <a:pt x="44099" y="40472"/>
                  <a:pt x="43765" y="40272"/>
                </a:cubicBezTo>
                <a:cubicBezTo>
                  <a:pt x="43465" y="40072"/>
                  <a:pt x="43231" y="39605"/>
                  <a:pt x="42998" y="39238"/>
                </a:cubicBezTo>
                <a:cubicBezTo>
                  <a:pt x="42597" y="38604"/>
                  <a:pt x="42130" y="37937"/>
                  <a:pt x="41663" y="37303"/>
                </a:cubicBezTo>
                <a:cubicBezTo>
                  <a:pt x="41397" y="36970"/>
                  <a:pt x="41130" y="36636"/>
                  <a:pt x="40863" y="36269"/>
                </a:cubicBezTo>
                <a:cubicBezTo>
                  <a:pt x="40629" y="35902"/>
                  <a:pt x="40363" y="35669"/>
                  <a:pt x="40396" y="35302"/>
                </a:cubicBezTo>
                <a:cubicBezTo>
                  <a:pt x="40429" y="34902"/>
                  <a:pt x="40629" y="34702"/>
                  <a:pt x="40529" y="34335"/>
                </a:cubicBezTo>
                <a:cubicBezTo>
                  <a:pt x="40429" y="34001"/>
                  <a:pt x="40062" y="33868"/>
                  <a:pt x="39996" y="33567"/>
                </a:cubicBezTo>
                <a:cubicBezTo>
                  <a:pt x="39829" y="33134"/>
                  <a:pt x="41130" y="33234"/>
                  <a:pt x="41430" y="33067"/>
                </a:cubicBezTo>
                <a:cubicBezTo>
                  <a:pt x="41397" y="32700"/>
                  <a:pt x="40830" y="32633"/>
                  <a:pt x="40563" y="32600"/>
                </a:cubicBezTo>
                <a:cubicBezTo>
                  <a:pt x="40162" y="32533"/>
                  <a:pt x="39795" y="32367"/>
                  <a:pt x="39462" y="32166"/>
                </a:cubicBezTo>
                <a:cubicBezTo>
                  <a:pt x="39162" y="32000"/>
                  <a:pt x="38895" y="31766"/>
                  <a:pt x="38695" y="31466"/>
                </a:cubicBezTo>
                <a:cubicBezTo>
                  <a:pt x="38628" y="31266"/>
                  <a:pt x="38761" y="31232"/>
                  <a:pt x="38561" y="31099"/>
                </a:cubicBezTo>
                <a:cubicBezTo>
                  <a:pt x="38428" y="30999"/>
                  <a:pt x="38228" y="31032"/>
                  <a:pt x="38094" y="30966"/>
                </a:cubicBezTo>
                <a:cubicBezTo>
                  <a:pt x="37794" y="30765"/>
                  <a:pt x="37460" y="30565"/>
                  <a:pt x="37160" y="30365"/>
                </a:cubicBezTo>
                <a:cubicBezTo>
                  <a:pt x="36760" y="30098"/>
                  <a:pt x="36393" y="29798"/>
                  <a:pt x="36059" y="29431"/>
                </a:cubicBezTo>
                <a:cubicBezTo>
                  <a:pt x="35859" y="29164"/>
                  <a:pt x="35793" y="28797"/>
                  <a:pt x="35559" y="28531"/>
                </a:cubicBezTo>
                <a:cubicBezTo>
                  <a:pt x="35326" y="28264"/>
                  <a:pt x="35092" y="28030"/>
                  <a:pt x="34892" y="27763"/>
                </a:cubicBezTo>
                <a:cubicBezTo>
                  <a:pt x="34692" y="27530"/>
                  <a:pt x="34525" y="27296"/>
                  <a:pt x="34392" y="27029"/>
                </a:cubicBezTo>
                <a:cubicBezTo>
                  <a:pt x="34358" y="26763"/>
                  <a:pt x="34392" y="26462"/>
                  <a:pt x="34458" y="26196"/>
                </a:cubicBezTo>
                <a:cubicBezTo>
                  <a:pt x="34525" y="25462"/>
                  <a:pt x="33958" y="25095"/>
                  <a:pt x="33658" y="24528"/>
                </a:cubicBezTo>
                <a:cubicBezTo>
                  <a:pt x="33658" y="24528"/>
                  <a:pt x="34825" y="24094"/>
                  <a:pt x="35125" y="23527"/>
                </a:cubicBezTo>
                <a:cubicBezTo>
                  <a:pt x="35392" y="22960"/>
                  <a:pt x="36193" y="20992"/>
                  <a:pt x="36193" y="20592"/>
                </a:cubicBezTo>
                <a:cubicBezTo>
                  <a:pt x="36193" y="20191"/>
                  <a:pt x="37861" y="19324"/>
                  <a:pt x="38061" y="18957"/>
                </a:cubicBezTo>
                <a:cubicBezTo>
                  <a:pt x="38228" y="18623"/>
                  <a:pt x="37094" y="15288"/>
                  <a:pt x="37527" y="14587"/>
                </a:cubicBezTo>
                <a:cubicBezTo>
                  <a:pt x="37827" y="14120"/>
                  <a:pt x="38461" y="13887"/>
                  <a:pt x="38728" y="13486"/>
                </a:cubicBezTo>
                <a:cubicBezTo>
                  <a:pt x="39028" y="13086"/>
                  <a:pt x="40363" y="12552"/>
                  <a:pt x="40296" y="11985"/>
                </a:cubicBezTo>
                <a:cubicBezTo>
                  <a:pt x="40229" y="11385"/>
                  <a:pt x="39429" y="5614"/>
                  <a:pt x="38728" y="4347"/>
                </a:cubicBezTo>
                <a:cubicBezTo>
                  <a:pt x="38061" y="3079"/>
                  <a:pt x="29488" y="177"/>
                  <a:pt x="27820" y="10"/>
                </a:cubicBezTo>
                <a:cubicBezTo>
                  <a:pt x="27754" y="4"/>
                  <a:pt x="27682" y="0"/>
                  <a:pt x="27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77" name="Shape 6177"/>
        <p:cNvGrpSpPr/>
        <p:nvPr/>
      </p:nvGrpSpPr>
      <p:grpSpPr>
        <a:xfrm>
          <a:off x="0" y="0"/>
          <a:ext cx="0" cy="0"/>
          <a:chOff x="0" y="0"/>
          <a:chExt cx="0" cy="0"/>
        </a:xfrm>
      </p:grpSpPr>
      <p:sp>
        <p:nvSpPr>
          <p:cNvPr id="6178" name="Google Shape;6178;p87"/>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9" name="Google Shape;6179;p87"/>
          <p:cNvGrpSpPr/>
          <p:nvPr/>
        </p:nvGrpSpPr>
        <p:grpSpPr>
          <a:xfrm>
            <a:off x="850004" y="1823018"/>
            <a:ext cx="367261" cy="367261"/>
            <a:chOff x="-65145700" y="3727425"/>
            <a:chExt cx="317425" cy="317425"/>
          </a:xfrm>
        </p:grpSpPr>
        <p:sp>
          <p:nvSpPr>
            <p:cNvPr id="6180" name="Google Shape;6180;p87"/>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7"/>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87"/>
          <p:cNvGrpSpPr/>
          <p:nvPr/>
        </p:nvGrpSpPr>
        <p:grpSpPr>
          <a:xfrm>
            <a:off x="853201" y="2251933"/>
            <a:ext cx="360868" cy="367261"/>
            <a:chOff x="-65144125" y="4094450"/>
            <a:chExt cx="311900" cy="317425"/>
          </a:xfrm>
        </p:grpSpPr>
        <p:sp>
          <p:nvSpPr>
            <p:cNvPr id="6183" name="Google Shape;6183;p87"/>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7"/>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7"/>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6" name="Google Shape;6186;p87"/>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7" name="Google Shape;6187;p87"/>
          <p:cNvGrpSpPr/>
          <p:nvPr/>
        </p:nvGrpSpPr>
        <p:grpSpPr>
          <a:xfrm>
            <a:off x="3056770" y="1822628"/>
            <a:ext cx="370645" cy="368042"/>
            <a:chOff x="-63250675" y="3744075"/>
            <a:chExt cx="320350" cy="318100"/>
          </a:xfrm>
        </p:grpSpPr>
        <p:sp>
          <p:nvSpPr>
            <p:cNvPr id="6188" name="Google Shape;6188;p87"/>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7"/>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7"/>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1" name="Google Shape;6191;p87"/>
          <p:cNvGrpSpPr/>
          <p:nvPr/>
        </p:nvGrpSpPr>
        <p:grpSpPr>
          <a:xfrm>
            <a:off x="3058462" y="2251933"/>
            <a:ext cx="367261" cy="367261"/>
            <a:chOff x="-63250675" y="4110200"/>
            <a:chExt cx="317425" cy="317425"/>
          </a:xfrm>
        </p:grpSpPr>
        <p:sp>
          <p:nvSpPr>
            <p:cNvPr id="6192" name="Google Shape;6192;p87"/>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7"/>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7"/>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7"/>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7"/>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7"/>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7"/>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7"/>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7"/>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87"/>
          <p:cNvGrpSpPr/>
          <p:nvPr/>
        </p:nvGrpSpPr>
        <p:grpSpPr>
          <a:xfrm>
            <a:off x="1737509" y="2749028"/>
            <a:ext cx="359075" cy="358844"/>
            <a:chOff x="-61351725" y="3372400"/>
            <a:chExt cx="310350" cy="310150"/>
          </a:xfrm>
        </p:grpSpPr>
        <p:sp>
          <p:nvSpPr>
            <p:cNvPr id="6202" name="Google Shape;6202;p87"/>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7"/>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7"/>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87"/>
          <p:cNvGrpSpPr/>
          <p:nvPr/>
        </p:nvGrpSpPr>
        <p:grpSpPr>
          <a:xfrm>
            <a:off x="1733864" y="3212084"/>
            <a:ext cx="366364" cy="333534"/>
            <a:chOff x="-61354875" y="3751050"/>
            <a:chExt cx="316650" cy="288275"/>
          </a:xfrm>
        </p:grpSpPr>
        <p:sp>
          <p:nvSpPr>
            <p:cNvPr id="6206" name="Google Shape;6206;p87"/>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7"/>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7"/>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9" name="Google Shape;6209;p87"/>
          <p:cNvGrpSpPr/>
          <p:nvPr/>
        </p:nvGrpSpPr>
        <p:grpSpPr>
          <a:xfrm>
            <a:off x="1733864" y="3653724"/>
            <a:ext cx="366364" cy="367290"/>
            <a:chOff x="-61354875" y="4101525"/>
            <a:chExt cx="316650" cy="317450"/>
          </a:xfrm>
        </p:grpSpPr>
        <p:sp>
          <p:nvSpPr>
            <p:cNvPr id="6210" name="Google Shape;6210;p87"/>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7"/>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87"/>
          <p:cNvGrpSpPr/>
          <p:nvPr/>
        </p:nvGrpSpPr>
        <p:grpSpPr>
          <a:xfrm>
            <a:off x="3950299" y="2745600"/>
            <a:ext cx="368157" cy="365699"/>
            <a:chOff x="-59470075" y="3308975"/>
            <a:chExt cx="318200" cy="316075"/>
          </a:xfrm>
        </p:grpSpPr>
        <p:sp>
          <p:nvSpPr>
            <p:cNvPr id="6213" name="Google Shape;6213;p87"/>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7"/>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7"/>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7"/>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7"/>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7"/>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7"/>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7"/>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7"/>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87"/>
          <p:cNvGrpSpPr/>
          <p:nvPr/>
        </p:nvGrpSpPr>
        <p:grpSpPr>
          <a:xfrm>
            <a:off x="1295729" y="1381305"/>
            <a:ext cx="367261" cy="364686"/>
            <a:chOff x="-64781025" y="3361050"/>
            <a:chExt cx="317425" cy="315200"/>
          </a:xfrm>
        </p:grpSpPr>
        <p:sp>
          <p:nvSpPr>
            <p:cNvPr id="6223" name="Google Shape;6223;p87"/>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7"/>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7"/>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7"/>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7" name="Google Shape;6227;p87"/>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7"/>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7"/>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0" name="Google Shape;6230;p87"/>
          <p:cNvGrpSpPr/>
          <p:nvPr/>
        </p:nvGrpSpPr>
        <p:grpSpPr>
          <a:xfrm>
            <a:off x="3500129" y="1822744"/>
            <a:ext cx="382765" cy="367810"/>
            <a:chOff x="-62890750" y="3747425"/>
            <a:chExt cx="330825" cy="317900"/>
          </a:xfrm>
        </p:grpSpPr>
        <p:sp>
          <p:nvSpPr>
            <p:cNvPr id="6231" name="Google Shape;6231;p87"/>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7"/>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7"/>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7"/>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7"/>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7"/>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7"/>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7"/>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7"/>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7"/>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7"/>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7"/>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7"/>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7"/>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87"/>
          <p:cNvGrpSpPr/>
          <p:nvPr/>
        </p:nvGrpSpPr>
        <p:grpSpPr>
          <a:xfrm>
            <a:off x="3507881" y="2252381"/>
            <a:ext cx="367261" cy="366364"/>
            <a:chOff x="-62884425" y="4111775"/>
            <a:chExt cx="317425" cy="316650"/>
          </a:xfrm>
        </p:grpSpPr>
        <p:sp>
          <p:nvSpPr>
            <p:cNvPr id="6246" name="Google Shape;6246;p87"/>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7"/>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87"/>
          <p:cNvGrpSpPr/>
          <p:nvPr/>
        </p:nvGrpSpPr>
        <p:grpSpPr>
          <a:xfrm>
            <a:off x="2180515" y="2748450"/>
            <a:ext cx="365438" cy="360001"/>
            <a:chOff x="-60991775" y="3376900"/>
            <a:chExt cx="315850" cy="311150"/>
          </a:xfrm>
        </p:grpSpPr>
        <p:sp>
          <p:nvSpPr>
            <p:cNvPr id="6249" name="Google Shape;6249;p87"/>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7"/>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7"/>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87"/>
          <p:cNvGrpSpPr/>
          <p:nvPr/>
        </p:nvGrpSpPr>
        <p:grpSpPr>
          <a:xfrm>
            <a:off x="2180052" y="3199314"/>
            <a:ext cx="366364" cy="359075"/>
            <a:chOff x="-60988625" y="3740800"/>
            <a:chExt cx="316650" cy="310350"/>
          </a:xfrm>
        </p:grpSpPr>
        <p:sp>
          <p:nvSpPr>
            <p:cNvPr id="6253" name="Google Shape;6253;p87"/>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7"/>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7"/>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87"/>
          <p:cNvGrpSpPr/>
          <p:nvPr/>
        </p:nvGrpSpPr>
        <p:grpSpPr>
          <a:xfrm>
            <a:off x="2180052" y="3654765"/>
            <a:ext cx="366364" cy="365207"/>
            <a:chOff x="-60987850" y="4100950"/>
            <a:chExt cx="316650" cy="315650"/>
          </a:xfrm>
        </p:grpSpPr>
        <p:sp>
          <p:nvSpPr>
            <p:cNvPr id="6257" name="Google Shape;6257;p87"/>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7"/>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7"/>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7"/>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7"/>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87"/>
          <p:cNvGrpSpPr/>
          <p:nvPr/>
        </p:nvGrpSpPr>
        <p:grpSpPr>
          <a:xfrm>
            <a:off x="3949836" y="3200225"/>
            <a:ext cx="369083" cy="357253"/>
            <a:chOff x="-59447250" y="3706150"/>
            <a:chExt cx="319000" cy="308775"/>
          </a:xfrm>
        </p:grpSpPr>
        <p:sp>
          <p:nvSpPr>
            <p:cNvPr id="6263" name="Google Shape;6263;p87"/>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7"/>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7"/>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7"/>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87"/>
          <p:cNvGrpSpPr/>
          <p:nvPr/>
        </p:nvGrpSpPr>
        <p:grpSpPr>
          <a:xfrm>
            <a:off x="1738564" y="1381536"/>
            <a:ext cx="368186" cy="364224"/>
            <a:chOff x="-64406125" y="3362225"/>
            <a:chExt cx="318225" cy="314800"/>
          </a:xfrm>
        </p:grpSpPr>
        <p:sp>
          <p:nvSpPr>
            <p:cNvPr id="6268" name="Google Shape;6268;p87"/>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7"/>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0" name="Google Shape;6270;p87"/>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1" name="Google Shape;6271;p87"/>
          <p:cNvGrpSpPr/>
          <p:nvPr/>
        </p:nvGrpSpPr>
        <p:grpSpPr>
          <a:xfrm>
            <a:off x="1739027" y="2252381"/>
            <a:ext cx="367261" cy="366364"/>
            <a:chOff x="-64410850" y="4094450"/>
            <a:chExt cx="317425" cy="316650"/>
          </a:xfrm>
        </p:grpSpPr>
        <p:sp>
          <p:nvSpPr>
            <p:cNvPr id="6272" name="Google Shape;6272;p87"/>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7"/>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7"/>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5" name="Google Shape;6275;p87"/>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6" name="Google Shape;6276;p87"/>
          <p:cNvGrpSpPr/>
          <p:nvPr/>
        </p:nvGrpSpPr>
        <p:grpSpPr>
          <a:xfrm>
            <a:off x="3960575" y="1822454"/>
            <a:ext cx="365467" cy="368389"/>
            <a:chOff x="-62516625" y="3743175"/>
            <a:chExt cx="315875" cy="318400"/>
          </a:xfrm>
        </p:grpSpPr>
        <p:sp>
          <p:nvSpPr>
            <p:cNvPr id="6277" name="Google Shape;6277;p87"/>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7"/>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9" name="Google Shape;6279;p87"/>
          <p:cNvGrpSpPr/>
          <p:nvPr/>
        </p:nvGrpSpPr>
        <p:grpSpPr>
          <a:xfrm>
            <a:off x="3967415" y="2272426"/>
            <a:ext cx="351786" cy="326274"/>
            <a:chOff x="-62511900" y="4129100"/>
            <a:chExt cx="304050" cy="282000"/>
          </a:xfrm>
        </p:grpSpPr>
        <p:sp>
          <p:nvSpPr>
            <p:cNvPr id="6280" name="Google Shape;6280;p87"/>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7"/>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7"/>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7"/>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7"/>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87"/>
          <p:cNvGrpSpPr/>
          <p:nvPr/>
        </p:nvGrpSpPr>
        <p:grpSpPr>
          <a:xfrm>
            <a:off x="2645537" y="2744820"/>
            <a:ext cx="310770" cy="367261"/>
            <a:chOff x="-60597975" y="3367475"/>
            <a:chExt cx="268600" cy="317425"/>
          </a:xfrm>
        </p:grpSpPr>
        <p:sp>
          <p:nvSpPr>
            <p:cNvPr id="6286" name="Google Shape;6286;p87"/>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7"/>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7"/>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7"/>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7"/>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1" name="Google Shape;6291;p87"/>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2" name="Google Shape;6292;p87"/>
          <p:cNvGrpSpPr/>
          <p:nvPr/>
        </p:nvGrpSpPr>
        <p:grpSpPr>
          <a:xfrm>
            <a:off x="2617740" y="3706136"/>
            <a:ext cx="366364" cy="262465"/>
            <a:chOff x="-60621600" y="4145650"/>
            <a:chExt cx="316650" cy="226850"/>
          </a:xfrm>
        </p:grpSpPr>
        <p:sp>
          <p:nvSpPr>
            <p:cNvPr id="6293" name="Google Shape;6293;p87"/>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7"/>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7"/>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6" name="Google Shape;6296;p87"/>
          <p:cNvGrpSpPr/>
          <p:nvPr/>
        </p:nvGrpSpPr>
        <p:grpSpPr>
          <a:xfrm>
            <a:off x="3954392" y="3654635"/>
            <a:ext cx="359972" cy="365467"/>
            <a:chOff x="-59400775" y="4084200"/>
            <a:chExt cx="311125" cy="315875"/>
          </a:xfrm>
        </p:grpSpPr>
        <p:sp>
          <p:nvSpPr>
            <p:cNvPr id="6297" name="Google Shape;6297;p87"/>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7"/>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7"/>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7"/>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7"/>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7"/>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87"/>
          <p:cNvGrpSpPr/>
          <p:nvPr/>
        </p:nvGrpSpPr>
        <p:grpSpPr>
          <a:xfrm>
            <a:off x="2178486" y="1380466"/>
            <a:ext cx="365438" cy="366364"/>
            <a:chOff x="-64044600" y="3360375"/>
            <a:chExt cx="315850" cy="316650"/>
          </a:xfrm>
        </p:grpSpPr>
        <p:sp>
          <p:nvSpPr>
            <p:cNvPr id="6304" name="Google Shape;6304;p87"/>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7"/>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7"/>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87"/>
          <p:cNvGrpSpPr/>
          <p:nvPr/>
        </p:nvGrpSpPr>
        <p:grpSpPr>
          <a:xfrm>
            <a:off x="2204909" y="1823018"/>
            <a:ext cx="312592" cy="367261"/>
            <a:chOff x="-64022550" y="3727425"/>
            <a:chExt cx="270175" cy="317425"/>
          </a:xfrm>
        </p:grpSpPr>
        <p:sp>
          <p:nvSpPr>
            <p:cNvPr id="6308" name="Google Shape;6308;p87"/>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7"/>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7"/>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87"/>
          <p:cNvGrpSpPr/>
          <p:nvPr/>
        </p:nvGrpSpPr>
        <p:grpSpPr>
          <a:xfrm>
            <a:off x="2229047" y="2251918"/>
            <a:ext cx="264317" cy="367290"/>
            <a:chOff x="-64001300" y="4093650"/>
            <a:chExt cx="228450" cy="317450"/>
          </a:xfrm>
        </p:grpSpPr>
        <p:sp>
          <p:nvSpPr>
            <p:cNvPr id="6312" name="Google Shape;6312;p87"/>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7"/>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7"/>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7"/>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87"/>
          <p:cNvGrpSpPr/>
          <p:nvPr/>
        </p:nvGrpSpPr>
        <p:grpSpPr>
          <a:xfrm>
            <a:off x="848051" y="2745210"/>
            <a:ext cx="359972" cy="366480"/>
            <a:chOff x="-62148800" y="3377700"/>
            <a:chExt cx="311125" cy="316750"/>
          </a:xfrm>
        </p:grpSpPr>
        <p:sp>
          <p:nvSpPr>
            <p:cNvPr id="6317" name="Google Shape;6317;p87"/>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7"/>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87"/>
          <p:cNvGrpSpPr/>
          <p:nvPr/>
        </p:nvGrpSpPr>
        <p:grpSpPr>
          <a:xfrm>
            <a:off x="843958" y="3195207"/>
            <a:ext cx="368157" cy="367290"/>
            <a:chOff x="-62154300" y="3743950"/>
            <a:chExt cx="318200" cy="317450"/>
          </a:xfrm>
        </p:grpSpPr>
        <p:sp>
          <p:nvSpPr>
            <p:cNvPr id="6320" name="Google Shape;6320;p87"/>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7"/>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2" name="Google Shape;6322;p87"/>
          <p:cNvGrpSpPr/>
          <p:nvPr/>
        </p:nvGrpSpPr>
        <p:grpSpPr>
          <a:xfrm>
            <a:off x="843944" y="3654187"/>
            <a:ext cx="368186" cy="366364"/>
            <a:chOff x="-62151950" y="4111775"/>
            <a:chExt cx="318225" cy="316650"/>
          </a:xfrm>
        </p:grpSpPr>
        <p:sp>
          <p:nvSpPr>
            <p:cNvPr id="6323" name="Google Shape;6323;p87"/>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7"/>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7"/>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7"/>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87"/>
          <p:cNvGrpSpPr/>
          <p:nvPr/>
        </p:nvGrpSpPr>
        <p:grpSpPr>
          <a:xfrm>
            <a:off x="3062568" y="2744733"/>
            <a:ext cx="368157" cy="367434"/>
            <a:chOff x="-60254550" y="3367325"/>
            <a:chExt cx="318200" cy="317575"/>
          </a:xfrm>
        </p:grpSpPr>
        <p:sp>
          <p:nvSpPr>
            <p:cNvPr id="6328" name="Google Shape;6328;p87"/>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7"/>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7"/>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7"/>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87"/>
          <p:cNvGrpSpPr/>
          <p:nvPr/>
        </p:nvGrpSpPr>
        <p:grpSpPr>
          <a:xfrm>
            <a:off x="3063465" y="3195727"/>
            <a:ext cx="366364" cy="366248"/>
            <a:chOff x="-60255350" y="3733825"/>
            <a:chExt cx="316650" cy="316550"/>
          </a:xfrm>
        </p:grpSpPr>
        <p:sp>
          <p:nvSpPr>
            <p:cNvPr id="6333" name="Google Shape;6333;p87"/>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7"/>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7"/>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7"/>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7"/>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7"/>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7"/>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0" name="Google Shape;6340;p87"/>
          <p:cNvGrpSpPr/>
          <p:nvPr/>
        </p:nvGrpSpPr>
        <p:grpSpPr>
          <a:xfrm>
            <a:off x="3091262" y="3654635"/>
            <a:ext cx="310770" cy="365467"/>
            <a:chOff x="-60232500" y="4101525"/>
            <a:chExt cx="268600" cy="315875"/>
          </a:xfrm>
        </p:grpSpPr>
        <p:sp>
          <p:nvSpPr>
            <p:cNvPr id="6341" name="Google Shape;6341;p87"/>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7"/>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3" name="Google Shape;6343;p87"/>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4" name="Google Shape;6344;p87"/>
          <p:cNvGrpSpPr/>
          <p:nvPr/>
        </p:nvGrpSpPr>
        <p:grpSpPr>
          <a:xfrm>
            <a:off x="2624262" y="1380466"/>
            <a:ext cx="368186" cy="366364"/>
            <a:chOff x="-63679950" y="3360375"/>
            <a:chExt cx="318225" cy="316650"/>
          </a:xfrm>
        </p:grpSpPr>
        <p:sp>
          <p:nvSpPr>
            <p:cNvPr id="6345" name="Google Shape;6345;p87"/>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7"/>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7"/>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7"/>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9" name="Google Shape;6349;p87"/>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0" name="Google Shape;6350;p87"/>
          <p:cNvGrpSpPr/>
          <p:nvPr/>
        </p:nvGrpSpPr>
        <p:grpSpPr>
          <a:xfrm>
            <a:off x="2622889" y="2251803"/>
            <a:ext cx="370934" cy="367521"/>
            <a:chOff x="-63679950" y="4093450"/>
            <a:chExt cx="320600" cy="317650"/>
          </a:xfrm>
        </p:grpSpPr>
        <p:sp>
          <p:nvSpPr>
            <p:cNvPr id="6351" name="Google Shape;6351;p87"/>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7"/>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7"/>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87"/>
          <p:cNvGrpSpPr/>
          <p:nvPr/>
        </p:nvGrpSpPr>
        <p:grpSpPr>
          <a:xfrm>
            <a:off x="1283006" y="2744805"/>
            <a:ext cx="366364" cy="367290"/>
            <a:chOff x="-61784125" y="3377700"/>
            <a:chExt cx="316650" cy="317450"/>
          </a:xfrm>
        </p:grpSpPr>
        <p:sp>
          <p:nvSpPr>
            <p:cNvPr id="6355" name="Google Shape;6355;p87"/>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7"/>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7"/>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7"/>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7"/>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7"/>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7"/>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87"/>
          <p:cNvGrpSpPr/>
          <p:nvPr/>
        </p:nvGrpSpPr>
        <p:grpSpPr>
          <a:xfrm>
            <a:off x="1283006" y="3195207"/>
            <a:ext cx="366364" cy="367290"/>
            <a:chOff x="-61783350" y="3743950"/>
            <a:chExt cx="316650" cy="317450"/>
          </a:xfrm>
        </p:grpSpPr>
        <p:sp>
          <p:nvSpPr>
            <p:cNvPr id="6363" name="Google Shape;6363;p87"/>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7"/>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5" name="Google Shape;6365;p87"/>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7"/>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7"/>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8" name="Google Shape;6368;p87"/>
          <p:cNvGrpSpPr/>
          <p:nvPr/>
        </p:nvGrpSpPr>
        <p:grpSpPr>
          <a:xfrm>
            <a:off x="3504430" y="3655040"/>
            <a:ext cx="369112" cy="364657"/>
            <a:chOff x="-59869425" y="4102225"/>
            <a:chExt cx="319025" cy="315175"/>
          </a:xfrm>
        </p:grpSpPr>
        <p:sp>
          <p:nvSpPr>
            <p:cNvPr id="6369" name="Google Shape;6369;p87"/>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7"/>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7"/>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7"/>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87"/>
          <p:cNvGrpSpPr/>
          <p:nvPr/>
        </p:nvGrpSpPr>
        <p:grpSpPr>
          <a:xfrm>
            <a:off x="2623233" y="4123862"/>
            <a:ext cx="366364" cy="365467"/>
            <a:chOff x="-59029025" y="3711650"/>
            <a:chExt cx="316650" cy="315875"/>
          </a:xfrm>
        </p:grpSpPr>
        <p:sp>
          <p:nvSpPr>
            <p:cNvPr id="6374" name="Google Shape;6374;p87"/>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7"/>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7"/>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7"/>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7"/>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7"/>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7"/>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87"/>
          <p:cNvGrpSpPr/>
          <p:nvPr/>
        </p:nvGrpSpPr>
        <p:grpSpPr>
          <a:xfrm>
            <a:off x="4859311" y="1379917"/>
            <a:ext cx="351940" cy="348188"/>
            <a:chOff x="581525" y="3254850"/>
            <a:chExt cx="297750" cy="294575"/>
          </a:xfrm>
        </p:grpSpPr>
        <p:sp>
          <p:nvSpPr>
            <p:cNvPr id="6382" name="Google Shape;6382;p87"/>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7"/>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7"/>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87"/>
          <p:cNvGrpSpPr/>
          <p:nvPr/>
        </p:nvGrpSpPr>
        <p:grpSpPr>
          <a:xfrm>
            <a:off x="4858380" y="1818853"/>
            <a:ext cx="353802" cy="351497"/>
            <a:chOff x="580725" y="3617925"/>
            <a:chExt cx="299325" cy="297375"/>
          </a:xfrm>
        </p:grpSpPr>
        <p:sp>
          <p:nvSpPr>
            <p:cNvPr id="6386" name="Google Shape;6386;p87"/>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7"/>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7"/>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7"/>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7"/>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87"/>
          <p:cNvGrpSpPr/>
          <p:nvPr/>
        </p:nvGrpSpPr>
        <p:grpSpPr>
          <a:xfrm>
            <a:off x="4860242" y="2266043"/>
            <a:ext cx="350079" cy="350079"/>
            <a:chOff x="583100" y="3982600"/>
            <a:chExt cx="296175" cy="296175"/>
          </a:xfrm>
        </p:grpSpPr>
        <p:sp>
          <p:nvSpPr>
            <p:cNvPr id="6392" name="Google Shape;6392;p87"/>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7"/>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7"/>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7"/>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7"/>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7"/>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7"/>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9" name="Google Shape;6399;p87"/>
          <p:cNvGrpSpPr/>
          <p:nvPr/>
        </p:nvGrpSpPr>
        <p:grpSpPr>
          <a:xfrm>
            <a:off x="7092856" y="1379667"/>
            <a:ext cx="307231" cy="348690"/>
            <a:chOff x="2423775" y="3226875"/>
            <a:chExt cx="259925" cy="295000"/>
          </a:xfrm>
        </p:grpSpPr>
        <p:sp>
          <p:nvSpPr>
            <p:cNvPr id="6400" name="Google Shape;6400;p87"/>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7"/>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7"/>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87"/>
          <p:cNvGrpSpPr/>
          <p:nvPr/>
        </p:nvGrpSpPr>
        <p:grpSpPr>
          <a:xfrm>
            <a:off x="7070043" y="1820952"/>
            <a:ext cx="352857" cy="347301"/>
            <a:chOff x="2404875" y="3592725"/>
            <a:chExt cx="298525" cy="293825"/>
          </a:xfrm>
        </p:grpSpPr>
        <p:sp>
          <p:nvSpPr>
            <p:cNvPr id="6404" name="Google Shape;6404;p87"/>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7"/>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7"/>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87"/>
          <p:cNvGrpSpPr/>
          <p:nvPr/>
        </p:nvGrpSpPr>
        <p:grpSpPr>
          <a:xfrm>
            <a:off x="7070974" y="2266517"/>
            <a:ext cx="350995" cy="349133"/>
            <a:chOff x="2404875" y="3955825"/>
            <a:chExt cx="296950" cy="295375"/>
          </a:xfrm>
        </p:grpSpPr>
        <p:sp>
          <p:nvSpPr>
            <p:cNvPr id="6408" name="Google Shape;6408;p87"/>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7"/>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7"/>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7"/>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87"/>
          <p:cNvGrpSpPr/>
          <p:nvPr/>
        </p:nvGrpSpPr>
        <p:grpSpPr>
          <a:xfrm>
            <a:off x="5764954" y="2730711"/>
            <a:ext cx="349163" cy="350079"/>
            <a:chOff x="4263650" y="3235150"/>
            <a:chExt cx="295400" cy="296175"/>
          </a:xfrm>
        </p:grpSpPr>
        <p:sp>
          <p:nvSpPr>
            <p:cNvPr id="6413" name="Google Shape;6413;p87"/>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7"/>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7"/>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7"/>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7"/>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87"/>
          <p:cNvGrpSpPr/>
          <p:nvPr/>
        </p:nvGrpSpPr>
        <p:grpSpPr>
          <a:xfrm>
            <a:off x="5762634" y="3189872"/>
            <a:ext cx="353802" cy="327739"/>
            <a:chOff x="4266025" y="3609275"/>
            <a:chExt cx="299325" cy="277275"/>
          </a:xfrm>
        </p:grpSpPr>
        <p:sp>
          <p:nvSpPr>
            <p:cNvPr id="6419" name="Google Shape;6419;p87"/>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7"/>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87"/>
          <p:cNvGrpSpPr/>
          <p:nvPr/>
        </p:nvGrpSpPr>
        <p:grpSpPr>
          <a:xfrm>
            <a:off x="5763092" y="3655259"/>
            <a:ext cx="352886" cy="349133"/>
            <a:chOff x="4263650" y="3963700"/>
            <a:chExt cx="298550" cy="295375"/>
          </a:xfrm>
        </p:grpSpPr>
        <p:sp>
          <p:nvSpPr>
            <p:cNvPr id="6422" name="Google Shape;6422;p87"/>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7"/>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7"/>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7"/>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7"/>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7"/>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7"/>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87"/>
          <p:cNvGrpSpPr/>
          <p:nvPr/>
        </p:nvGrpSpPr>
        <p:grpSpPr>
          <a:xfrm>
            <a:off x="8041429" y="2730711"/>
            <a:ext cx="226264" cy="350079"/>
            <a:chOff x="6164975" y="3211525"/>
            <a:chExt cx="191425" cy="296175"/>
          </a:xfrm>
        </p:grpSpPr>
        <p:sp>
          <p:nvSpPr>
            <p:cNvPr id="6430" name="Google Shape;6430;p87"/>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7"/>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7"/>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7"/>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7"/>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7"/>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7"/>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87"/>
          <p:cNvGrpSpPr/>
          <p:nvPr/>
        </p:nvGrpSpPr>
        <p:grpSpPr>
          <a:xfrm>
            <a:off x="5303466" y="1378987"/>
            <a:ext cx="352886" cy="350049"/>
            <a:chOff x="946175" y="3253275"/>
            <a:chExt cx="298550" cy="296150"/>
          </a:xfrm>
        </p:grpSpPr>
        <p:sp>
          <p:nvSpPr>
            <p:cNvPr id="6438" name="Google Shape;6438;p87"/>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7"/>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7"/>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7"/>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7"/>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87"/>
          <p:cNvGrpSpPr/>
          <p:nvPr/>
        </p:nvGrpSpPr>
        <p:grpSpPr>
          <a:xfrm>
            <a:off x="5304397" y="1820951"/>
            <a:ext cx="351024" cy="347301"/>
            <a:chOff x="946175" y="3619500"/>
            <a:chExt cx="296975" cy="293825"/>
          </a:xfrm>
        </p:grpSpPr>
        <p:sp>
          <p:nvSpPr>
            <p:cNvPr id="6444" name="Google Shape;6444;p87"/>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7"/>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7"/>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7"/>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7"/>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7"/>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87"/>
          <p:cNvGrpSpPr/>
          <p:nvPr/>
        </p:nvGrpSpPr>
        <p:grpSpPr>
          <a:xfrm>
            <a:off x="5303939" y="2265585"/>
            <a:ext cx="351940" cy="350995"/>
            <a:chOff x="944600" y="3981825"/>
            <a:chExt cx="297750" cy="296950"/>
          </a:xfrm>
        </p:grpSpPr>
        <p:sp>
          <p:nvSpPr>
            <p:cNvPr id="6451" name="Google Shape;6451;p87"/>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7"/>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7"/>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7"/>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87"/>
          <p:cNvGrpSpPr/>
          <p:nvPr/>
        </p:nvGrpSpPr>
        <p:grpSpPr>
          <a:xfrm>
            <a:off x="7520875" y="1379445"/>
            <a:ext cx="350079" cy="349133"/>
            <a:chOff x="2768750" y="3227275"/>
            <a:chExt cx="296175" cy="295375"/>
          </a:xfrm>
        </p:grpSpPr>
        <p:sp>
          <p:nvSpPr>
            <p:cNvPr id="6456" name="Google Shape;6456;p87"/>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7"/>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7"/>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7"/>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7"/>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7"/>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7"/>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7"/>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87"/>
          <p:cNvGrpSpPr/>
          <p:nvPr/>
        </p:nvGrpSpPr>
        <p:grpSpPr>
          <a:xfrm>
            <a:off x="7541826" y="1820317"/>
            <a:ext cx="308177" cy="348572"/>
            <a:chOff x="2786075" y="3591800"/>
            <a:chExt cx="260725" cy="294900"/>
          </a:xfrm>
        </p:grpSpPr>
        <p:sp>
          <p:nvSpPr>
            <p:cNvPr id="6465" name="Google Shape;6465;p87"/>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7"/>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7"/>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7"/>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7"/>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87"/>
          <p:cNvGrpSpPr/>
          <p:nvPr/>
        </p:nvGrpSpPr>
        <p:grpSpPr>
          <a:xfrm>
            <a:off x="7582324" y="2266044"/>
            <a:ext cx="227180" cy="350079"/>
            <a:chOff x="2819150" y="3955025"/>
            <a:chExt cx="192200" cy="296175"/>
          </a:xfrm>
        </p:grpSpPr>
        <p:sp>
          <p:nvSpPr>
            <p:cNvPr id="6471" name="Google Shape;6471;p87"/>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7"/>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7"/>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7"/>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87"/>
          <p:cNvGrpSpPr/>
          <p:nvPr/>
        </p:nvGrpSpPr>
        <p:grpSpPr>
          <a:xfrm>
            <a:off x="6206097" y="2731642"/>
            <a:ext cx="349133" cy="348217"/>
            <a:chOff x="4629125" y="3235150"/>
            <a:chExt cx="295375" cy="294600"/>
          </a:xfrm>
        </p:grpSpPr>
        <p:sp>
          <p:nvSpPr>
            <p:cNvPr id="6476" name="Google Shape;6476;p87"/>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7"/>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7"/>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7"/>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7"/>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87"/>
          <p:cNvGrpSpPr/>
          <p:nvPr/>
        </p:nvGrpSpPr>
        <p:grpSpPr>
          <a:xfrm>
            <a:off x="6206082" y="3179175"/>
            <a:ext cx="349163" cy="349133"/>
            <a:chOff x="4628325" y="3599825"/>
            <a:chExt cx="295400" cy="295375"/>
          </a:xfrm>
        </p:grpSpPr>
        <p:sp>
          <p:nvSpPr>
            <p:cNvPr id="6482" name="Google Shape;6482;p87"/>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7"/>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7"/>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7"/>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7"/>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7"/>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7"/>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7"/>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7"/>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7"/>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7"/>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7"/>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87"/>
          <p:cNvGrpSpPr/>
          <p:nvPr/>
        </p:nvGrpSpPr>
        <p:grpSpPr>
          <a:xfrm>
            <a:off x="6227033" y="3654786"/>
            <a:ext cx="307261" cy="350079"/>
            <a:chOff x="4645650" y="3962900"/>
            <a:chExt cx="259950" cy="296175"/>
          </a:xfrm>
        </p:grpSpPr>
        <p:sp>
          <p:nvSpPr>
            <p:cNvPr id="6495" name="Google Shape;6495;p87"/>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7"/>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7"/>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7"/>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7"/>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7"/>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87"/>
          <p:cNvGrpSpPr/>
          <p:nvPr/>
        </p:nvGrpSpPr>
        <p:grpSpPr>
          <a:xfrm>
            <a:off x="7979994" y="3179648"/>
            <a:ext cx="349133" cy="348188"/>
            <a:chOff x="6143725" y="3582500"/>
            <a:chExt cx="295375" cy="294575"/>
          </a:xfrm>
        </p:grpSpPr>
        <p:sp>
          <p:nvSpPr>
            <p:cNvPr id="6502" name="Google Shape;6502;p87"/>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7"/>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7"/>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7"/>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7"/>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7"/>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7"/>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87"/>
          <p:cNvGrpSpPr/>
          <p:nvPr/>
        </p:nvGrpSpPr>
        <p:grpSpPr>
          <a:xfrm>
            <a:off x="5748820" y="1378987"/>
            <a:ext cx="350995" cy="350049"/>
            <a:chOff x="1310075" y="3253275"/>
            <a:chExt cx="296950" cy="296150"/>
          </a:xfrm>
        </p:grpSpPr>
        <p:sp>
          <p:nvSpPr>
            <p:cNvPr id="6510" name="Google Shape;6510;p87"/>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7"/>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7"/>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3" name="Google Shape;6513;p87"/>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4" name="Google Shape;6514;p87"/>
          <p:cNvGrpSpPr/>
          <p:nvPr/>
        </p:nvGrpSpPr>
        <p:grpSpPr>
          <a:xfrm>
            <a:off x="5748347" y="2265246"/>
            <a:ext cx="351941" cy="351675"/>
            <a:chOff x="1310075" y="3980250"/>
            <a:chExt cx="297750" cy="297525"/>
          </a:xfrm>
        </p:grpSpPr>
        <p:sp>
          <p:nvSpPr>
            <p:cNvPr id="6515" name="Google Shape;6515;p87"/>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7"/>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7"/>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7"/>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87"/>
          <p:cNvGrpSpPr/>
          <p:nvPr/>
        </p:nvGrpSpPr>
        <p:grpSpPr>
          <a:xfrm>
            <a:off x="8013136" y="1379445"/>
            <a:ext cx="266305" cy="349133"/>
            <a:chOff x="3167275" y="3227275"/>
            <a:chExt cx="225300" cy="295375"/>
          </a:xfrm>
        </p:grpSpPr>
        <p:sp>
          <p:nvSpPr>
            <p:cNvPr id="6520" name="Google Shape;6520;p87"/>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7"/>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7"/>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7"/>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7"/>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5" name="Google Shape;6525;p87"/>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6" name="Google Shape;6526;p87"/>
          <p:cNvGrpSpPr/>
          <p:nvPr/>
        </p:nvGrpSpPr>
        <p:grpSpPr>
          <a:xfrm>
            <a:off x="7970318" y="2266502"/>
            <a:ext cx="351940" cy="349163"/>
            <a:chOff x="3133425" y="3955025"/>
            <a:chExt cx="297750" cy="295400"/>
          </a:xfrm>
        </p:grpSpPr>
        <p:sp>
          <p:nvSpPr>
            <p:cNvPr id="6527" name="Google Shape;6527;p87"/>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7"/>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7"/>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87"/>
          <p:cNvGrpSpPr/>
          <p:nvPr/>
        </p:nvGrpSpPr>
        <p:grpSpPr>
          <a:xfrm>
            <a:off x="6650491" y="2730090"/>
            <a:ext cx="350079" cy="351320"/>
            <a:chOff x="4991425" y="3234750"/>
            <a:chExt cx="296175" cy="297225"/>
          </a:xfrm>
        </p:grpSpPr>
        <p:sp>
          <p:nvSpPr>
            <p:cNvPr id="6531" name="Google Shape;6531;p87"/>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7"/>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7"/>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7"/>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7"/>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7"/>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87"/>
          <p:cNvGrpSpPr/>
          <p:nvPr/>
        </p:nvGrpSpPr>
        <p:grpSpPr>
          <a:xfrm>
            <a:off x="6650491" y="3199653"/>
            <a:ext cx="350079" cy="308177"/>
            <a:chOff x="4991425" y="3617150"/>
            <a:chExt cx="296175" cy="260725"/>
          </a:xfrm>
        </p:grpSpPr>
        <p:sp>
          <p:nvSpPr>
            <p:cNvPr id="6538" name="Google Shape;6538;p87"/>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7"/>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7"/>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7"/>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7"/>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7"/>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7"/>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87"/>
          <p:cNvGrpSpPr/>
          <p:nvPr/>
        </p:nvGrpSpPr>
        <p:grpSpPr>
          <a:xfrm>
            <a:off x="6727764" y="3655244"/>
            <a:ext cx="195532" cy="349163"/>
            <a:chOff x="5056800" y="3962900"/>
            <a:chExt cx="165425" cy="295400"/>
          </a:xfrm>
        </p:grpSpPr>
        <p:sp>
          <p:nvSpPr>
            <p:cNvPr id="6546" name="Google Shape;6546;p87"/>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7"/>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7"/>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87"/>
          <p:cNvGrpSpPr/>
          <p:nvPr/>
        </p:nvGrpSpPr>
        <p:grpSpPr>
          <a:xfrm>
            <a:off x="7979062" y="3655260"/>
            <a:ext cx="350995" cy="349133"/>
            <a:chOff x="6168925" y="3936925"/>
            <a:chExt cx="296950" cy="295375"/>
          </a:xfrm>
        </p:grpSpPr>
        <p:sp>
          <p:nvSpPr>
            <p:cNvPr id="6550" name="Google Shape;6550;p87"/>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7"/>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7"/>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7"/>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7"/>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7"/>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87"/>
          <p:cNvGrpSpPr/>
          <p:nvPr/>
        </p:nvGrpSpPr>
        <p:grpSpPr>
          <a:xfrm>
            <a:off x="6192781" y="1372332"/>
            <a:ext cx="348188" cy="349133"/>
            <a:chOff x="1674750" y="3254050"/>
            <a:chExt cx="294575" cy="295375"/>
          </a:xfrm>
        </p:grpSpPr>
        <p:sp>
          <p:nvSpPr>
            <p:cNvPr id="6557" name="Google Shape;6557;p87"/>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7"/>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7"/>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87"/>
          <p:cNvGrpSpPr/>
          <p:nvPr/>
        </p:nvGrpSpPr>
        <p:grpSpPr>
          <a:xfrm>
            <a:off x="6207177" y="1820035"/>
            <a:ext cx="319347" cy="349133"/>
            <a:chOff x="1687350" y="3618725"/>
            <a:chExt cx="270175" cy="295375"/>
          </a:xfrm>
        </p:grpSpPr>
        <p:sp>
          <p:nvSpPr>
            <p:cNvPr id="6561" name="Google Shape;6561;p87"/>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7"/>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7"/>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87"/>
          <p:cNvGrpSpPr/>
          <p:nvPr/>
        </p:nvGrpSpPr>
        <p:grpSpPr>
          <a:xfrm>
            <a:off x="6190880" y="2266516"/>
            <a:ext cx="351940" cy="349133"/>
            <a:chOff x="1672375" y="3982600"/>
            <a:chExt cx="297750" cy="295375"/>
          </a:xfrm>
        </p:grpSpPr>
        <p:sp>
          <p:nvSpPr>
            <p:cNvPr id="6565" name="Google Shape;6565;p87"/>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7"/>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7"/>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87"/>
          <p:cNvGrpSpPr/>
          <p:nvPr/>
        </p:nvGrpSpPr>
        <p:grpSpPr>
          <a:xfrm>
            <a:off x="4882872" y="2730711"/>
            <a:ext cx="350079" cy="350079"/>
            <a:chOff x="3497300" y="3227275"/>
            <a:chExt cx="296175" cy="296175"/>
          </a:xfrm>
        </p:grpSpPr>
        <p:sp>
          <p:nvSpPr>
            <p:cNvPr id="6569" name="Google Shape;6569;p87"/>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7"/>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7"/>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7"/>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7"/>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7"/>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7"/>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7"/>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87"/>
          <p:cNvGrpSpPr/>
          <p:nvPr/>
        </p:nvGrpSpPr>
        <p:grpSpPr>
          <a:xfrm>
            <a:off x="4883345" y="3180106"/>
            <a:ext cx="349133" cy="347272"/>
            <a:chOff x="3497300" y="3591950"/>
            <a:chExt cx="295375" cy="293800"/>
          </a:xfrm>
        </p:grpSpPr>
        <p:sp>
          <p:nvSpPr>
            <p:cNvPr id="6578" name="Google Shape;6578;p87"/>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7"/>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7"/>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7"/>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7"/>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7"/>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7"/>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7"/>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87"/>
          <p:cNvGrpSpPr/>
          <p:nvPr/>
        </p:nvGrpSpPr>
        <p:grpSpPr>
          <a:xfrm>
            <a:off x="4883345" y="3655244"/>
            <a:ext cx="349133" cy="349163"/>
            <a:chOff x="3497300" y="3955025"/>
            <a:chExt cx="295375" cy="295400"/>
          </a:xfrm>
        </p:grpSpPr>
        <p:sp>
          <p:nvSpPr>
            <p:cNvPr id="6587" name="Google Shape;6587;p87"/>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7"/>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7"/>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87"/>
          <p:cNvGrpSpPr/>
          <p:nvPr/>
        </p:nvGrpSpPr>
        <p:grpSpPr>
          <a:xfrm>
            <a:off x="7107917" y="2731435"/>
            <a:ext cx="327739" cy="348631"/>
            <a:chOff x="5364750" y="3235150"/>
            <a:chExt cx="277275" cy="294950"/>
          </a:xfrm>
        </p:grpSpPr>
        <p:sp>
          <p:nvSpPr>
            <p:cNvPr id="6591" name="Google Shape;6591;p87"/>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7"/>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7"/>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7"/>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7"/>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7"/>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7"/>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7"/>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87"/>
          <p:cNvGrpSpPr/>
          <p:nvPr/>
        </p:nvGrpSpPr>
        <p:grpSpPr>
          <a:xfrm>
            <a:off x="7096274" y="3177771"/>
            <a:ext cx="351024" cy="351941"/>
            <a:chOff x="5355300" y="3598250"/>
            <a:chExt cx="296975" cy="297750"/>
          </a:xfrm>
        </p:grpSpPr>
        <p:sp>
          <p:nvSpPr>
            <p:cNvPr id="6600" name="Google Shape;6600;p87"/>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7"/>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7"/>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7"/>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7"/>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7"/>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7"/>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7"/>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87"/>
          <p:cNvGrpSpPr/>
          <p:nvPr/>
        </p:nvGrpSpPr>
        <p:grpSpPr>
          <a:xfrm>
            <a:off x="7100470" y="3716693"/>
            <a:ext cx="342632" cy="226264"/>
            <a:chOff x="5358450" y="4015675"/>
            <a:chExt cx="289875" cy="191425"/>
          </a:xfrm>
        </p:grpSpPr>
        <p:sp>
          <p:nvSpPr>
            <p:cNvPr id="6609" name="Google Shape;6609;p87"/>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7"/>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7"/>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7"/>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87"/>
          <p:cNvGrpSpPr/>
          <p:nvPr/>
        </p:nvGrpSpPr>
        <p:grpSpPr>
          <a:xfrm>
            <a:off x="6226953" y="4099224"/>
            <a:ext cx="351024" cy="325464"/>
            <a:chOff x="6543825" y="3202075"/>
            <a:chExt cx="296975" cy="275350"/>
          </a:xfrm>
        </p:grpSpPr>
        <p:sp>
          <p:nvSpPr>
            <p:cNvPr id="6614" name="Google Shape;6614;p87"/>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7"/>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7"/>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7"/>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7"/>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7"/>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7"/>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87"/>
          <p:cNvGrpSpPr/>
          <p:nvPr/>
        </p:nvGrpSpPr>
        <p:grpSpPr>
          <a:xfrm>
            <a:off x="6633934" y="1378972"/>
            <a:ext cx="350079" cy="350079"/>
            <a:chOff x="2037825" y="3254050"/>
            <a:chExt cx="296175" cy="296175"/>
          </a:xfrm>
        </p:grpSpPr>
        <p:sp>
          <p:nvSpPr>
            <p:cNvPr id="6622" name="Google Shape;6622;p8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87"/>
          <p:cNvGrpSpPr/>
          <p:nvPr/>
        </p:nvGrpSpPr>
        <p:grpSpPr>
          <a:xfrm>
            <a:off x="6632072" y="1820139"/>
            <a:ext cx="353802" cy="348926"/>
            <a:chOff x="2034675" y="3617925"/>
            <a:chExt cx="299325" cy="295200"/>
          </a:xfrm>
        </p:grpSpPr>
        <p:sp>
          <p:nvSpPr>
            <p:cNvPr id="6629" name="Google Shape;6629;p87"/>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7"/>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7"/>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7"/>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7"/>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87"/>
          <p:cNvGrpSpPr/>
          <p:nvPr/>
        </p:nvGrpSpPr>
        <p:grpSpPr>
          <a:xfrm>
            <a:off x="6633934" y="2266516"/>
            <a:ext cx="350079" cy="349133"/>
            <a:chOff x="2037825" y="3981825"/>
            <a:chExt cx="296175" cy="295375"/>
          </a:xfrm>
        </p:grpSpPr>
        <p:sp>
          <p:nvSpPr>
            <p:cNvPr id="6635" name="Google Shape;6635;p87"/>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7"/>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7"/>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87"/>
          <p:cNvGrpSpPr/>
          <p:nvPr/>
        </p:nvGrpSpPr>
        <p:grpSpPr>
          <a:xfrm>
            <a:off x="5318952" y="2762832"/>
            <a:ext cx="350079" cy="285837"/>
            <a:chOff x="3860400" y="3254050"/>
            <a:chExt cx="296175" cy="241825"/>
          </a:xfrm>
        </p:grpSpPr>
        <p:sp>
          <p:nvSpPr>
            <p:cNvPr id="6639" name="Google Shape;6639;p87"/>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7"/>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7"/>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7"/>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7"/>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7"/>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7"/>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6" name="Google Shape;6646;p87"/>
          <p:cNvGrpSpPr/>
          <p:nvPr/>
        </p:nvGrpSpPr>
        <p:grpSpPr>
          <a:xfrm>
            <a:off x="5318479" y="3178702"/>
            <a:ext cx="351024" cy="350079"/>
            <a:chOff x="3859600" y="3591950"/>
            <a:chExt cx="296975" cy="296175"/>
          </a:xfrm>
        </p:grpSpPr>
        <p:sp>
          <p:nvSpPr>
            <p:cNvPr id="6647" name="Google Shape;6647;p87"/>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7"/>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7"/>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87"/>
          <p:cNvGrpSpPr/>
          <p:nvPr/>
        </p:nvGrpSpPr>
        <p:grpSpPr>
          <a:xfrm>
            <a:off x="5318952" y="3654786"/>
            <a:ext cx="350079" cy="350079"/>
            <a:chOff x="3860400" y="3955025"/>
            <a:chExt cx="296175" cy="296175"/>
          </a:xfrm>
        </p:grpSpPr>
        <p:sp>
          <p:nvSpPr>
            <p:cNvPr id="6651" name="Google Shape;6651;p87"/>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7"/>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7"/>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7"/>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7"/>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87"/>
          <p:cNvGrpSpPr/>
          <p:nvPr/>
        </p:nvGrpSpPr>
        <p:grpSpPr>
          <a:xfrm>
            <a:off x="7534167" y="2731184"/>
            <a:ext cx="355664" cy="349133"/>
            <a:chOff x="5716825" y="3235950"/>
            <a:chExt cx="300900" cy="295375"/>
          </a:xfrm>
        </p:grpSpPr>
        <p:sp>
          <p:nvSpPr>
            <p:cNvPr id="6657" name="Google Shape;6657;p8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87"/>
          <p:cNvGrpSpPr/>
          <p:nvPr/>
        </p:nvGrpSpPr>
        <p:grpSpPr>
          <a:xfrm>
            <a:off x="7547199" y="3189872"/>
            <a:ext cx="329601" cy="327739"/>
            <a:chOff x="5727850" y="3609275"/>
            <a:chExt cx="278850" cy="277275"/>
          </a:xfrm>
        </p:grpSpPr>
        <p:sp>
          <p:nvSpPr>
            <p:cNvPr id="6662" name="Google Shape;6662;p87"/>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7"/>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7"/>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7"/>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7"/>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87"/>
          <p:cNvGrpSpPr/>
          <p:nvPr/>
        </p:nvGrpSpPr>
        <p:grpSpPr>
          <a:xfrm>
            <a:off x="7558383" y="3655259"/>
            <a:ext cx="307231" cy="349133"/>
            <a:chOff x="5736525" y="3963700"/>
            <a:chExt cx="259925" cy="295375"/>
          </a:xfrm>
        </p:grpSpPr>
        <p:sp>
          <p:nvSpPr>
            <p:cNvPr id="6668" name="Google Shape;6668;p87"/>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7"/>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7"/>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7"/>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7"/>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7"/>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7"/>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87"/>
          <p:cNvGrpSpPr/>
          <p:nvPr/>
        </p:nvGrpSpPr>
        <p:grpSpPr>
          <a:xfrm>
            <a:off x="6649963" y="4104585"/>
            <a:ext cx="351024" cy="350079"/>
            <a:chOff x="6553275" y="3604550"/>
            <a:chExt cx="296975" cy="296175"/>
          </a:xfrm>
        </p:grpSpPr>
        <p:sp>
          <p:nvSpPr>
            <p:cNvPr id="6676" name="Google Shape;6676;p87"/>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7"/>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7"/>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7"/>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7"/>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7"/>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2" name="Google Shape;6682;p87"/>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6683" name="Google Shape;6683;p87"/>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87" name="Shape 6687"/>
        <p:cNvGrpSpPr/>
        <p:nvPr/>
      </p:nvGrpSpPr>
      <p:grpSpPr>
        <a:xfrm>
          <a:off x="0" y="0"/>
          <a:ext cx="0" cy="0"/>
          <a:chOff x="0" y="0"/>
          <a:chExt cx="0" cy="0"/>
        </a:xfrm>
      </p:grpSpPr>
      <p:grpSp>
        <p:nvGrpSpPr>
          <p:cNvPr id="6688" name="Google Shape;6688;p88"/>
          <p:cNvGrpSpPr/>
          <p:nvPr/>
        </p:nvGrpSpPr>
        <p:grpSpPr>
          <a:xfrm>
            <a:off x="877057" y="1380546"/>
            <a:ext cx="294401" cy="353645"/>
            <a:chOff x="-35814600" y="3202075"/>
            <a:chExt cx="242625" cy="291450"/>
          </a:xfrm>
        </p:grpSpPr>
        <p:sp>
          <p:nvSpPr>
            <p:cNvPr id="6689" name="Google Shape;6689;p88"/>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8"/>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8"/>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8"/>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8"/>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8"/>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8"/>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88"/>
          <p:cNvGrpSpPr/>
          <p:nvPr/>
        </p:nvGrpSpPr>
        <p:grpSpPr>
          <a:xfrm>
            <a:off x="847435" y="1821466"/>
            <a:ext cx="353645" cy="353888"/>
            <a:chOff x="-35839800" y="3561025"/>
            <a:chExt cx="291450" cy="291650"/>
          </a:xfrm>
        </p:grpSpPr>
        <p:sp>
          <p:nvSpPr>
            <p:cNvPr id="6697" name="Google Shape;6697;p88"/>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8"/>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8"/>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8"/>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8"/>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8"/>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8"/>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4" name="Google Shape;6704;p88"/>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5" name="Google Shape;6705;p88"/>
          <p:cNvGrpSpPr/>
          <p:nvPr/>
        </p:nvGrpSpPr>
        <p:grpSpPr>
          <a:xfrm>
            <a:off x="3084980" y="1380546"/>
            <a:ext cx="353645" cy="353645"/>
            <a:chOff x="-34003850" y="3227275"/>
            <a:chExt cx="291450" cy="291450"/>
          </a:xfrm>
        </p:grpSpPr>
        <p:sp>
          <p:nvSpPr>
            <p:cNvPr id="6706" name="Google Shape;6706;p88"/>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8"/>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8"/>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8"/>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8"/>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88"/>
          <p:cNvGrpSpPr/>
          <p:nvPr/>
        </p:nvGrpSpPr>
        <p:grpSpPr>
          <a:xfrm>
            <a:off x="3084510" y="1821238"/>
            <a:ext cx="354586" cy="354343"/>
            <a:chOff x="-34004625" y="3585850"/>
            <a:chExt cx="292225" cy="292025"/>
          </a:xfrm>
        </p:grpSpPr>
        <p:sp>
          <p:nvSpPr>
            <p:cNvPr id="6712" name="Google Shape;6712;p88"/>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8"/>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8"/>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8"/>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8"/>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88"/>
          <p:cNvGrpSpPr/>
          <p:nvPr/>
        </p:nvGrpSpPr>
        <p:grpSpPr>
          <a:xfrm>
            <a:off x="3084025" y="2256439"/>
            <a:ext cx="355557" cy="354616"/>
            <a:chOff x="-34005425" y="3945575"/>
            <a:chExt cx="293025" cy="292250"/>
          </a:xfrm>
        </p:grpSpPr>
        <p:sp>
          <p:nvSpPr>
            <p:cNvPr id="6718" name="Google Shape;6718;p88"/>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8"/>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8"/>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88"/>
          <p:cNvGrpSpPr/>
          <p:nvPr/>
        </p:nvGrpSpPr>
        <p:grpSpPr>
          <a:xfrm>
            <a:off x="1731124" y="2729615"/>
            <a:ext cx="358408" cy="355557"/>
            <a:chOff x="-32174975" y="3192625"/>
            <a:chExt cx="295375" cy="293025"/>
          </a:xfrm>
        </p:grpSpPr>
        <p:sp>
          <p:nvSpPr>
            <p:cNvPr id="6722" name="Google Shape;6722;p88"/>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8"/>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8"/>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8"/>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6" name="Google Shape;6726;p88"/>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8"/>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8" name="Google Shape;6728;p88"/>
          <p:cNvGrpSpPr/>
          <p:nvPr/>
        </p:nvGrpSpPr>
        <p:grpSpPr>
          <a:xfrm>
            <a:off x="3970274" y="2730570"/>
            <a:ext cx="354586" cy="353645"/>
            <a:chOff x="-30345325" y="3184750"/>
            <a:chExt cx="292225" cy="291450"/>
          </a:xfrm>
        </p:grpSpPr>
        <p:sp>
          <p:nvSpPr>
            <p:cNvPr id="6729" name="Google Shape;6729;p88"/>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8"/>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8"/>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8"/>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8"/>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88"/>
          <p:cNvGrpSpPr/>
          <p:nvPr/>
        </p:nvGrpSpPr>
        <p:grpSpPr>
          <a:xfrm>
            <a:off x="1295026" y="1380546"/>
            <a:ext cx="353645" cy="353645"/>
            <a:chOff x="-35481425" y="3202075"/>
            <a:chExt cx="291450" cy="291450"/>
          </a:xfrm>
        </p:grpSpPr>
        <p:sp>
          <p:nvSpPr>
            <p:cNvPr id="6735" name="Google Shape;6735;p88"/>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8"/>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8"/>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8"/>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8"/>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8"/>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8"/>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88"/>
          <p:cNvGrpSpPr/>
          <p:nvPr/>
        </p:nvGrpSpPr>
        <p:grpSpPr>
          <a:xfrm>
            <a:off x="1294556" y="1822072"/>
            <a:ext cx="354586" cy="352675"/>
            <a:chOff x="-35482200" y="3561225"/>
            <a:chExt cx="292225" cy="290650"/>
          </a:xfrm>
        </p:grpSpPr>
        <p:sp>
          <p:nvSpPr>
            <p:cNvPr id="6743" name="Google Shape;6743;p88"/>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8"/>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8"/>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88"/>
          <p:cNvGrpSpPr/>
          <p:nvPr/>
        </p:nvGrpSpPr>
        <p:grpSpPr>
          <a:xfrm>
            <a:off x="1295026" y="2256940"/>
            <a:ext cx="353645" cy="353615"/>
            <a:chOff x="-35481425" y="3919600"/>
            <a:chExt cx="291450" cy="291425"/>
          </a:xfrm>
        </p:grpSpPr>
        <p:sp>
          <p:nvSpPr>
            <p:cNvPr id="6747" name="Google Shape;6747;p8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88"/>
          <p:cNvGrpSpPr/>
          <p:nvPr/>
        </p:nvGrpSpPr>
        <p:grpSpPr>
          <a:xfrm>
            <a:off x="3530661" y="1381031"/>
            <a:ext cx="357468" cy="352675"/>
            <a:chOff x="-33645475" y="3228075"/>
            <a:chExt cx="294600" cy="290650"/>
          </a:xfrm>
        </p:grpSpPr>
        <p:sp>
          <p:nvSpPr>
            <p:cNvPr id="6756" name="Google Shape;6756;p88"/>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8"/>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8"/>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8"/>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8"/>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8"/>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8"/>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88"/>
          <p:cNvGrpSpPr/>
          <p:nvPr/>
        </p:nvGrpSpPr>
        <p:grpSpPr>
          <a:xfrm>
            <a:off x="3531631" y="1821116"/>
            <a:ext cx="355526" cy="354586"/>
            <a:chOff x="-33646250" y="3586425"/>
            <a:chExt cx="293000" cy="292225"/>
          </a:xfrm>
        </p:grpSpPr>
        <p:sp>
          <p:nvSpPr>
            <p:cNvPr id="6764" name="Google Shape;6764;p88"/>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8"/>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88"/>
          <p:cNvGrpSpPr/>
          <p:nvPr/>
        </p:nvGrpSpPr>
        <p:grpSpPr>
          <a:xfrm>
            <a:off x="3532101" y="2255969"/>
            <a:ext cx="354586" cy="355557"/>
            <a:chOff x="-33645475" y="3944800"/>
            <a:chExt cx="292225" cy="293025"/>
          </a:xfrm>
        </p:grpSpPr>
        <p:sp>
          <p:nvSpPr>
            <p:cNvPr id="6767" name="Google Shape;6767;p88"/>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8"/>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8"/>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8"/>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8"/>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8"/>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8"/>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8"/>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8"/>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8"/>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88"/>
          <p:cNvGrpSpPr/>
          <p:nvPr/>
        </p:nvGrpSpPr>
        <p:grpSpPr>
          <a:xfrm>
            <a:off x="2185320" y="2729706"/>
            <a:ext cx="352675" cy="355375"/>
            <a:chOff x="-31809525" y="3192625"/>
            <a:chExt cx="290650" cy="292875"/>
          </a:xfrm>
        </p:grpSpPr>
        <p:sp>
          <p:nvSpPr>
            <p:cNvPr id="6778" name="Google Shape;6778;p88"/>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8"/>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8"/>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8"/>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88"/>
          <p:cNvGrpSpPr/>
          <p:nvPr/>
        </p:nvGrpSpPr>
        <p:grpSpPr>
          <a:xfrm>
            <a:off x="2184835" y="3200258"/>
            <a:ext cx="353645" cy="355557"/>
            <a:chOff x="-31811100" y="3550975"/>
            <a:chExt cx="291450" cy="293025"/>
          </a:xfrm>
        </p:grpSpPr>
        <p:sp>
          <p:nvSpPr>
            <p:cNvPr id="6783" name="Google Shape;6783;p88"/>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8"/>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8"/>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8"/>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8"/>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8"/>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8"/>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8"/>
          <p:cNvGrpSpPr/>
          <p:nvPr/>
        </p:nvGrpSpPr>
        <p:grpSpPr>
          <a:xfrm>
            <a:off x="2178631" y="3664562"/>
            <a:ext cx="366052" cy="356831"/>
            <a:chOff x="-31817400" y="3910025"/>
            <a:chExt cx="301675" cy="294075"/>
          </a:xfrm>
        </p:grpSpPr>
        <p:sp>
          <p:nvSpPr>
            <p:cNvPr id="6791" name="Google Shape;6791;p88"/>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8"/>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8"/>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4" name="Google Shape;6794;p88"/>
          <p:cNvGrpSpPr/>
          <p:nvPr/>
        </p:nvGrpSpPr>
        <p:grpSpPr>
          <a:xfrm>
            <a:off x="3970259" y="3200743"/>
            <a:ext cx="354616" cy="354586"/>
            <a:chOff x="-30354000" y="3569100"/>
            <a:chExt cx="292250" cy="292225"/>
          </a:xfrm>
        </p:grpSpPr>
        <p:sp>
          <p:nvSpPr>
            <p:cNvPr id="6795" name="Google Shape;6795;p88"/>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8"/>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8"/>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8"/>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8"/>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8"/>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88"/>
          <p:cNvGrpSpPr/>
          <p:nvPr/>
        </p:nvGrpSpPr>
        <p:grpSpPr>
          <a:xfrm>
            <a:off x="1748837" y="1380546"/>
            <a:ext cx="342148" cy="353645"/>
            <a:chOff x="-35118325" y="3202075"/>
            <a:chExt cx="281975" cy="291450"/>
          </a:xfrm>
        </p:grpSpPr>
        <p:sp>
          <p:nvSpPr>
            <p:cNvPr id="6802" name="Google Shape;6802;p88"/>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8"/>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8"/>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8"/>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88"/>
          <p:cNvGrpSpPr/>
          <p:nvPr/>
        </p:nvGrpSpPr>
        <p:grpSpPr>
          <a:xfrm>
            <a:off x="1742618" y="1821799"/>
            <a:ext cx="354586" cy="353221"/>
            <a:chOff x="-35123050" y="3561225"/>
            <a:chExt cx="292225" cy="291100"/>
          </a:xfrm>
        </p:grpSpPr>
        <p:sp>
          <p:nvSpPr>
            <p:cNvPr id="6807" name="Google Shape;6807;p88"/>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8"/>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88"/>
          <p:cNvGrpSpPr/>
          <p:nvPr/>
        </p:nvGrpSpPr>
        <p:grpSpPr>
          <a:xfrm>
            <a:off x="1784677" y="2256940"/>
            <a:ext cx="270467" cy="353615"/>
            <a:chOff x="-35089175" y="3919600"/>
            <a:chExt cx="222900" cy="291425"/>
          </a:xfrm>
        </p:grpSpPr>
        <p:sp>
          <p:nvSpPr>
            <p:cNvPr id="6810" name="Google Shape;6810;p88"/>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8"/>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88"/>
          <p:cNvGrpSpPr/>
          <p:nvPr/>
        </p:nvGrpSpPr>
        <p:grpSpPr>
          <a:xfrm>
            <a:off x="3981673" y="1380303"/>
            <a:ext cx="336445" cy="354131"/>
            <a:chOff x="-33277650" y="3226875"/>
            <a:chExt cx="277275" cy="291850"/>
          </a:xfrm>
        </p:grpSpPr>
        <p:sp>
          <p:nvSpPr>
            <p:cNvPr id="6813" name="Google Shape;6813;p88"/>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8"/>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8"/>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8"/>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8"/>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8"/>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8"/>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88"/>
          <p:cNvGrpSpPr/>
          <p:nvPr/>
        </p:nvGrpSpPr>
        <p:grpSpPr>
          <a:xfrm>
            <a:off x="3973073" y="1821587"/>
            <a:ext cx="353645" cy="353645"/>
            <a:chOff x="-33286325" y="3586425"/>
            <a:chExt cx="291450" cy="291450"/>
          </a:xfrm>
        </p:grpSpPr>
        <p:sp>
          <p:nvSpPr>
            <p:cNvPr id="6821" name="Google Shape;6821;p88"/>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8"/>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8"/>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8"/>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8"/>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88"/>
          <p:cNvGrpSpPr/>
          <p:nvPr/>
        </p:nvGrpSpPr>
        <p:grpSpPr>
          <a:xfrm>
            <a:off x="3973073" y="2255969"/>
            <a:ext cx="353645" cy="355557"/>
            <a:chOff x="-33286325" y="3944800"/>
            <a:chExt cx="291450" cy="293025"/>
          </a:xfrm>
        </p:grpSpPr>
        <p:sp>
          <p:nvSpPr>
            <p:cNvPr id="6827" name="Google Shape;6827;p88"/>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8"/>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8"/>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8"/>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88"/>
          <p:cNvGrpSpPr/>
          <p:nvPr/>
        </p:nvGrpSpPr>
        <p:grpSpPr>
          <a:xfrm>
            <a:off x="2631470" y="2729129"/>
            <a:ext cx="353645" cy="356527"/>
            <a:chOff x="-31452725" y="3191825"/>
            <a:chExt cx="291450" cy="293825"/>
          </a:xfrm>
        </p:grpSpPr>
        <p:sp>
          <p:nvSpPr>
            <p:cNvPr id="6832" name="Google Shape;6832;p88"/>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8"/>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8"/>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8"/>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88"/>
          <p:cNvGrpSpPr/>
          <p:nvPr/>
        </p:nvGrpSpPr>
        <p:grpSpPr>
          <a:xfrm>
            <a:off x="2631000" y="3200744"/>
            <a:ext cx="354586" cy="354586"/>
            <a:chOff x="-31452725" y="3551775"/>
            <a:chExt cx="292225" cy="292225"/>
          </a:xfrm>
        </p:grpSpPr>
        <p:sp>
          <p:nvSpPr>
            <p:cNvPr id="6837" name="Google Shape;6837;p88"/>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8"/>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8"/>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8"/>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88"/>
          <p:cNvGrpSpPr/>
          <p:nvPr/>
        </p:nvGrpSpPr>
        <p:grpSpPr>
          <a:xfrm>
            <a:off x="2629559" y="3664729"/>
            <a:ext cx="357468" cy="356497"/>
            <a:chOff x="-31455100" y="3909350"/>
            <a:chExt cx="294600" cy="293800"/>
          </a:xfrm>
        </p:grpSpPr>
        <p:sp>
          <p:nvSpPr>
            <p:cNvPr id="6842" name="Google Shape;6842;p8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88"/>
          <p:cNvGrpSpPr/>
          <p:nvPr/>
        </p:nvGrpSpPr>
        <p:grpSpPr>
          <a:xfrm>
            <a:off x="3970744" y="3665684"/>
            <a:ext cx="353645" cy="354586"/>
            <a:chOff x="-30345325" y="3918800"/>
            <a:chExt cx="291450" cy="292225"/>
          </a:xfrm>
        </p:grpSpPr>
        <p:sp>
          <p:nvSpPr>
            <p:cNvPr id="6845" name="Google Shape;6845;p88"/>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8"/>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8"/>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8"/>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8"/>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88"/>
          <p:cNvGrpSpPr/>
          <p:nvPr/>
        </p:nvGrpSpPr>
        <p:grpSpPr>
          <a:xfrm>
            <a:off x="2190209" y="1821587"/>
            <a:ext cx="353645" cy="353645"/>
            <a:chOff x="-34763900" y="3561225"/>
            <a:chExt cx="291450" cy="291450"/>
          </a:xfrm>
        </p:grpSpPr>
        <p:sp>
          <p:nvSpPr>
            <p:cNvPr id="6851" name="Google Shape;6851;p88"/>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8"/>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8"/>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4" name="Google Shape;6854;p88"/>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5" name="Google Shape;6855;p88"/>
          <p:cNvGrpSpPr/>
          <p:nvPr/>
        </p:nvGrpSpPr>
        <p:grpSpPr>
          <a:xfrm>
            <a:off x="845106" y="2730099"/>
            <a:ext cx="354586" cy="354586"/>
            <a:chOff x="-32927950" y="3227275"/>
            <a:chExt cx="292225" cy="292225"/>
          </a:xfrm>
        </p:grpSpPr>
        <p:sp>
          <p:nvSpPr>
            <p:cNvPr id="6856" name="Google Shape;6856;p88"/>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8"/>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8"/>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8"/>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8"/>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88"/>
          <p:cNvGrpSpPr/>
          <p:nvPr/>
        </p:nvGrpSpPr>
        <p:grpSpPr>
          <a:xfrm>
            <a:off x="844621" y="3201213"/>
            <a:ext cx="355557" cy="353645"/>
            <a:chOff x="-32927950" y="3586425"/>
            <a:chExt cx="293025" cy="291450"/>
          </a:xfrm>
        </p:grpSpPr>
        <p:sp>
          <p:nvSpPr>
            <p:cNvPr id="6862" name="Google Shape;6862;p88"/>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8"/>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8"/>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8"/>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8"/>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88"/>
          <p:cNvGrpSpPr/>
          <p:nvPr/>
        </p:nvGrpSpPr>
        <p:grpSpPr>
          <a:xfrm>
            <a:off x="845106" y="3665198"/>
            <a:ext cx="354586" cy="355557"/>
            <a:chOff x="-32927950" y="3944800"/>
            <a:chExt cx="292225" cy="293025"/>
          </a:xfrm>
        </p:grpSpPr>
        <p:sp>
          <p:nvSpPr>
            <p:cNvPr id="6868" name="Google Shape;6868;p88"/>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8"/>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8"/>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8"/>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8"/>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8"/>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8"/>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8"/>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8"/>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88"/>
          <p:cNvGrpSpPr/>
          <p:nvPr/>
        </p:nvGrpSpPr>
        <p:grpSpPr>
          <a:xfrm>
            <a:off x="3073898" y="2730449"/>
            <a:ext cx="354586" cy="353888"/>
            <a:chOff x="-31094350" y="3194000"/>
            <a:chExt cx="292225" cy="291650"/>
          </a:xfrm>
        </p:grpSpPr>
        <p:sp>
          <p:nvSpPr>
            <p:cNvPr id="6878" name="Google Shape;6878;p8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88"/>
          <p:cNvGrpSpPr/>
          <p:nvPr/>
        </p:nvGrpSpPr>
        <p:grpSpPr>
          <a:xfrm>
            <a:off x="3074368" y="3200941"/>
            <a:ext cx="353645" cy="354191"/>
            <a:chOff x="-31093575" y="3552550"/>
            <a:chExt cx="291450" cy="291900"/>
          </a:xfrm>
        </p:grpSpPr>
        <p:sp>
          <p:nvSpPr>
            <p:cNvPr id="6887" name="Google Shape;6887;p88"/>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8"/>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8"/>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8"/>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88"/>
          <p:cNvGrpSpPr/>
          <p:nvPr/>
        </p:nvGrpSpPr>
        <p:grpSpPr>
          <a:xfrm>
            <a:off x="2200736" y="1380546"/>
            <a:ext cx="332593" cy="353645"/>
            <a:chOff x="-34755225" y="3202075"/>
            <a:chExt cx="274100" cy="291450"/>
          </a:xfrm>
        </p:grpSpPr>
        <p:sp>
          <p:nvSpPr>
            <p:cNvPr id="6892" name="Google Shape;6892;p88"/>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8"/>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8"/>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8"/>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8"/>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8"/>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8"/>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88"/>
          <p:cNvGrpSpPr/>
          <p:nvPr/>
        </p:nvGrpSpPr>
        <p:grpSpPr>
          <a:xfrm>
            <a:off x="3074368" y="3666169"/>
            <a:ext cx="353645" cy="353615"/>
            <a:chOff x="-31093575" y="3911725"/>
            <a:chExt cx="291450" cy="291425"/>
          </a:xfrm>
        </p:grpSpPr>
        <p:sp>
          <p:nvSpPr>
            <p:cNvPr id="6900" name="Google Shape;6900;p88"/>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8"/>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88"/>
          <p:cNvGrpSpPr/>
          <p:nvPr/>
        </p:nvGrpSpPr>
        <p:grpSpPr>
          <a:xfrm>
            <a:off x="2183798" y="4123136"/>
            <a:ext cx="356497" cy="354586"/>
            <a:chOff x="-29946000" y="3183175"/>
            <a:chExt cx="293800" cy="292225"/>
          </a:xfrm>
        </p:grpSpPr>
        <p:sp>
          <p:nvSpPr>
            <p:cNvPr id="6903" name="Google Shape;6903;p88"/>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8"/>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8"/>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8"/>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8"/>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8"/>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88"/>
          <p:cNvGrpSpPr/>
          <p:nvPr/>
        </p:nvGrpSpPr>
        <p:grpSpPr>
          <a:xfrm>
            <a:off x="2628330" y="1380289"/>
            <a:ext cx="358408" cy="354161"/>
            <a:chOff x="-34408675" y="3202075"/>
            <a:chExt cx="295375" cy="291875"/>
          </a:xfrm>
        </p:grpSpPr>
        <p:sp>
          <p:nvSpPr>
            <p:cNvPr id="6910" name="Google Shape;6910;p88"/>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8"/>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8"/>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8"/>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88"/>
          <p:cNvGrpSpPr/>
          <p:nvPr/>
        </p:nvGrpSpPr>
        <p:grpSpPr>
          <a:xfrm>
            <a:off x="2630241" y="1820283"/>
            <a:ext cx="354586" cy="356254"/>
            <a:chOff x="-34405525" y="3558075"/>
            <a:chExt cx="292225" cy="293600"/>
          </a:xfrm>
        </p:grpSpPr>
        <p:sp>
          <p:nvSpPr>
            <p:cNvPr id="6915" name="Google Shape;6915;p88"/>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8"/>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8"/>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88"/>
          <p:cNvGrpSpPr/>
          <p:nvPr/>
        </p:nvGrpSpPr>
        <p:grpSpPr>
          <a:xfrm>
            <a:off x="2629755" y="2256940"/>
            <a:ext cx="355557" cy="353615"/>
            <a:chOff x="-34406325" y="3919600"/>
            <a:chExt cx="293025" cy="291425"/>
          </a:xfrm>
        </p:grpSpPr>
        <p:sp>
          <p:nvSpPr>
            <p:cNvPr id="6919" name="Google Shape;6919;p88"/>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8"/>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8"/>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8"/>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8"/>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8"/>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8"/>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88"/>
          <p:cNvGrpSpPr/>
          <p:nvPr/>
        </p:nvGrpSpPr>
        <p:grpSpPr>
          <a:xfrm>
            <a:off x="1293653" y="2736303"/>
            <a:ext cx="353645" cy="342179"/>
            <a:chOff x="-32568800" y="3232000"/>
            <a:chExt cx="291450" cy="282000"/>
          </a:xfrm>
        </p:grpSpPr>
        <p:sp>
          <p:nvSpPr>
            <p:cNvPr id="6927" name="Google Shape;6927;p88"/>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8"/>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88"/>
          <p:cNvGrpSpPr/>
          <p:nvPr/>
        </p:nvGrpSpPr>
        <p:grpSpPr>
          <a:xfrm>
            <a:off x="1293183" y="3201213"/>
            <a:ext cx="354586" cy="353645"/>
            <a:chOff x="-32569575" y="3586425"/>
            <a:chExt cx="292225" cy="291450"/>
          </a:xfrm>
        </p:grpSpPr>
        <p:sp>
          <p:nvSpPr>
            <p:cNvPr id="6930" name="Google Shape;6930;p88"/>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8"/>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88"/>
          <p:cNvGrpSpPr/>
          <p:nvPr/>
        </p:nvGrpSpPr>
        <p:grpSpPr>
          <a:xfrm>
            <a:off x="1284098" y="3665805"/>
            <a:ext cx="372756" cy="354343"/>
            <a:chOff x="-32576675" y="3944600"/>
            <a:chExt cx="307200" cy="292025"/>
          </a:xfrm>
        </p:grpSpPr>
        <p:sp>
          <p:nvSpPr>
            <p:cNvPr id="6933" name="Google Shape;6933;p8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88"/>
          <p:cNvGrpSpPr/>
          <p:nvPr/>
        </p:nvGrpSpPr>
        <p:grpSpPr>
          <a:xfrm>
            <a:off x="3529065" y="2730100"/>
            <a:ext cx="354586" cy="354586"/>
            <a:chOff x="-30735200" y="3192625"/>
            <a:chExt cx="292225" cy="292225"/>
          </a:xfrm>
        </p:grpSpPr>
        <p:sp>
          <p:nvSpPr>
            <p:cNvPr id="6936" name="Google Shape;6936;p88"/>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8"/>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8"/>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8"/>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8"/>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8"/>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8"/>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88"/>
          <p:cNvGrpSpPr/>
          <p:nvPr/>
        </p:nvGrpSpPr>
        <p:grpSpPr>
          <a:xfrm>
            <a:off x="3529065" y="3201532"/>
            <a:ext cx="354586" cy="353008"/>
            <a:chOff x="-30735200" y="3552550"/>
            <a:chExt cx="292225" cy="290925"/>
          </a:xfrm>
        </p:grpSpPr>
        <p:sp>
          <p:nvSpPr>
            <p:cNvPr id="6944" name="Google Shape;6944;p8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88"/>
          <p:cNvGrpSpPr/>
          <p:nvPr/>
        </p:nvGrpSpPr>
        <p:grpSpPr>
          <a:xfrm>
            <a:off x="3529065" y="3666154"/>
            <a:ext cx="354586" cy="353645"/>
            <a:chOff x="-30735200" y="3910925"/>
            <a:chExt cx="292225" cy="291450"/>
          </a:xfrm>
        </p:grpSpPr>
        <p:sp>
          <p:nvSpPr>
            <p:cNvPr id="6947" name="Google Shape;6947;p88"/>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8"/>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9" name="Google Shape;6949;p88"/>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0" name="Google Shape;6950;p88"/>
          <p:cNvGrpSpPr/>
          <p:nvPr/>
        </p:nvGrpSpPr>
        <p:grpSpPr>
          <a:xfrm>
            <a:off x="4882910" y="1379021"/>
            <a:ext cx="358971" cy="359224"/>
            <a:chOff x="-57956275" y="3197925"/>
            <a:chExt cx="319000" cy="319225"/>
          </a:xfrm>
        </p:grpSpPr>
        <p:sp>
          <p:nvSpPr>
            <p:cNvPr id="6951" name="Google Shape;6951;p88"/>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8"/>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8"/>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8"/>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8"/>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8"/>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8"/>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88"/>
          <p:cNvGrpSpPr/>
          <p:nvPr/>
        </p:nvGrpSpPr>
        <p:grpSpPr>
          <a:xfrm>
            <a:off x="4905064" y="1835446"/>
            <a:ext cx="314662" cy="358971"/>
            <a:chOff x="-57940525" y="3590375"/>
            <a:chExt cx="279625" cy="319000"/>
          </a:xfrm>
        </p:grpSpPr>
        <p:sp>
          <p:nvSpPr>
            <p:cNvPr id="6959" name="Google Shape;6959;p88"/>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8"/>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8"/>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8"/>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8"/>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88"/>
          <p:cNvGrpSpPr/>
          <p:nvPr/>
        </p:nvGrpSpPr>
        <p:grpSpPr>
          <a:xfrm>
            <a:off x="4875945" y="2276817"/>
            <a:ext cx="358099" cy="358999"/>
            <a:chOff x="-57959425" y="3982600"/>
            <a:chExt cx="318225" cy="319025"/>
          </a:xfrm>
        </p:grpSpPr>
        <p:sp>
          <p:nvSpPr>
            <p:cNvPr id="6965" name="Google Shape;6965;p88"/>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8"/>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8"/>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8"/>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88"/>
          <p:cNvGrpSpPr/>
          <p:nvPr/>
        </p:nvGrpSpPr>
        <p:grpSpPr>
          <a:xfrm>
            <a:off x="7076112" y="1380146"/>
            <a:ext cx="357226" cy="357226"/>
            <a:chOff x="-55987225" y="3198925"/>
            <a:chExt cx="317450" cy="317450"/>
          </a:xfrm>
        </p:grpSpPr>
        <p:sp>
          <p:nvSpPr>
            <p:cNvPr id="6970" name="Google Shape;6970;p88"/>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8"/>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8"/>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8"/>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88"/>
          <p:cNvGrpSpPr/>
          <p:nvPr/>
        </p:nvGrpSpPr>
        <p:grpSpPr>
          <a:xfrm>
            <a:off x="7076112" y="1836178"/>
            <a:ext cx="357226" cy="357367"/>
            <a:chOff x="-55987225" y="3591025"/>
            <a:chExt cx="317450" cy="317575"/>
          </a:xfrm>
        </p:grpSpPr>
        <p:sp>
          <p:nvSpPr>
            <p:cNvPr id="6975" name="Google Shape;6975;p88"/>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8"/>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8"/>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8"/>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8"/>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88"/>
          <p:cNvGrpSpPr/>
          <p:nvPr/>
        </p:nvGrpSpPr>
        <p:grpSpPr>
          <a:xfrm>
            <a:off x="7090027" y="2276817"/>
            <a:ext cx="358999" cy="358999"/>
            <a:chOff x="-55988800" y="3982600"/>
            <a:chExt cx="319025" cy="319025"/>
          </a:xfrm>
        </p:grpSpPr>
        <p:sp>
          <p:nvSpPr>
            <p:cNvPr id="6981" name="Google Shape;6981;p88"/>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8"/>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8"/>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8"/>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8"/>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88"/>
          <p:cNvGrpSpPr/>
          <p:nvPr/>
        </p:nvGrpSpPr>
        <p:grpSpPr>
          <a:xfrm>
            <a:off x="5748546" y="2734774"/>
            <a:ext cx="356326" cy="358971"/>
            <a:chOff x="-54026025" y="3192625"/>
            <a:chExt cx="316650" cy="319000"/>
          </a:xfrm>
        </p:grpSpPr>
        <p:sp>
          <p:nvSpPr>
            <p:cNvPr id="6987" name="Google Shape;6987;p88"/>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8"/>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8"/>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8"/>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8"/>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8"/>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8"/>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8"/>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88"/>
          <p:cNvGrpSpPr/>
          <p:nvPr/>
        </p:nvGrpSpPr>
        <p:grpSpPr>
          <a:xfrm>
            <a:off x="5768492" y="3205748"/>
            <a:ext cx="316434" cy="358099"/>
            <a:chOff x="-54007925" y="3584850"/>
            <a:chExt cx="281200" cy="318225"/>
          </a:xfrm>
        </p:grpSpPr>
        <p:sp>
          <p:nvSpPr>
            <p:cNvPr id="6996" name="Google Shape;6996;p88"/>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8"/>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8"/>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8"/>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8"/>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8"/>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88"/>
          <p:cNvGrpSpPr/>
          <p:nvPr/>
        </p:nvGrpSpPr>
        <p:grpSpPr>
          <a:xfrm>
            <a:off x="5768492" y="3667633"/>
            <a:ext cx="316434" cy="358914"/>
            <a:chOff x="-54007925" y="3975575"/>
            <a:chExt cx="281200" cy="318950"/>
          </a:xfrm>
        </p:grpSpPr>
        <p:sp>
          <p:nvSpPr>
            <p:cNvPr id="7003" name="Google Shape;7003;p88"/>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8"/>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8"/>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8"/>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88"/>
          <p:cNvGrpSpPr/>
          <p:nvPr/>
        </p:nvGrpSpPr>
        <p:grpSpPr>
          <a:xfrm>
            <a:off x="8003359" y="2752104"/>
            <a:ext cx="274770" cy="358492"/>
            <a:chOff x="-52005775" y="3208025"/>
            <a:chExt cx="244175" cy="318575"/>
          </a:xfrm>
        </p:grpSpPr>
        <p:sp>
          <p:nvSpPr>
            <p:cNvPr id="7008" name="Google Shape;7008;p88"/>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8"/>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8"/>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8"/>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8"/>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8"/>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8"/>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8"/>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8"/>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8"/>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8"/>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88"/>
          <p:cNvGrpSpPr/>
          <p:nvPr/>
        </p:nvGrpSpPr>
        <p:grpSpPr>
          <a:xfrm>
            <a:off x="5309825" y="1380146"/>
            <a:ext cx="358099" cy="358099"/>
            <a:chOff x="-57568775" y="3198925"/>
            <a:chExt cx="318225" cy="318225"/>
          </a:xfrm>
        </p:grpSpPr>
        <p:sp>
          <p:nvSpPr>
            <p:cNvPr id="7020" name="Google Shape;7020;p88"/>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8"/>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8"/>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8"/>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8"/>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8"/>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88"/>
          <p:cNvGrpSpPr/>
          <p:nvPr/>
        </p:nvGrpSpPr>
        <p:grpSpPr>
          <a:xfrm>
            <a:off x="5331543" y="1835446"/>
            <a:ext cx="314662" cy="358099"/>
            <a:chOff x="-57549075" y="3590375"/>
            <a:chExt cx="279625" cy="318225"/>
          </a:xfrm>
        </p:grpSpPr>
        <p:sp>
          <p:nvSpPr>
            <p:cNvPr id="7027" name="Google Shape;7027;p88"/>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8"/>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8"/>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8"/>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88"/>
          <p:cNvGrpSpPr/>
          <p:nvPr/>
        </p:nvGrpSpPr>
        <p:grpSpPr>
          <a:xfrm>
            <a:off x="5323740" y="2276817"/>
            <a:ext cx="359871" cy="359871"/>
            <a:chOff x="-57570350" y="3982600"/>
            <a:chExt cx="319800" cy="319800"/>
          </a:xfrm>
        </p:grpSpPr>
        <p:sp>
          <p:nvSpPr>
            <p:cNvPr id="7032" name="Google Shape;7032;p88"/>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8"/>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8"/>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8"/>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88"/>
          <p:cNvGrpSpPr/>
          <p:nvPr/>
        </p:nvGrpSpPr>
        <p:grpSpPr>
          <a:xfrm>
            <a:off x="7538779" y="1379246"/>
            <a:ext cx="314662" cy="358999"/>
            <a:chOff x="-55576850" y="3198125"/>
            <a:chExt cx="279625" cy="319025"/>
          </a:xfrm>
        </p:grpSpPr>
        <p:sp>
          <p:nvSpPr>
            <p:cNvPr id="7037" name="Google Shape;7037;p88"/>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8"/>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8"/>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8"/>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88"/>
          <p:cNvGrpSpPr/>
          <p:nvPr/>
        </p:nvGrpSpPr>
        <p:grpSpPr>
          <a:xfrm>
            <a:off x="7516174" y="1835221"/>
            <a:ext cx="359871" cy="358324"/>
            <a:chOff x="-55596550" y="3590175"/>
            <a:chExt cx="319800" cy="318425"/>
          </a:xfrm>
        </p:grpSpPr>
        <p:sp>
          <p:nvSpPr>
            <p:cNvPr id="7042" name="Google Shape;7042;p88"/>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8"/>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8"/>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8"/>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88"/>
          <p:cNvGrpSpPr/>
          <p:nvPr/>
        </p:nvGrpSpPr>
        <p:grpSpPr>
          <a:xfrm>
            <a:off x="7531412" y="2276564"/>
            <a:ext cx="358999" cy="359252"/>
            <a:chOff x="-55595775" y="3982375"/>
            <a:chExt cx="319025" cy="319250"/>
          </a:xfrm>
        </p:grpSpPr>
        <p:sp>
          <p:nvSpPr>
            <p:cNvPr id="7047" name="Google Shape;7047;p88"/>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8"/>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8"/>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8"/>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8"/>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8"/>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3" name="Google Shape;7053;p88"/>
          <p:cNvGrpSpPr/>
          <p:nvPr/>
        </p:nvGrpSpPr>
        <p:grpSpPr>
          <a:xfrm>
            <a:off x="6188595" y="2734774"/>
            <a:ext cx="358999" cy="358099"/>
            <a:chOff x="-53635375" y="3192625"/>
            <a:chExt cx="319025" cy="318225"/>
          </a:xfrm>
        </p:grpSpPr>
        <p:sp>
          <p:nvSpPr>
            <p:cNvPr id="7054" name="Google Shape;7054;p88"/>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8"/>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8"/>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88"/>
          <p:cNvGrpSpPr/>
          <p:nvPr/>
        </p:nvGrpSpPr>
        <p:grpSpPr>
          <a:xfrm>
            <a:off x="6210763" y="3205748"/>
            <a:ext cx="314662" cy="358999"/>
            <a:chOff x="-53615675" y="3584850"/>
            <a:chExt cx="279625" cy="319025"/>
          </a:xfrm>
        </p:grpSpPr>
        <p:sp>
          <p:nvSpPr>
            <p:cNvPr id="7058" name="Google Shape;7058;p88"/>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8"/>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8"/>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88"/>
          <p:cNvGrpSpPr/>
          <p:nvPr/>
        </p:nvGrpSpPr>
        <p:grpSpPr>
          <a:xfrm>
            <a:off x="6188609" y="3668674"/>
            <a:ext cx="358971" cy="357874"/>
            <a:chOff x="-53634575" y="3976500"/>
            <a:chExt cx="319000" cy="318025"/>
          </a:xfrm>
        </p:grpSpPr>
        <p:sp>
          <p:nvSpPr>
            <p:cNvPr id="7062" name="Google Shape;7062;p88"/>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8"/>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8"/>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8"/>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8"/>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8"/>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8"/>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8"/>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88"/>
          <p:cNvGrpSpPr/>
          <p:nvPr/>
        </p:nvGrpSpPr>
        <p:grpSpPr>
          <a:xfrm>
            <a:off x="7983413" y="3211628"/>
            <a:ext cx="314662" cy="358436"/>
            <a:chOff x="-52023900" y="3590075"/>
            <a:chExt cx="279625" cy="318525"/>
          </a:xfrm>
        </p:grpSpPr>
        <p:sp>
          <p:nvSpPr>
            <p:cNvPr id="7071" name="Google Shape;7071;p88"/>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8"/>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8"/>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8"/>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8"/>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8"/>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8"/>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88"/>
          <p:cNvGrpSpPr/>
          <p:nvPr/>
        </p:nvGrpSpPr>
        <p:grpSpPr>
          <a:xfrm>
            <a:off x="5746654" y="1380146"/>
            <a:ext cx="358971" cy="358971"/>
            <a:chOff x="-57173375" y="3198925"/>
            <a:chExt cx="319000" cy="319000"/>
          </a:xfrm>
        </p:grpSpPr>
        <p:sp>
          <p:nvSpPr>
            <p:cNvPr id="7079" name="Google Shape;7079;p88"/>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8"/>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8"/>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8"/>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88"/>
          <p:cNvGrpSpPr/>
          <p:nvPr/>
        </p:nvGrpSpPr>
        <p:grpSpPr>
          <a:xfrm>
            <a:off x="5747541" y="1857587"/>
            <a:ext cx="357198" cy="314690"/>
            <a:chOff x="-57176525" y="3610050"/>
            <a:chExt cx="317425" cy="279650"/>
          </a:xfrm>
        </p:grpSpPr>
        <p:sp>
          <p:nvSpPr>
            <p:cNvPr id="7084" name="Google Shape;7084;p88"/>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8"/>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8"/>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8"/>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8"/>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88"/>
          <p:cNvGrpSpPr/>
          <p:nvPr/>
        </p:nvGrpSpPr>
        <p:grpSpPr>
          <a:xfrm>
            <a:off x="7957995" y="1380146"/>
            <a:ext cx="358099" cy="356326"/>
            <a:chOff x="-55202750" y="3198925"/>
            <a:chExt cx="318225" cy="316650"/>
          </a:xfrm>
        </p:grpSpPr>
        <p:sp>
          <p:nvSpPr>
            <p:cNvPr id="7090" name="Google Shape;7090;p88"/>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8"/>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88"/>
          <p:cNvGrpSpPr/>
          <p:nvPr/>
        </p:nvGrpSpPr>
        <p:grpSpPr>
          <a:xfrm>
            <a:off x="7968629" y="1835446"/>
            <a:ext cx="336830" cy="358099"/>
            <a:chOff x="-55194875" y="3590375"/>
            <a:chExt cx="299325" cy="318225"/>
          </a:xfrm>
        </p:grpSpPr>
        <p:sp>
          <p:nvSpPr>
            <p:cNvPr id="7093" name="Google Shape;7093;p88"/>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8"/>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8"/>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8"/>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8"/>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88"/>
          <p:cNvGrpSpPr/>
          <p:nvPr/>
        </p:nvGrpSpPr>
        <p:grpSpPr>
          <a:xfrm>
            <a:off x="7973247" y="2277717"/>
            <a:ext cx="357198" cy="357198"/>
            <a:chOff x="-55203525" y="3983400"/>
            <a:chExt cx="317425" cy="317425"/>
          </a:xfrm>
        </p:grpSpPr>
        <p:sp>
          <p:nvSpPr>
            <p:cNvPr id="7099" name="Google Shape;7099;p88"/>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8"/>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8"/>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88"/>
          <p:cNvGrpSpPr/>
          <p:nvPr/>
        </p:nvGrpSpPr>
        <p:grpSpPr>
          <a:xfrm>
            <a:off x="6639727" y="2734774"/>
            <a:ext cx="335930" cy="358971"/>
            <a:chOff x="-53232900" y="3192625"/>
            <a:chExt cx="298525" cy="319000"/>
          </a:xfrm>
        </p:grpSpPr>
        <p:sp>
          <p:nvSpPr>
            <p:cNvPr id="7103" name="Google Shape;7103;p88"/>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8"/>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8"/>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8"/>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8"/>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8"/>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8"/>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8"/>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88"/>
          <p:cNvGrpSpPr/>
          <p:nvPr/>
        </p:nvGrpSpPr>
        <p:grpSpPr>
          <a:xfrm>
            <a:off x="6629093" y="3205748"/>
            <a:ext cx="357198" cy="356326"/>
            <a:chOff x="-53242350" y="3584850"/>
            <a:chExt cx="317425" cy="316650"/>
          </a:xfrm>
        </p:grpSpPr>
        <p:sp>
          <p:nvSpPr>
            <p:cNvPr id="7112" name="Google Shape;7112;p88"/>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8"/>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8"/>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8"/>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8"/>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88"/>
          <p:cNvGrpSpPr/>
          <p:nvPr/>
        </p:nvGrpSpPr>
        <p:grpSpPr>
          <a:xfrm>
            <a:off x="6650362" y="3668449"/>
            <a:ext cx="314662" cy="358999"/>
            <a:chOff x="-53224225" y="3976300"/>
            <a:chExt cx="279625" cy="319025"/>
          </a:xfrm>
        </p:grpSpPr>
        <p:sp>
          <p:nvSpPr>
            <p:cNvPr id="7118" name="Google Shape;7118;p88"/>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8"/>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8"/>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8"/>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8"/>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8"/>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8"/>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88"/>
          <p:cNvGrpSpPr/>
          <p:nvPr/>
        </p:nvGrpSpPr>
        <p:grpSpPr>
          <a:xfrm>
            <a:off x="7961258" y="3676129"/>
            <a:ext cx="358971" cy="358408"/>
            <a:chOff x="-52043575" y="3983125"/>
            <a:chExt cx="319000" cy="318500"/>
          </a:xfrm>
        </p:grpSpPr>
        <p:sp>
          <p:nvSpPr>
            <p:cNvPr id="7126" name="Google Shape;7126;p88"/>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8"/>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8"/>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8"/>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8"/>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8"/>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8"/>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8"/>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8"/>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88"/>
          <p:cNvGrpSpPr/>
          <p:nvPr/>
        </p:nvGrpSpPr>
        <p:grpSpPr>
          <a:xfrm>
            <a:off x="6215199" y="1380146"/>
            <a:ext cx="314662" cy="358971"/>
            <a:chOff x="-56766175" y="3198925"/>
            <a:chExt cx="279625" cy="319000"/>
          </a:xfrm>
        </p:grpSpPr>
        <p:sp>
          <p:nvSpPr>
            <p:cNvPr id="7136" name="Google Shape;7136;p88"/>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8"/>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8"/>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8"/>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8"/>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8"/>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8"/>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88"/>
          <p:cNvGrpSpPr/>
          <p:nvPr/>
        </p:nvGrpSpPr>
        <p:grpSpPr>
          <a:xfrm>
            <a:off x="6214313" y="1835446"/>
            <a:ext cx="316434" cy="358099"/>
            <a:chOff x="-56766175" y="3590375"/>
            <a:chExt cx="281200" cy="318225"/>
          </a:xfrm>
        </p:grpSpPr>
        <p:sp>
          <p:nvSpPr>
            <p:cNvPr id="7144" name="Google Shape;7144;p88"/>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8"/>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8"/>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8"/>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88"/>
          <p:cNvGrpSpPr/>
          <p:nvPr/>
        </p:nvGrpSpPr>
        <p:grpSpPr>
          <a:xfrm>
            <a:off x="6251269" y="2276817"/>
            <a:ext cx="272126" cy="358099"/>
            <a:chOff x="-56747275" y="3982600"/>
            <a:chExt cx="241825" cy="318225"/>
          </a:xfrm>
        </p:grpSpPr>
        <p:sp>
          <p:nvSpPr>
            <p:cNvPr id="7149" name="Google Shape;7149;p88"/>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8"/>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8"/>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8"/>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8"/>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8"/>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8"/>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88"/>
          <p:cNvGrpSpPr/>
          <p:nvPr/>
        </p:nvGrpSpPr>
        <p:grpSpPr>
          <a:xfrm>
            <a:off x="4859020" y="3219055"/>
            <a:ext cx="358999" cy="342991"/>
            <a:chOff x="-54812875" y="3596675"/>
            <a:chExt cx="319025" cy="304800"/>
          </a:xfrm>
        </p:grpSpPr>
        <p:sp>
          <p:nvSpPr>
            <p:cNvPr id="7157" name="Google Shape;7157;p88"/>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8"/>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8"/>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8"/>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8"/>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8"/>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8"/>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4" name="Google Shape;7164;p88"/>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8"/>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6" name="Google Shape;7166;p88"/>
          <p:cNvGrpSpPr/>
          <p:nvPr/>
        </p:nvGrpSpPr>
        <p:grpSpPr>
          <a:xfrm>
            <a:off x="4881188" y="3675538"/>
            <a:ext cx="314662" cy="358099"/>
            <a:chOff x="-54793175" y="3982600"/>
            <a:chExt cx="279625" cy="318225"/>
          </a:xfrm>
        </p:grpSpPr>
        <p:sp>
          <p:nvSpPr>
            <p:cNvPr id="7167" name="Google Shape;7167;p88"/>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8"/>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8"/>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8"/>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8"/>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8"/>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8"/>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88"/>
          <p:cNvGrpSpPr/>
          <p:nvPr/>
        </p:nvGrpSpPr>
        <p:grpSpPr>
          <a:xfrm>
            <a:off x="7092647" y="2734774"/>
            <a:ext cx="314662" cy="358099"/>
            <a:chOff x="-52832000" y="3192625"/>
            <a:chExt cx="279625" cy="318225"/>
          </a:xfrm>
        </p:grpSpPr>
        <p:sp>
          <p:nvSpPr>
            <p:cNvPr id="7175" name="Google Shape;7175;p88"/>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8"/>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8"/>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8"/>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8"/>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8"/>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8"/>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8"/>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88"/>
          <p:cNvGrpSpPr/>
          <p:nvPr/>
        </p:nvGrpSpPr>
        <p:grpSpPr>
          <a:xfrm>
            <a:off x="5779179" y="2276142"/>
            <a:ext cx="323524" cy="358774"/>
            <a:chOff x="-57162350" y="3982000"/>
            <a:chExt cx="287500" cy="318825"/>
          </a:xfrm>
        </p:grpSpPr>
        <p:sp>
          <p:nvSpPr>
            <p:cNvPr id="7184" name="Google Shape;7184;p88"/>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8"/>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8"/>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8"/>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8"/>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8"/>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8"/>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8"/>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88"/>
          <p:cNvGrpSpPr/>
          <p:nvPr/>
        </p:nvGrpSpPr>
        <p:grpSpPr>
          <a:xfrm>
            <a:off x="7070492" y="3206648"/>
            <a:ext cx="358971" cy="357198"/>
            <a:chOff x="-52851675" y="3585650"/>
            <a:chExt cx="319000" cy="317425"/>
          </a:xfrm>
        </p:grpSpPr>
        <p:sp>
          <p:nvSpPr>
            <p:cNvPr id="7193" name="Google Shape;7193;p88"/>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8"/>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8"/>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8"/>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8"/>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8"/>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88"/>
          <p:cNvGrpSpPr/>
          <p:nvPr/>
        </p:nvGrpSpPr>
        <p:grpSpPr>
          <a:xfrm>
            <a:off x="7092647" y="3668449"/>
            <a:ext cx="314662" cy="358999"/>
            <a:chOff x="-52832000" y="3976300"/>
            <a:chExt cx="279625" cy="319025"/>
          </a:xfrm>
        </p:grpSpPr>
        <p:sp>
          <p:nvSpPr>
            <p:cNvPr id="7200" name="Google Shape;7200;p88"/>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8"/>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8"/>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8"/>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8"/>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88"/>
          <p:cNvGrpSpPr/>
          <p:nvPr/>
        </p:nvGrpSpPr>
        <p:grpSpPr>
          <a:xfrm>
            <a:off x="6209853" y="4123097"/>
            <a:ext cx="316434" cy="358099"/>
            <a:chOff x="-51633225" y="3198925"/>
            <a:chExt cx="281200" cy="318225"/>
          </a:xfrm>
        </p:grpSpPr>
        <p:sp>
          <p:nvSpPr>
            <p:cNvPr id="7206" name="Google Shape;7206;p88"/>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8"/>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8"/>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8"/>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8"/>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8"/>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8"/>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88"/>
          <p:cNvGrpSpPr/>
          <p:nvPr/>
        </p:nvGrpSpPr>
        <p:grpSpPr>
          <a:xfrm>
            <a:off x="6628676" y="1381018"/>
            <a:ext cx="365188" cy="357226"/>
            <a:chOff x="-56396775" y="3199700"/>
            <a:chExt cx="324525" cy="317450"/>
          </a:xfrm>
        </p:grpSpPr>
        <p:sp>
          <p:nvSpPr>
            <p:cNvPr id="7214" name="Google Shape;7214;p88"/>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8"/>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8"/>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8"/>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8"/>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8"/>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88"/>
          <p:cNvGrpSpPr/>
          <p:nvPr/>
        </p:nvGrpSpPr>
        <p:grpSpPr>
          <a:xfrm>
            <a:off x="6631771" y="1846953"/>
            <a:ext cx="358999" cy="335958"/>
            <a:chOff x="-56394425" y="3600600"/>
            <a:chExt cx="319025" cy="298550"/>
          </a:xfrm>
        </p:grpSpPr>
        <p:sp>
          <p:nvSpPr>
            <p:cNvPr id="7221" name="Google Shape;7221;p88"/>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8"/>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8"/>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88"/>
          <p:cNvGrpSpPr/>
          <p:nvPr/>
        </p:nvGrpSpPr>
        <p:grpSpPr>
          <a:xfrm>
            <a:off x="6662538" y="2277717"/>
            <a:ext cx="327068" cy="357198"/>
            <a:chOff x="-56379450" y="3983400"/>
            <a:chExt cx="290650" cy="317425"/>
          </a:xfrm>
        </p:grpSpPr>
        <p:sp>
          <p:nvSpPr>
            <p:cNvPr id="7225" name="Google Shape;7225;p88"/>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8"/>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8"/>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8"/>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8"/>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8"/>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8"/>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8"/>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88"/>
          <p:cNvGrpSpPr/>
          <p:nvPr/>
        </p:nvGrpSpPr>
        <p:grpSpPr>
          <a:xfrm>
            <a:off x="5326242" y="2741864"/>
            <a:ext cx="316434" cy="358971"/>
            <a:chOff x="-54401725" y="3198925"/>
            <a:chExt cx="281200" cy="319000"/>
          </a:xfrm>
        </p:grpSpPr>
        <p:sp>
          <p:nvSpPr>
            <p:cNvPr id="7234" name="Google Shape;7234;p88"/>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8"/>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8"/>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8"/>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8"/>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8"/>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8"/>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8"/>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8"/>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8"/>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8"/>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88"/>
          <p:cNvGrpSpPr/>
          <p:nvPr/>
        </p:nvGrpSpPr>
        <p:grpSpPr>
          <a:xfrm>
            <a:off x="5327128" y="3211965"/>
            <a:ext cx="314662" cy="358099"/>
            <a:chOff x="-54401725" y="3590375"/>
            <a:chExt cx="279625" cy="318225"/>
          </a:xfrm>
        </p:grpSpPr>
        <p:sp>
          <p:nvSpPr>
            <p:cNvPr id="7246" name="Google Shape;7246;p88"/>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8"/>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8"/>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8"/>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8"/>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8"/>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88"/>
          <p:cNvGrpSpPr/>
          <p:nvPr/>
        </p:nvGrpSpPr>
        <p:grpSpPr>
          <a:xfrm>
            <a:off x="5324920" y="3675538"/>
            <a:ext cx="319079" cy="358099"/>
            <a:chOff x="-54403300" y="3982600"/>
            <a:chExt cx="283550" cy="318225"/>
          </a:xfrm>
        </p:grpSpPr>
        <p:sp>
          <p:nvSpPr>
            <p:cNvPr id="7253" name="Google Shape;7253;p88"/>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8"/>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8"/>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8"/>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8"/>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88"/>
          <p:cNvGrpSpPr/>
          <p:nvPr/>
        </p:nvGrpSpPr>
        <p:grpSpPr>
          <a:xfrm>
            <a:off x="7512313" y="2736772"/>
            <a:ext cx="356298" cy="356973"/>
            <a:chOff x="-52458650" y="3194400"/>
            <a:chExt cx="316625" cy="317225"/>
          </a:xfrm>
        </p:grpSpPr>
        <p:sp>
          <p:nvSpPr>
            <p:cNvPr id="7259" name="Google Shape;7259;p88"/>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8"/>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8"/>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8"/>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8"/>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8"/>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8"/>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8"/>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88"/>
          <p:cNvGrpSpPr/>
          <p:nvPr/>
        </p:nvGrpSpPr>
        <p:grpSpPr>
          <a:xfrm>
            <a:off x="4881188" y="2741864"/>
            <a:ext cx="314662" cy="358971"/>
            <a:chOff x="-54793175" y="3198925"/>
            <a:chExt cx="279625" cy="319000"/>
          </a:xfrm>
        </p:grpSpPr>
        <p:sp>
          <p:nvSpPr>
            <p:cNvPr id="7268" name="Google Shape;7268;p88"/>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8"/>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8"/>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8"/>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8"/>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8"/>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8"/>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88"/>
          <p:cNvGrpSpPr/>
          <p:nvPr/>
        </p:nvGrpSpPr>
        <p:grpSpPr>
          <a:xfrm>
            <a:off x="7521611" y="3205748"/>
            <a:ext cx="337703" cy="357845"/>
            <a:chOff x="-52450000" y="3584850"/>
            <a:chExt cx="300100" cy="318000"/>
          </a:xfrm>
        </p:grpSpPr>
        <p:sp>
          <p:nvSpPr>
            <p:cNvPr id="7276" name="Google Shape;7276;p88"/>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8"/>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8"/>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8"/>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8"/>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8"/>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8"/>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88"/>
          <p:cNvGrpSpPr/>
          <p:nvPr/>
        </p:nvGrpSpPr>
        <p:grpSpPr>
          <a:xfrm>
            <a:off x="7533131" y="3670221"/>
            <a:ext cx="314662" cy="357226"/>
            <a:chOff x="-52440550" y="3977875"/>
            <a:chExt cx="279625" cy="317450"/>
          </a:xfrm>
        </p:grpSpPr>
        <p:sp>
          <p:nvSpPr>
            <p:cNvPr id="7284" name="Google Shape;7284;p88"/>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8"/>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8"/>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8"/>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8"/>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8"/>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8"/>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8"/>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88"/>
          <p:cNvGrpSpPr/>
          <p:nvPr/>
        </p:nvGrpSpPr>
        <p:grpSpPr>
          <a:xfrm>
            <a:off x="6645066" y="4126427"/>
            <a:ext cx="314662" cy="358999"/>
            <a:chOff x="-51623775" y="3584850"/>
            <a:chExt cx="279625" cy="319025"/>
          </a:xfrm>
        </p:grpSpPr>
        <p:sp>
          <p:nvSpPr>
            <p:cNvPr id="7293" name="Google Shape;7293;p88"/>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8"/>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8"/>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8"/>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8"/>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8"/>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8"/>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8"/>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8"/>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2" name="Google Shape;7302;p88"/>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303" name="Google Shape;7303;p88"/>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07" name="Shape 7307"/>
        <p:cNvGrpSpPr/>
        <p:nvPr/>
      </p:nvGrpSpPr>
      <p:grpSpPr>
        <a:xfrm>
          <a:off x="0" y="0"/>
          <a:ext cx="0" cy="0"/>
          <a:chOff x="0" y="0"/>
          <a:chExt cx="0" cy="0"/>
        </a:xfrm>
      </p:grpSpPr>
      <p:grpSp>
        <p:nvGrpSpPr>
          <p:cNvPr id="7308" name="Google Shape;7308;p89"/>
          <p:cNvGrpSpPr/>
          <p:nvPr/>
        </p:nvGrpSpPr>
        <p:grpSpPr>
          <a:xfrm>
            <a:off x="885675" y="1386849"/>
            <a:ext cx="276003" cy="357300"/>
            <a:chOff x="-50469125" y="3183175"/>
            <a:chExt cx="233150" cy="301825"/>
          </a:xfrm>
        </p:grpSpPr>
        <p:sp>
          <p:nvSpPr>
            <p:cNvPr id="7309" name="Google Shape;7309;p89"/>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9"/>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9"/>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89"/>
          <p:cNvGrpSpPr/>
          <p:nvPr/>
        </p:nvGrpSpPr>
        <p:grpSpPr>
          <a:xfrm>
            <a:off x="845574" y="1822251"/>
            <a:ext cx="356205" cy="355288"/>
            <a:chOff x="-50504575" y="3550975"/>
            <a:chExt cx="300900" cy="300125"/>
          </a:xfrm>
        </p:grpSpPr>
        <p:sp>
          <p:nvSpPr>
            <p:cNvPr id="7313" name="Google Shape;7313;p89"/>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9"/>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9"/>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9"/>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89"/>
          <p:cNvGrpSpPr/>
          <p:nvPr/>
        </p:nvGrpSpPr>
        <p:grpSpPr>
          <a:xfrm>
            <a:off x="845574" y="2260493"/>
            <a:ext cx="356205" cy="354341"/>
            <a:chOff x="-50503000" y="3921175"/>
            <a:chExt cx="300900" cy="299325"/>
          </a:xfrm>
        </p:grpSpPr>
        <p:sp>
          <p:nvSpPr>
            <p:cNvPr id="7318" name="Google Shape;7318;p89"/>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9"/>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9"/>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9"/>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9"/>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89"/>
          <p:cNvGrpSpPr/>
          <p:nvPr/>
        </p:nvGrpSpPr>
        <p:grpSpPr>
          <a:xfrm>
            <a:off x="3049627" y="1406411"/>
            <a:ext cx="355258" cy="356205"/>
            <a:chOff x="-48630025" y="3199700"/>
            <a:chExt cx="300100" cy="300900"/>
          </a:xfrm>
        </p:grpSpPr>
        <p:sp>
          <p:nvSpPr>
            <p:cNvPr id="7324" name="Google Shape;7324;p89"/>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9"/>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9"/>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89"/>
          <p:cNvGrpSpPr/>
          <p:nvPr/>
        </p:nvGrpSpPr>
        <p:grpSpPr>
          <a:xfrm>
            <a:off x="3049627" y="1843707"/>
            <a:ext cx="355258" cy="355258"/>
            <a:chOff x="-48630025" y="3569100"/>
            <a:chExt cx="300100" cy="300100"/>
          </a:xfrm>
        </p:grpSpPr>
        <p:sp>
          <p:nvSpPr>
            <p:cNvPr id="7328" name="Google Shape;7328;p89"/>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9"/>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9"/>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9"/>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9"/>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9"/>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9"/>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9"/>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9"/>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9"/>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89"/>
          <p:cNvGrpSpPr/>
          <p:nvPr/>
        </p:nvGrpSpPr>
        <p:grpSpPr>
          <a:xfrm>
            <a:off x="3050101" y="2281003"/>
            <a:ext cx="354311" cy="353394"/>
            <a:chOff x="-48629225" y="3938500"/>
            <a:chExt cx="299300" cy="298525"/>
          </a:xfrm>
        </p:grpSpPr>
        <p:sp>
          <p:nvSpPr>
            <p:cNvPr id="7339" name="Google Shape;7339;p89"/>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9"/>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9"/>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9"/>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89"/>
          <p:cNvGrpSpPr/>
          <p:nvPr/>
        </p:nvGrpSpPr>
        <p:grpSpPr>
          <a:xfrm>
            <a:off x="1785504" y="2752344"/>
            <a:ext cx="311458" cy="354341"/>
            <a:chOff x="-46762575" y="3200500"/>
            <a:chExt cx="263100" cy="299325"/>
          </a:xfrm>
        </p:grpSpPr>
        <p:sp>
          <p:nvSpPr>
            <p:cNvPr id="7344" name="Google Shape;7344;p89"/>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9"/>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9"/>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9"/>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9"/>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89"/>
          <p:cNvGrpSpPr/>
          <p:nvPr/>
        </p:nvGrpSpPr>
        <p:grpSpPr>
          <a:xfrm>
            <a:off x="1763589" y="3211066"/>
            <a:ext cx="355288" cy="312375"/>
            <a:chOff x="-46779900" y="3588000"/>
            <a:chExt cx="300125" cy="263875"/>
          </a:xfrm>
        </p:grpSpPr>
        <p:sp>
          <p:nvSpPr>
            <p:cNvPr id="7350" name="Google Shape;7350;p89"/>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9"/>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9"/>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9"/>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89"/>
          <p:cNvGrpSpPr/>
          <p:nvPr/>
        </p:nvGrpSpPr>
        <p:grpSpPr>
          <a:xfrm>
            <a:off x="1764062" y="3625988"/>
            <a:ext cx="354341" cy="353394"/>
            <a:chOff x="-46779100" y="3938500"/>
            <a:chExt cx="299325" cy="298525"/>
          </a:xfrm>
        </p:grpSpPr>
        <p:sp>
          <p:nvSpPr>
            <p:cNvPr id="7355" name="Google Shape;7355;p89"/>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9"/>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89"/>
          <p:cNvGrpSpPr/>
          <p:nvPr/>
        </p:nvGrpSpPr>
        <p:grpSpPr>
          <a:xfrm>
            <a:off x="3971800" y="2758855"/>
            <a:ext cx="355258" cy="355288"/>
            <a:chOff x="-44924250" y="3206000"/>
            <a:chExt cx="300100" cy="300125"/>
          </a:xfrm>
        </p:grpSpPr>
        <p:sp>
          <p:nvSpPr>
            <p:cNvPr id="7358" name="Google Shape;7358;p89"/>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9"/>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9"/>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9"/>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9"/>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89"/>
          <p:cNvGrpSpPr/>
          <p:nvPr/>
        </p:nvGrpSpPr>
        <p:grpSpPr>
          <a:xfrm>
            <a:off x="1286286" y="1386849"/>
            <a:ext cx="355258" cy="355258"/>
            <a:chOff x="-50134375" y="3183175"/>
            <a:chExt cx="300100" cy="300100"/>
          </a:xfrm>
        </p:grpSpPr>
        <p:sp>
          <p:nvSpPr>
            <p:cNvPr id="7364" name="Google Shape;7364;p89"/>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9"/>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9"/>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9"/>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9"/>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9"/>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9"/>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9"/>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9"/>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9"/>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89"/>
          <p:cNvGrpSpPr/>
          <p:nvPr/>
        </p:nvGrpSpPr>
        <p:grpSpPr>
          <a:xfrm>
            <a:off x="1286286" y="1822251"/>
            <a:ext cx="355258" cy="355288"/>
            <a:chOff x="-50134375" y="3550975"/>
            <a:chExt cx="300100" cy="300125"/>
          </a:xfrm>
        </p:grpSpPr>
        <p:sp>
          <p:nvSpPr>
            <p:cNvPr id="7375" name="Google Shape;7375;p89"/>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9"/>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89"/>
          <p:cNvGrpSpPr/>
          <p:nvPr/>
        </p:nvGrpSpPr>
        <p:grpSpPr>
          <a:xfrm>
            <a:off x="1286286" y="2259783"/>
            <a:ext cx="355258" cy="355051"/>
            <a:chOff x="-50134375" y="3920575"/>
            <a:chExt cx="300100" cy="299925"/>
          </a:xfrm>
        </p:grpSpPr>
        <p:sp>
          <p:nvSpPr>
            <p:cNvPr id="7378" name="Google Shape;7378;p89"/>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9"/>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9"/>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89"/>
          <p:cNvGrpSpPr/>
          <p:nvPr/>
        </p:nvGrpSpPr>
        <p:grpSpPr>
          <a:xfrm>
            <a:off x="3497010" y="1407358"/>
            <a:ext cx="357123" cy="355258"/>
            <a:chOff x="-48262200" y="3200500"/>
            <a:chExt cx="301675" cy="300100"/>
          </a:xfrm>
        </p:grpSpPr>
        <p:sp>
          <p:nvSpPr>
            <p:cNvPr id="7382" name="Google Shape;7382;p89"/>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9"/>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9"/>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9"/>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9"/>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9"/>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9"/>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9"/>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9"/>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89"/>
          <p:cNvGrpSpPr/>
          <p:nvPr/>
        </p:nvGrpSpPr>
        <p:grpSpPr>
          <a:xfrm>
            <a:off x="3526383" y="1844447"/>
            <a:ext cx="298377" cy="354519"/>
            <a:chOff x="-48233050" y="3569725"/>
            <a:chExt cx="252050" cy="299475"/>
          </a:xfrm>
        </p:grpSpPr>
        <p:sp>
          <p:nvSpPr>
            <p:cNvPr id="7392" name="Google Shape;7392;p89"/>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9"/>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9"/>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89"/>
          <p:cNvGrpSpPr/>
          <p:nvPr/>
        </p:nvGrpSpPr>
        <p:grpSpPr>
          <a:xfrm>
            <a:off x="3550148" y="2278191"/>
            <a:ext cx="250847" cy="358070"/>
            <a:chOff x="-48216525" y="3936125"/>
            <a:chExt cx="211900" cy="302475"/>
          </a:xfrm>
        </p:grpSpPr>
        <p:sp>
          <p:nvSpPr>
            <p:cNvPr id="7396" name="Google Shape;7396;p89"/>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9"/>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9"/>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9"/>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89"/>
          <p:cNvGrpSpPr/>
          <p:nvPr/>
        </p:nvGrpSpPr>
        <p:grpSpPr>
          <a:xfrm>
            <a:off x="2205866" y="2753261"/>
            <a:ext cx="355258" cy="355288"/>
            <a:chOff x="-46410500" y="3201275"/>
            <a:chExt cx="300100" cy="300125"/>
          </a:xfrm>
        </p:grpSpPr>
        <p:sp>
          <p:nvSpPr>
            <p:cNvPr id="7401" name="Google Shape;7401;p89"/>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9"/>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9"/>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9"/>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9"/>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89"/>
          <p:cNvGrpSpPr/>
          <p:nvPr/>
        </p:nvGrpSpPr>
        <p:grpSpPr>
          <a:xfrm>
            <a:off x="2205866" y="3188692"/>
            <a:ext cx="355258" cy="356205"/>
            <a:chOff x="-46409700" y="3569100"/>
            <a:chExt cx="300100" cy="300900"/>
          </a:xfrm>
        </p:grpSpPr>
        <p:sp>
          <p:nvSpPr>
            <p:cNvPr id="7407" name="Google Shape;7407;p89"/>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9"/>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9"/>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9"/>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9"/>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89"/>
          <p:cNvGrpSpPr/>
          <p:nvPr/>
        </p:nvGrpSpPr>
        <p:grpSpPr>
          <a:xfrm>
            <a:off x="2193747" y="3624124"/>
            <a:ext cx="379497" cy="358070"/>
            <a:chOff x="-46422300" y="3936925"/>
            <a:chExt cx="320575" cy="302475"/>
          </a:xfrm>
        </p:grpSpPr>
        <p:sp>
          <p:nvSpPr>
            <p:cNvPr id="7413" name="Google Shape;7413;p89"/>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9"/>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89"/>
          <p:cNvGrpSpPr/>
          <p:nvPr/>
        </p:nvGrpSpPr>
        <p:grpSpPr>
          <a:xfrm>
            <a:off x="3971326" y="3178452"/>
            <a:ext cx="356205" cy="355258"/>
            <a:chOff x="-44914800" y="3560450"/>
            <a:chExt cx="300900" cy="300100"/>
          </a:xfrm>
        </p:grpSpPr>
        <p:sp>
          <p:nvSpPr>
            <p:cNvPr id="7416" name="Google Shape;7416;p89"/>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9"/>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9"/>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9"/>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9"/>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89"/>
          <p:cNvGrpSpPr/>
          <p:nvPr/>
        </p:nvGrpSpPr>
        <p:grpSpPr>
          <a:xfrm>
            <a:off x="1726378" y="1387086"/>
            <a:ext cx="354311" cy="354104"/>
            <a:chOff x="-49764975" y="3183375"/>
            <a:chExt cx="299300" cy="299125"/>
          </a:xfrm>
        </p:grpSpPr>
        <p:sp>
          <p:nvSpPr>
            <p:cNvPr id="7422" name="Google Shape;7422;p89"/>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9"/>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9"/>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9"/>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9"/>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9"/>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9"/>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9"/>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9"/>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89"/>
          <p:cNvGrpSpPr/>
          <p:nvPr/>
        </p:nvGrpSpPr>
        <p:grpSpPr>
          <a:xfrm>
            <a:off x="1726378" y="1822547"/>
            <a:ext cx="354311" cy="355909"/>
            <a:chOff x="-49764975" y="3551225"/>
            <a:chExt cx="299300" cy="300650"/>
          </a:xfrm>
        </p:grpSpPr>
        <p:sp>
          <p:nvSpPr>
            <p:cNvPr id="7432" name="Google Shape;7432;p89"/>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9"/>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9"/>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9"/>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9"/>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9"/>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9"/>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9"/>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9"/>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9"/>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9"/>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89"/>
          <p:cNvGrpSpPr/>
          <p:nvPr/>
        </p:nvGrpSpPr>
        <p:grpSpPr>
          <a:xfrm>
            <a:off x="1724040" y="2259310"/>
            <a:ext cx="358987" cy="355525"/>
            <a:chOff x="-49766550" y="3920175"/>
            <a:chExt cx="303250" cy="300325"/>
          </a:xfrm>
        </p:grpSpPr>
        <p:sp>
          <p:nvSpPr>
            <p:cNvPr id="7444" name="Google Shape;7444;p89"/>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9"/>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9"/>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9"/>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89"/>
          <p:cNvGrpSpPr/>
          <p:nvPr/>
        </p:nvGrpSpPr>
        <p:grpSpPr>
          <a:xfrm>
            <a:off x="3939571" y="1407358"/>
            <a:ext cx="357123" cy="354341"/>
            <a:chOff x="-47892800" y="3200500"/>
            <a:chExt cx="301675" cy="299325"/>
          </a:xfrm>
        </p:grpSpPr>
        <p:sp>
          <p:nvSpPr>
            <p:cNvPr id="7449" name="Google Shape;7449;p89"/>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9"/>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9"/>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9"/>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9"/>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9"/>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89"/>
          <p:cNvGrpSpPr/>
          <p:nvPr/>
        </p:nvGrpSpPr>
        <p:grpSpPr>
          <a:xfrm>
            <a:off x="4003437" y="1843707"/>
            <a:ext cx="229391" cy="355258"/>
            <a:chOff x="-47839250" y="3569100"/>
            <a:chExt cx="193775" cy="300100"/>
          </a:xfrm>
        </p:grpSpPr>
        <p:sp>
          <p:nvSpPr>
            <p:cNvPr id="7456" name="Google Shape;7456;p89"/>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9"/>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9"/>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9"/>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9"/>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9"/>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89"/>
          <p:cNvGrpSpPr/>
          <p:nvPr/>
        </p:nvGrpSpPr>
        <p:grpSpPr>
          <a:xfrm>
            <a:off x="3940503" y="2280056"/>
            <a:ext cx="355258" cy="356205"/>
            <a:chOff x="-47892800" y="3937700"/>
            <a:chExt cx="300100" cy="300900"/>
          </a:xfrm>
        </p:grpSpPr>
        <p:sp>
          <p:nvSpPr>
            <p:cNvPr id="7463" name="Google Shape;7463;p89"/>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9"/>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9"/>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9"/>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9"/>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9"/>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9"/>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9"/>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89"/>
          <p:cNvGrpSpPr/>
          <p:nvPr/>
        </p:nvGrpSpPr>
        <p:grpSpPr>
          <a:xfrm>
            <a:off x="2645798" y="2773770"/>
            <a:ext cx="355258" cy="311458"/>
            <a:chOff x="-46042675" y="3218600"/>
            <a:chExt cx="300100" cy="263100"/>
          </a:xfrm>
        </p:grpSpPr>
        <p:sp>
          <p:nvSpPr>
            <p:cNvPr id="7472" name="Google Shape;7472;p89"/>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9"/>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9"/>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9"/>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9"/>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9"/>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89"/>
          <p:cNvGrpSpPr/>
          <p:nvPr/>
        </p:nvGrpSpPr>
        <p:grpSpPr>
          <a:xfrm>
            <a:off x="2645798" y="3188219"/>
            <a:ext cx="355258" cy="323118"/>
            <a:chOff x="-46042675" y="3568700"/>
            <a:chExt cx="300100" cy="272950"/>
          </a:xfrm>
        </p:grpSpPr>
        <p:sp>
          <p:nvSpPr>
            <p:cNvPr id="7479" name="Google Shape;7479;p89"/>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9"/>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9"/>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9"/>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89"/>
          <p:cNvGrpSpPr/>
          <p:nvPr/>
        </p:nvGrpSpPr>
        <p:grpSpPr>
          <a:xfrm>
            <a:off x="2687749" y="3625189"/>
            <a:ext cx="271357" cy="356057"/>
            <a:chOff x="-46007225" y="3937825"/>
            <a:chExt cx="229225" cy="300775"/>
          </a:xfrm>
        </p:grpSpPr>
        <p:sp>
          <p:nvSpPr>
            <p:cNvPr id="7484" name="Google Shape;7484;p89"/>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9"/>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9"/>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9"/>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9"/>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9"/>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9"/>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9"/>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9"/>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9"/>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89"/>
          <p:cNvGrpSpPr/>
          <p:nvPr/>
        </p:nvGrpSpPr>
        <p:grpSpPr>
          <a:xfrm>
            <a:off x="3993241" y="3615275"/>
            <a:ext cx="312375" cy="357596"/>
            <a:chOff x="-44895900" y="3929450"/>
            <a:chExt cx="263875" cy="302075"/>
          </a:xfrm>
        </p:grpSpPr>
        <p:sp>
          <p:nvSpPr>
            <p:cNvPr id="7495" name="Google Shape;7495;p89"/>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9"/>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9"/>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9"/>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9"/>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9"/>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89"/>
          <p:cNvGrpSpPr/>
          <p:nvPr/>
        </p:nvGrpSpPr>
        <p:grpSpPr>
          <a:xfrm>
            <a:off x="2167060" y="1398036"/>
            <a:ext cx="356205" cy="332885"/>
            <a:chOff x="-49397175" y="3192625"/>
            <a:chExt cx="300900" cy="281200"/>
          </a:xfrm>
        </p:grpSpPr>
        <p:sp>
          <p:nvSpPr>
            <p:cNvPr id="7502" name="Google Shape;7502;p89"/>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9"/>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9"/>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9"/>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9"/>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9"/>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9"/>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89"/>
          <p:cNvGrpSpPr/>
          <p:nvPr/>
        </p:nvGrpSpPr>
        <p:grpSpPr>
          <a:xfrm>
            <a:off x="2193163" y="1822251"/>
            <a:ext cx="304000" cy="356205"/>
            <a:chOff x="-49375900" y="3550975"/>
            <a:chExt cx="256800" cy="300900"/>
          </a:xfrm>
        </p:grpSpPr>
        <p:sp>
          <p:nvSpPr>
            <p:cNvPr id="7510" name="Google Shape;7510;p89"/>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9"/>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9"/>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9"/>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9"/>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9"/>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9"/>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9"/>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9"/>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9"/>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9"/>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89"/>
          <p:cNvGrpSpPr/>
          <p:nvPr/>
        </p:nvGrpSpPr>
        <p:grpSpPr>
          <a:xfrm>
            <a:off x="2188516" y="2259546"/>
            <a:ext cx="313293" cy="356205"/>
            <a:chOff x="-49378250" y="3920375"/>
            <a:chExt cx="264650" cy="300900"/>
          </a:xfrm>
        </p:grpSpPr>
        <p:sp>
          <p:nvSpPr>
            <p:cNvPr id="7522" name="Google Shape;7522;p89"/>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9"/>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9"/>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9"/>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9"/>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9"/>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9"/>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89"/>
          <p:cNvGrpSpPr/>
          <p:nvPr/>
        </p:nvGrpSpPr>
        <p:grpSpPr>
          <a:xfrm>
            <a:off x="907504" y="2752344"/>
            <a:ext cx="312375" cy="357123"/>
            <a:chOff x="-47505300" y="3200500"/>
            <a:chExt cx="263875" cy="301675"/>
          </a:xfrm>
        </p:grpSpPr>
        <p:sp>
          <p:nvSpPr>
            <p:cNvPr id="7530" name="Google Shape;7530;p89"/>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9"/>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9"/>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9"/>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9"/>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9"/>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9"/>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9"/>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9"/>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9"/>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9"/>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9"/>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9"/>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89"/>
          <p:cNvGrpSpPr/>
          <p:nvPr/>
        </p:nvGrpSpPr>
        <p:grpSpPr>
          <a:xfrm>
            <a:off x="885604" y="3188692"/>
            <a:ext cx="356176" cy="355051"/>
            <a:chOff x="-47524975" y="3569100"/>
            <a:chExt cx="300875" cy="299925"/>
          </a:xfrm>
        </p:grpSpPr>
        <p:sp>
          <p:nvSpPr>
            <p:cNvPr id="7544" name="Google Shape;7544;p89"/>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9"/>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9"/>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9"/>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9"/>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89"/>
          <p:cNvGrpSpPr/>
          <p:nvPr/>
        </p:nvGrpSpPr>
        <p:grpSpPr>
          <a:xfrm>
            <a:off x="886062" y="3667954"/>
            <a:ext cx="355258" cy="270410"/>
            <a:chOff x="-47523400" y="3973950"/>
            <a:chExt cx="300100" cy="228425"/>
          </a:xfrm>
        </p:grpSpPr>
        <p:sp>
          <p:nvSpPr>
            <p:cNvPr id="7550" name="Google Shape;7550;p89"/>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9"/>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9"/>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9"/>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9"/>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89"/>
          <p:cNvGrpSpPr/>
          <p:nvPr/>
        </p:nvGrpSpPr>
        <p:grpSpPr>
          <a:xfrm>
            <a:off x="3091183" y="2750953"/>
            <a:ext cx="354341" cy="357596"/>
            <a:chOff x="-45673275" y="3199325"/>
            <a:chExt cx="299325" cy="302075"/>
          </a:xfrm>
        </p:grpSpPr>
        <p:sp>
          <p:nvSpPr>
            <p:cNvPr id="7556" name="Google Shape;7556;p89"/>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9"/>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9"/>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89"/>
          <p:cNvGrpSpPr/>
          <p:nvPr/>
        </p:nvGrpSpPr>
        <p:grpSpPr>
          <a:xfrm>
            <a:off x="3090251" y="3209202"/>
            <a:ext cx="356205" cy="314240"/>
            <a:chOff x="-45674075" y="3586425"/>
            <a:chExt cx="300900" cy="265450"/>
          </a:xfrm>
        </p:grpSpPr>
        <p:sp>
          <p:nvSpPr>
            <p:cNvPr id="7560" name="Google Shape;7560;p89"/>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9"/>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89"/>
          <p:cNvGrpSpPr/>
          <p:nvPr/>
        </p:nvGrpSpPr>
        <p:grpSpPr>
          <a:xfrm>
            <a:off x="3091183" y="3625041"/>
            <a:ext cx="354341" cy="356205"/>
            <a:chOff x="-45673275" y="3937700"/>
            <a:chExt cx="299325" cy="300900"/>
          </a:xfrm>
        </p:grpSpPr>
        <p:sp>
          <p:nvSpPr>
            <p:cNvPr id="7563" name="Google Shape;7563;p89"/>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9"/>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9"/>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9"/>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9"/>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9"/>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89"/>
          <p:cNvGrpSpPr/>
          <p:nvPr/>
        </p:nvGrpSpPr>
        <p:grpSpPr>
          <a:xfrm>
            <a:off x="2205349" y="4117825"/>
            <a:ext cx="356205" cy="356205"/>
            <a:chOff x="-44512325" y="3176075"/>
            <a:chExt cx="300900" cy="300900"/>
          </a:xfrm>
        </p:grpSpPr>
        <p:sp>
          <p:nvSpPr>
            <p:cNvPr id="7570" name="Google Shape;7570;p89"/>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9"/>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9"/>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89"/>
          <p:cNvGrpSpPr/>
          <p:nvPr/>
        </p:nvGrpSpPr>
        <p:grpSpPr>
          <a:xfrm>
            <a:off x="2608689" y="1386849"/>
            <a:ext cx="354341" cy="354341"/>
            <a:chOff x="-49027775" y="3183175"/>
            <a:chExt cx="299325" cy="299325"/>
          </a:xfrm>
        </p:grpSpPr>
        <p:sp>
          <p:nvSpPr>
            <p:cNvPr id="7574" name="Google Shape;7574;p89"/>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9"/>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9"/>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9"/>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89"/>
          <p:cNvGrpSpPr/>
          <p:nvPr/>
        </p:nvGrpSpPr>
        <p:grpSpPr>
          <a:xfrm>
            <a:off x="2608230" y="1822251"/>
            <a:ext cx="355258" cy="357152"/>
            <a:chOff x="-49027775" y="3550975"/>
            <a:chExt cx="300100" cy="301700"/>
          </a:xfrm>
        </p:grpSpPr>
        <p:sp>
          <p:nvSpPr>
            <p:cNvPr id="7579" name="Google Shape;7579;p89"/>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9"/>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9"/>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9"/>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9"/>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9"/>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9"/>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9"/>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9"/>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9"/>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89"/>
          <p:cNvGrpSpPr/>
          <p:nvPr/>
        </p:nvGrpSpPr>
        <p:grpSpPr>
          <a:xfrm>
            <a:off x="2606306" y="2259310"/>
            <a:ext cx="359106" cy="355525"/>
            <a:chOff x="-49031025" y="3920175"/>
            <a:chExt cx="303350" cy="300325"/>
          </a:xfrm>
        </p:grpSpPr>
        <p:sp>
          <p:nvSpPr>
            <p:cNvPr id="7590" name="Google Shape;7590;p89"/>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9"/>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9"/>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9"/>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9"/>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9"/>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89"/>
          <p:cNvGrpSpPr/>
          <p:nvPr/>
        </p:nvGrpSpPr>
        <p:grpSpPr>
          <a:xfrm>
            <a:off x="1322411" y="2752344"/>
            <a:ext cx="356176" cy="354341"/>
            <a:chOff x="-47155575" y="3200500"/>
            <a:chExt cx="300875" cy="299325"/>
          </a:xfrm>
        </p:grpSpPr>
        <p:sp>
          <p:nvSpPr>
            <p:cNvPr id="7597" name="Google Shape;7597;p89"/>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9"/>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9"/>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9"/>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9"/>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9"/>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89"/>
          <p:cNvGrpSpPr/>
          <p:nvPr/>
        </p:nvGrpSpPr>
        <p:grpSpPr>
          <a:xfrm>
            <a:off x="1322870" y="3188692"/>
            <a:ext cx="355258" cy="355258"/>
            <a:chOff x="-47154800" y="3569100"/>
            <a:chExt cx="300100" cy="300100"/>
          </a:xfrm>
        </p:grpSpPr>
        <p:sp>
          <p:nvSpPr>
            <p:cNvPr id="7604" name="Google Shape;7604;p89"/>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9"/>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9"/>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9"/>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9"/>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9"/>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89"/>
          <p:cNvGrpSpPr/>
          <p:nvPr/>
        </p:nvGrpSpPr>
        <p:grpSpPr>
          <a:xfrm>
            <a:off x="1323343" y="3626905"/>
            <a:ext cx="354311" cy="353423"/>
            <a:chOff x="-47154000" y="3939275"/>
            <a:chExt cx="299300" cy="298550"/>
          </a:xfrm>
        </p:grpSpPr>
        <p:sp>
          <p:nvSpPr>
            <p:cNvPr id="7611" name="Google Shape;7611;p89"/>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9"/>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9"/>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9"/>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89"/>
          <p:cNvGrpSpPr/>
          <p:nvPr/>
        </p:nvGrpSpPr>
        <p:grpSpPr>
          <a:xfrm>
            <a:off x="3548633" y="2752344"/>
            <a:ext cx="312375" cy="354341"/>
            <a:chOff x="-45286550" y="3200500"/>
            <a:chExt cx="263875" cy="299325"/>
          </a:xfrm>
        </p:grpSpPr>
        <p:sp>
          <p:nvSpPr>
            <p:cNvPr id="7616" name="Google Shape;7616;p89"/>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9"/>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9"/>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89"/>
          <p:cNvGrpSpPr/>
          <p:nvPr/>
        </p:nvGrpSpPr>
        <p:grpSpPr>
          <a:xfrm>
            <a:off x="3548633" y="3189639"/>
            <a:ext cx="312375" cy="354311"/>
            <a:chOff x="-45286550" y="3569900"/>
            <a:chExt cx="263875" cy="299300"/>
          </a:xfrm>
        </p:grpSpPr>
        <p:sp>
          <p:nvSpPr>
            <p:cNvPr id="7620" name="Google Shape;7620;p89"/>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9"/>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9"/>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9"/>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9"/>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9"/>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89"/>
          <p:cNvGrpSpPr/>
          <p:nvPr/>
        </p:nvGrpSpPr>
        <p:grpSpPr>
          <a:xfrm>
            <a:off x="3559820" y="3625988"/>
            <a:ext cx="290001" cy="355258"/>
            <a:chOff x="-45277900" y="3938500"/>
            <a:chExt cx="244975" cy="300100"/>
          </a:xfrm>
        </p:grpSpPr>
        <p:sp>
          <p:nvSpPr>
            <p:cNvPr id="7627" name="Google Shape;7627;p89"/>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9"/>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9"/>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9"/>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89"/>
          <p:cNvGrpSpPr/>
          <p:nvPr/>
        </p:nvGrpSpPr>
        <p:grpSpPr>
          <a:xfrm>
            <a:off x="2645769" y="4095090"/>
            <a:ext cx="355258" cy="355258"/>
            <a:chOff x="-44502875" y="3576975"/>
            <a:chExt cx="300100" cy="300100"/>
          </a:xfrm>
        </p:grpSpPr>
        <p:sp>
          <p:nvSpPr>
            <p:cNvPr id="7632" name="Google Shape;7632;p89"/>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9"/>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9"/>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89"/>
          <p:cNvGrpSpPr/>
          <p:nvPr/>
        </p:nvGrpSpPr>
        <p:grpSpPr>
          <a:xfrm>
            <a:off x="4858981" y="1820745"/>
            <a:ext cx="356196" cy="354670"/>
            <a:chOff x="-13946200" y="3647075"/>
            <a:chExt cx="353650" cy="352100"/>
          </a:xfrm>
        </p:grpSpPr>
        <p:sp>
          <p:nvSpPr>
            <p:cNvPr id="7636" name="Google Shape;7636;p89"/>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9"/>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9"/>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9"/>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9"/>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9"/>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89"/>
          <p:cNvGrpSpPr/>
          <p:nvPr/>
        </p:nvGrpSpPr>
        <p:grpSpPr>
          <a:xfrm>
            <a:off x="6642374" y="1380228"/>
            <a:ext cx="357002" cy="354267"/>
            <a:chOff x="-12163025" y="3214275"/>
            <a:chExt cx="354450" cy="351700"/>
          </a:xfrm>
        </p:grpSpPr>
        <p:sp>
          <p:nvSpPr>
            <p:cNvPr id="7643" name="Google Shape;7643;p89"/>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9"/>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9"/>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89"/>
          <p:cNvGrpSpPr/>
          <p:nvPr/>
        </p:nvGrpSpPr>
        <p:grpSpPr>
          <a:xfrm>
            <a:off x="6643154" y="1819965"/>
            <a:ext cx="355441" cy="356232"/>
            <a:chOff x="-12160675" y="3647875"/>
            <a:chExt cx="352900" cy="353650"/>
          </a:xfrm>
        </p:grpSpPr>
        <p:sp>
          <p:nvSpPr>
            <p:cNvPr id="7647" name="Google Shape;7647;p89"/>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9"/>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9"/>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9"/>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9"/>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9"/>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9"/>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89"/>
          <p:cNvGrpSpPr/>
          <p:nvPr/>
        </p:nvGrpSpPr>
        <p:grpSpPr>
          <a:xfrm>
            <a:off x="6653870" y="2264421"/>
            <a:ext cx="354635" cy="356232"/>
            <a:chOff x="-12160675" y="4081850"/>
            <a:chExt cx="352100" cy="353650"/>
          </a:xfrm>
        </p:grpSpPr>
        <p:sp>
          <p:nvSpPr>
            <p:cNvPr id="7655" name="Google Shape;7655;p89"/>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9"/>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9"/>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9"/>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9"/>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9"/>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89"/>
          <p:cNvGrpSpPr/>
          <p:nvPr/>
        </p:nvGrpSpPr>
        <p:grpSpPr>
          <a:xfrm>
            <a:off x="4858836" y="2738864"/>
            <a:ext cx="355416" cy="355652"/>
            <a:chOff x="-10391650" y="3180600"/>
            <a:chExt cx="352875" cy="353075"/>
          </a:xfrm>
        </p:grpSpPr>
        <p:sp>
          <p:nvSpPr>
            <p:cNvPr id="7662" name="Google Shape;7662;p89"/>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9"/>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9"/>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9"/>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9"/>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9"/>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89"/>
          <p:cNvGrpSpPr/>
          <p:nvPr/>
        </p:nvGrpSpPr>
        <p:grpSpPr>
          <a:xfrm>
            <a:off x="4858835" y="3215662"/>
            <a:ext cx="354635" cy="353890"/>
            <a:chOff x="-10390875" y="3616350"/>
            <a:chExt cx="352100" cy="351325"/>
          </a:xfrm>
        </p:grpSpPr>
        <p:sp>
          <p:nvSpPr>
            <p:cNvPr id="7669" name="Google Shape;7669;p89"/>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9"/>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9"/>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89"/>
          <p:cNvGrpSpPr/>
          <p:nvPr/>
        </p:nvGrpSpPr>
        <p:grpSpPr>
          <a:xfrm>
            <a:off x="7525810" y="2740327"/>
            <a:ext cx="312585" cy="354670"/>
            <a:chOff x="-10370400" y="4049550"/>
            <a:chExt cx="310350" cy="352100"/>
          </a:xfrm>
        </p:grpSpPr>
        <p:sp>
          <p:nvSpPr>
            <p:cNvPr id="7673" name="Google Shape;7673;p89"/>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9"/>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9"/>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9"/>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9"/>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89"/>
          <p:cNvGrpSpPr/>
          <p:nvPr/>
        </p:nvGrpSpPr>
        <p:grpSpPr>
          <a:xfrm>
            <a:off x="6630066" y="2739268"/>
            <a:ext cx="379236" cy="354847"/>
            <a:chOff x="-8674650" y="3210975"/>
            <a:chExt cx="376525" cy="352275"/>
          </a:xfrm>
        </p:grpSpPr>
        <p:sp>
          <p:nvSpPr>
            <p:cNvPr id="7679" name="Google Shape;7679;p89"/>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9"/>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9"/>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9"/>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9"/>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9"/>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89"/>
          <p:cNvGrpSpPr/>
          <p:nvPr/>
        </p:nvGrpSpPr>
        <p:grpSpPr>
          <a:xfrm>
            <a:off x="5301563" y="1820745"/>
            <a:ext cx="356221" cy="354670"/>
            <a:chOff x="-13512225" y="3647075"/>
            <a:chExt cx="353675" cy="352100"/>
          </a:xfrm>
        </p:grpSpPr>
        <p:sp>
          <p:nvSpPr>
            <p:cNvPr id="7686" name="Google Shape;7686;p89"/>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9"/>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9"/>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9"/>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9"/>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9"/>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9"/>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9"/>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9"/>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9"/>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89"/>
          <p:cNvGrpSpPr/>
          <p:nvPr/>
        </p:nvGrpSpPr>
        <p:grpSpPr>
          <a:xfrm>
            <a:off x="5311876" y="2264811"/>
            <a:ext cx="356221" cy="355451"/>
            <a:chOff x="-13512225" y="4080275"/>
            <a:chExt cx="353675" cy="352875"/>
          </a:xfrm>
        </p:grpSpPr>
        <p:sp>
          <p:nvSpPr>
            <p:cNvPr id="7697" name="Google Shape;7697;p89"/>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9"/>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9"/>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9"/>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9"/>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9"/>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9"/>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9"/>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9"/>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9"/>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9"/>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89"/>
          <p:cNvGrpSpPr/>
          <p:nvPr/>
        </p:nvGrpSpPr>
        <p:grpSpPr>
          <a:xfrm>
            <a:off x="7084956" y="1412172"/>
            <a:ext cx="356196" cy="290379"/>
            <a:chOff x="-11728250" y="3245400"/>
            <a:chExt cx="353650" cy="288275"/>
          </a:xfrm>
        </p:grpSpPr>
        <p:sp>
          <p:nvSpPr>
            <p:cNvPr id="7709" name="Google Shape;7709;p89"/>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9"/>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9"/>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9"/>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9"/>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89"/>
          <p:cNvGrpSpPr/>
          <p:nvPr/>
        </p:nvGrpSpPr>
        <p:grpSpPr>
          <a:xfrm>
            <a:off x="7117464" y="2264811"/>
            <a:ext cx="311804" cy="355451"/>
            <a:chOff x="-11703850" y="4081850"/>
            <a:chExt cx="309575" cy="352875"/>
          </a:xfrm>
        </p:grpSpPr>
        <p:sp>
          <p:nvSpPr>
            <p:cNvPr id="7715" name="Google Shape;7715;p89"/>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9"/>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9"/>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9"/>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9"/>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9"/>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9"/>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9"/>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89"/>
          <p:cNvGrpSpPr/>
          <p:nvPr/>
        </p:nvGrpSpPr>
        <p:grpSpPr>
          <a:xfrm>
            <a:off x="5306120" y="2738964"/>
            <a:ext cx="357002" cy="355451"/>
            <a:chOff x="-9958475" y="3180025"/>
            <a:chExt cx="354450" cy="352875"/>
          </a:xfrm>
        </p:grpSpPr>
        <p:sp>
          <p:nvSpPr>
            <p:cNvPr id="7724" name="Google Shape;7724;p89"/>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9"/>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9"/>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89"/>
          <p:cNvGrpSpPr/>
          <p:nvPr/>
        </p:nvGrpSpPr>
        <p:grpSpPr>
          <a:xfrm>
            <a:off x="5315247" y="3214945"/>
            <a:ext cx="337966" cy="355325"/>
            <a:chOff x="-9949025" y="3615575"/>
            <a:chExt cx="335550" cy="352750"/>
          </a:xfrm>
        </p:grpSpPr>
        <p:sp>
          <p:nvSpPr>
            <p:cNvPr id="7728" name="Google Shape;7728;p89"/>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9"/>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9"/>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89"/>
          <p:cNvGrpSpPr/>
          <p:nvPr/>
        </p:nvGrpSpPr>
        <p:grpSpPr>
          <a:xfrm>
            <a:off x="7950093" y="2738451"/>
            <a:ext cx="360175" cy="358423"/>
            <a:chOff x="-9961625" y="4048175"/>
            <a:chExt cx="357600" cy="355825"/>
          </a:xfrm>
        </p:grpSpPr>
        <p:sp>
          <p:nvSpPr>
            <p:cNvPr id="7732" name="Google Shape;7732;p89"/>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9"/>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9"/>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9"/>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9"/>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9"/>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89"/>
          <p:cNvGrpSpPr/>
          <p:nvPr/>
        </p:nvGrpSpPr>
        <p:grpSpPr>
          <a:xfrm>
            <a:off x="6636814" y="3213963"/>
            <a:ext cx="364959" cy="357289"/>
            <a:chOff x="-8680950" y="3624225"/>
            <a:chExt cx="362350" cy="354700"/>
          </a:xfrm>
        </p:grpSpPr>
        <p:sp>
          <p:nvSpPr>
            <p:cNvPr id="7739" name="Google Shape;7739;p89"/>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9"/>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9"/>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9"/>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9"/>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9"/>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89"/>
          <p:cNvGrpSpPr/>
          <p:nvPr/>
        </p:nvGrpSpPr>
        <p:grpSpPr>
          <a:xfrm>
            <a:off x="5773058" y="1379624"/>
            <a:ext cx="313365" cy="355476"/>
            <a:chOff x="-13056975" y="3212300"/>
            <a:chExt cx="311125" cy="352900"/>
          </a:xfrm>
        </p:grpSpPr>
        <p:sp>
          <p:nvSpPr>
            <p:cNvPr id="7746" name="Google Shape;7746;p89"/>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9"/>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9"/>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9"/>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89"/>
          <p:cNvGrpSpPr/>
          <p:nvPr/>
        </p:nvGrpSpPr>
        <p:grpSpPr>
          <a:xfrm>
            <a:off x="5750446" y="1820418"/>
            <a:ext cx="358588" cy="355325"/>
            <a:chOff x="-13077450" y="3647075"/>
            <a:chExt cx="356025" cy="352750"/>
          </a:xfrm>
        </p:grpSpPr>
        <p:sp>
          <p:nvSpPr>
            <p:cNvPr id="7751" name="Google Shape;7751;p89"/>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9"/>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9"/>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89"/>
          <p:cNvGrpSpPr/>
          <p:nvPr/>
        </p:nvGrpSpPr>
        <p:grpSpPr>
          <a:xfrm>
            <a:off x="5761552" y="2264018"/>
            <a:ext cx="357002" cy="357037"/>
            <a:chOff x="-13079025" y="4079475"/>
            <a:chExt cx="354450" cy="354450"/>
          </a:xfrm>
        </p:grpSpPr>
        <p:sp>
          <p:nvSpPr>
            <p:cNvPr id="7755" name="Google Shape;7755;p89"/>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9"/>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9"/>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9"/>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89"/>
          <p:cNvGrpSpPr/>
          <p:nvPr/>
        </p:nvGrpSpPr>
        <p:grpSpPr>
          <a:xfrm>
            <a:off x="7534619" y="1380027"/>
            <a:ext cx="356221" cy="354670"/>
            <a:chOff x="-11292700" y="3213875"/>
            <a:chExt cx="353675" cy="352100"/>
          </a:xfrm>
        </p:grpSpPr>
        <p:sp>
          <p:nvSpPr>
            <p:cNvPr id="7760" name="Google Shape;7760;p89"/>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9"/>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9"/>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9"/>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9"/>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9"/>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9"/>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89"/>
          <p:cNvGrpSpPr/>
          <p:nvPr/>
        </p:nvGrpSpPr>
        <p:grpSpPr>
          <a:xfrm>
            <a:off x="7528677" y="1819965"/>
            <a:ext cx="368106" cy="356232"/>
            <a:chOff x="-11299000" y="3647875"/>
            <a:chExt cx="365475" cy="353650"/>
          </a:xfrm>
        </p:grpSpPr>
        <p:sp>
          <p:nvSpPr>
            <p:cNvPr id="7768" name="Google Shape;7768;p89"/>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9"/>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9"/>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9"/>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9"/>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9"/>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89"/>
          <p:cNvGrpSpPr/>
          <p:nvPr/>
        </p:nvGrpSpPr>
        <p:grpSpPr>
          <a:xfrm>
            <a:off x="7544139" y="2275916"/>
            <a:ext cx="357808" cy="333240"/>
            <a:chOff x="-11295075" y="4092875"/>
            <a:chExt cx="355250" cy="330825"/>
          </a:xfrm>
        </p:grpSpPr>
        <p:sp>
          <p:nvSpPr>
            <p:cNvPr id="7775" name="Google Shape;7775;p89"/>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9"/>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9"/>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9"/>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9"/>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89"/>
          <p:cNvGrpSpPr/>
          <p:nvPr/>
        </p:nvGrpSpPr>
        <p:grpSpPr>
          <a:xfrm>
            <a:off x="5769739" y="2738964"/>
            <a:ext cx="312585" cy="355451"/>
            <a:chOff x="-9500075" y="3180800"/>
            <a:chExt cx="310350" cy="352875"/>
          </a:xfrm>
        </p:grpSpPr>
        <p:sp>
          <p:nvSpPr>
            <p:cNvPr id="7781" name="Google Shape;7781;p89"/>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9"/>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9"/>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9"/>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9"/>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9"/>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9"/>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9"/>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9"/>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89"/>
          <p:cNvGrpSpPr/>
          <p:nvPr/>
        </p:nvGrpSpPr>
        <p:grpSpPr>
          <a:xfrm>
            <a:off x="5747530" y="3214479"/>
            <a:ext cx="356221" cy="356257"/>
            <a:chOff x="-9523700" y="3614000"/>
            <a:chExt cx="353675" cy="353675"/>
          </a:xfrm>
        </p:grpSpPr>
        <p:sp>
          <p:nvSpPr>
            <p:cNvPr id="7791" name="Google Shape;7791;p89"/>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9"/>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9"/>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9"/>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9"/>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9"/>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9"/>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9"/>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9"/>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89"/>
          <p:cNvGrpSpPr/>
          <p:nvPr/>
        </p:nvGrpSpPr>
        <p:grpSpPr>
          <a:xfrm>
            <a:off x="7532481" y="3237121"/>
            <a:ext cx="356221" cy="354670"/>
            <a:chOff x="-9523700" y="4049550"/>
            <a:chExt cx="353675" cy="352100"/>
          </a:xfrm>
        </p:grpSpPr>
        <p:sp>
          <p:nvSpPr>
            <p:cNvPr id="7801" name="Google Shape;7801;p89"/>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9"/>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9"/>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9"/>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9"/>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9"/>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9"/>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89"/>
          <p:cNvGrpSpPr/>
          <p:nvPr/>
        </p:nvGrpSpPr>
        <p:grpSpPr>
          <a:xfrm>
            <a:off x="7088596" y="3237094"/>
            <a:ext cx="357002" cy="311029"/>
            <a:chOff x="-8209150" y="3659675"/>
            <a:chExt cx="354450" cy="308775"/>
          </a:xfrm>
        </p:grpSpPr>
        <p:sp>
          <p:nvSpPr>
            <p:cNvPr id="7809" name="Google Shape;7809;p89"/>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9"/>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9"/>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9"/>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9"/>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9"/>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89"/>
          <p:cNvGrpSpPr/>
          <p:nvPr/>
        </p:nvGrpSpPr>
        <p:grpSpPr>
          <a:xfrm>
            <a:off x="6202157" y="2266007"/>
            <a:ext cx="356221" cy="353059"/>
            <a:chOff x="-12643475" y="4081850"/>
            <a:chExt cx="353675" cy="350500"/>
          </a:xfrm>
        </p:grpSpPr>
        <p:sp>
          <p:nvSpPr>
            <p:cNvPr id="7816" name="Google Shape;7816;p89"/>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9"/>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9"/>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9"/>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0" name="Google Shape;7820;p89"/>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1" name="Google Shape;7821;p89"/>
          <p:cNvGrpSpPr/>
          <p:nvPr/>
        </p:nvGrpSpPr>
        <p:grpSpPr>
          <a:xfrm>
            <a:off x="7984757" y="2275916"/>
            <a:ext cx="356221" cy="333240"/>
            <a:chOff x="-10858725" y="4092875"/>
            <a:chExt cx="353675" cy="330825"/>
          </a:xfrm>
        </p:grpSpPr>
        <p:sp>
          <p:nvSpPr>
            <p:cNvPr id="7822" name="Google Shape;7822;p89"/>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9"/>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9"/>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9"/>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9"/>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9"/>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89"/>
          <p:cNvGrpSpPr/>
          <p:nvPr/>
        </p:nvGrpSpPr>
        <p:grpSpPr>
          <a:xfrm>
            <a:off x="6243280" y="3214882"/>
            <a:ext cx="252278" cy="355451"/>
            <a:chOff x="-9039300" y="3614000"/>
            <a:chExt cx="250475" cy="352875"/>
          </a:xfrm>
        </p:grpSpPr>
        <p:sp>
          <p:nvSpPr>
            <p:cNvPr id="7829" name="Google Shape;7829;p89"/>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9"/>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89"/>
          <p:cNvGrpSpPr/>
          <p:nvPr/>
        </p:nvGrpSpPr>
        <p:grpSpPr>
          <a:xfrm>
            <a:off x="7975246" y="3237121"/>
            <a:ext cx="354635" cy="354670"/>
            <a:chOff x="-9088150" y="4049550"/>
            <a:chExt cx="352100" cy="352100"/>
          </a:xfrm>
        </p:grpSpPr>
        <p:sp>
          <p:nvSpPr>
            <p:cNvPr id="7832" name="Google Shape;7832;p89"/>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9"/>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9"/>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9"/>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9"/>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9"/>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89"/>
          <p:cNvGrpSpPr/>
          <p:nvPr/>
        </p:nvGrpSpPr>
        <p:grpSpPr>
          <a:xfrm>
            <a:off x="7109610" y="2739354"/>
            <a:ext cx="315757" cy="354670"/>
            <a:chOff x="-8191825" y="3174500"/>
            <a:chExt cx="313500" cy="352100"/>
          </a:xfrm>
        </p:grpSpPr>
        <p:sp>
          <p:nvSpPr>
            <p:cNvPr id="7839" name="Google Shape;7839;p89"/>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9"/>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9"/>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89"/>
          <p:cNvGrpSpPr/>
          <p:nvPr/>
        </p:nvGrpSpPr>
        <p:grpSpPr>
          <a:xfrm>
            <a:off x="4858968" y="1379875"/>
            <a:ext cx="356221" cy="354973"/>
            <a:chOff x="-13947000" y="3212800"/>
            <a:chExt cx="353675" cy="352400"/>
          </a:xfrm>
        </p:grpSpPr>
        <p:sp>
          <p:nvSpPr>
            <p:cNvPr id="7843" name="Google Shape;7843;p89"/>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9"/>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5" name="Google Shape;7845;p89"/>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6" name="Google Shape;7846;p89"/>
          <p:cNvGrpSpPr/>
          <p:nvPr/>
        </p:nvGrpSpPr>
        <p:grpSpPr>
          <a:xfrm>
            <a:off x="5301563" y="1379233"/>
            <a:ext cx="356221" cy="356257"/>
            <a:chOff x="-13512225" y="3211525"/>
            <a:chExt cx="353675" cy="353675"/>
          </a:xfrm>
        </p:grpSpPr>
        <p:sp>
          <p:nvSpPr>
            <p:cNvPr id="7847" name="Google Shape;7847;p89"/>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9"/>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9"/>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9"/>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9"/>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89"/>
          <p:cNvGrpSpPr/>
          <p:nvPr/>
        </p:nvGrpSpPr>
        <p:grpSpPr>
          <a:xfrm>
            <a:off x="6191845" y="1379624"/>
            <a:ext cx="356221" cy="355476"/>
            <a:chOff x="-12643475" y="3212300"/>
            <a:chExt cx="353675" cy="352900"/>
          </a:xfrm>
        </p:grpSpPr>
        <p:sp>
          <p:nvSpPr>
            <p:cNvPr id="7853" name="Google Shape;7853;p89"/>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9"/>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9"/>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9"/>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9"/>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9"/>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9"/>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9"/>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9"/>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89"/>
          <p:cNvGrpSpPr/>
          <p:nvPr/>
        </p:nvGrpSpPr>
        <p:grpSpPr>
          <a:xfrm>
            <a:off x="6191845" y="1831398"/>
            <a:ext cx="356221" cy="333366"/>
            <a:chOff x="-12643475" y="3657325"/>
            <a:chExt cx="353675" cy="330950"/>
          </a:xfrm>
        </p:grpSpPr>
        <p:sp>
          <p:nvSpPr>
            <p:cNvPr id="7863" name="Google Shape;7863;p89"/>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9"/>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9"/>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9"/>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9"/>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9"/>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89"/>
          <p:cNvGrpSpPr/>
          <p:nvPr/>
        </p:nvGrpSpPr>
        <p:grpSpPr>
          <a:xfrm>
            <a:off x="7974847" y="1380027"/>
            <a:ext cx="355416" cy="354670"/>
            <a:chOff x="-10857925" y="3213875"/>
            <a:chExt cx="352875" cy="352100"/>
          </a:xfrm>
        </p:grpSpPr>
        <p:sp>
          <p:nvSpPr>
            <p:cNvPr id="7870" name="Google Shape;7870;p89"/>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9"/>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9"/>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9"/>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9"/>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9"/>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9"/>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9"/>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9"/>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9"/>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89"/>
          <p:cNvGrpSpPr/>
          <p:nvPr/>
        </p:nvGrpSpPr>
        <p:grpSpPr>
          <a:xfrm>
            <a:off x="6191762" y="2739455"/>
            <a:ext cx="356096" cy="354469"/>
            <a:chOff x="-9089725" y="3180200"/>
            <a:chExt cx="353550" cy="351900"/>
          </a:xfrm>
        </p:grpSpPr>
        <p:sp>
          <p:nvSpPr>
            <p:cNvPr id="7881" name="Google Shape;7881;p89"/>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9"/>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89"/>
          <p:cNvGrpSpPr/>
          <p:nvPr/>
        </p:nvGrpSpPr>
        <p:grpSpPr>
          <a:xfrm>
            <a:off x="7083760" y="1819260"/>
            <a:ext cx="358588" cy="357642"/>
            <a:chOff x="7083760" y="1971660"/>
            <a:chExt cx="358588" cy="357642"/>
          </a:xfrm>
        </p:grpSpPr>
        <p:sp>
          <p:nvSpPr>
            <p:cNvPr id="7884" name="Google Shape;7884;p89"/>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9"/>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9"/>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9"/>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9"/>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9"/>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9"/>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9"/>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9"/>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9"/>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9"/>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9"/>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6" name="Google Shape;7896;p89"/>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897" name="Google Shape;7897;p89"/>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01" name="Shape 7901"/>
        <p:cNvGrpSpPr/>
        <p:nvPr/>
      </p:nvGrpSpPr>
      <p:grpSpPr>
        <a:xfrm>
          <a:off x="0" y="0"/>
          <a:ext cx="0" cy="0"/>
          <a:chOff x="0" y="0"/>
          <a:chExt cx="0" cy="0"/>
        </a:xfrm>
      </p:grpSpPr>
      <p:sp>
        <p:nvSpPr>
          <p:cNvPr id="7902" name="Google Shape;7902;p90"/>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3" name="Google Shape;7903;p90"/>
          <p:cNvGrpSpPr/>
          <p:nvPr/>
        </p:nvGrpSpPr>
        <p:grpSpPr>
          <a:xfrm>
            <a:off x="748855" y="2243507"/>
            <a:ext cx="452798" cy="449473"/>
            <a:chOff x="-21322300" y="3693325"/>
            <a:chExt cx="306400" cy="304150"/>
          </a:xfrm>
        </p:grpSpPr>
        <p:sp>
          <p:nvSpPr>
            <p:cNvPr id="7904" name="Google Shape;7904;p90"/>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90"/>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90"/>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90"/>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90"/>
          <p:cNvGrpSpPr/>
          <p:nvPr/>
        </p:nvGrpSpPr>
        <p:grpSpPr>
          <a:xfrm>
            <a:off x="748263" y="2810244"/>
            <a:ext cx="453980" cy="422540"/>
            <a:chOff x="-21322300" y="4077125"/>
            <a:chExt cx="307200" cy="285925"/>
          </a:xfrm>
        </p:grpSpPr>
        <p:sp>
          <p:nvSpPr>
            <p:cNvPr id="7909" name="Google Shape;7909;p9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9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9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9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9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9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9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9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9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9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90"/>
          <p:cNvGrpSpPr/>
          <p:nvPr/>
        </p:nvGrpSpPr>
        <p:grpSpPr>
          <a:xfrm>
            <a:off x="3525440" y="1689128"/>
            <a:ext cx="451653" cy="450212"/>
            <a:chOff x="-19394200" y="3333800"/>
            <a:chExt cx="305625" cy="304650"/>
          </a:xfrm>
        </p:grpSpPr>
        <p:sp>
          <p:nvSpPr>
            <p:cNvPr id="7922" name="Google Shape;7922;p90"/>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90"/>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90"/>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90"/>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90"/>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90"/>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90"/>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90"/>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90"/>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90"/>
          <p:cNvGrpSpPr/>
          <p:nvPr/>
        </p:nvGrpSpPr>
        <p:grpSpPr>
          <a:xfrm>
            <a:off x="3524276" y="2243580"/>
            <a:ext cx="453980" cy="449325"/>
            <a:chOff x="-19396575" y="3708500"/>
            <a:chExt cx="307200" cy="304050"/>
          </a:xfrm>
        </p:grpSpPr>
        <p:sp>
          <p:nvSpPr>
            <p:cNvPr id="7932" name="Google Shape;7932;p90"/>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90"/>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90"/>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90"/>
          <p:cNvGrpSpPr/>
          <p:nvPr/>
        </p:nvGrpSpPr>
        <p:grpSpPr>
          <a:xfrm>
            <a:off x="3518457" y="2796461"/>
            <a:ext cx="465618" cy="450101"/>
            <a:chOff x="-19394200" y="4084200"/>
            <a:chExt cx="315075" cy="304575"/>
          </a:xfrm>
        </p:grpSpPr>
        <p:sp>
          <p:nvSpPr>
            <p:cNvPr id="7936" name="Google Shape;7936;p90"/>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90"/>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90"/>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90"/>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90"/>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90"/>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90"/>
          <p:cNvGrpSpPr/>
          <p:nvPr/>
        </p:nvGrpSpPr>
        <p:grpSpPr>
          <a:xfrm>
            <a:off x="6324167" y="1689001"/>
            <a:ext cx="400447" cy="450470"/>
            <a:chOff x="-17526750" y="3309200"/>
            <a:chExt cx="270975" cy="304825"/>
          </a:xfrm>
        </p:grpSpPr>
        <p:sp>
          <p:nvSpPr>
            <p:cNvPr id="7943" name="Google Shape;7943;p90"/>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90"/>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90"/>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90"/>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90"/>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90"/>
          <p:cNvGrpSpPr/>
          <p:nvPr/>
        </p:nvGrpSpPr>
        <p:grpSpPr>
          <a:xfrm>
            <a:off x="6300319" y="2244173"/>
            <a:ext cx="448143" cy="448143"/>
            <a:chOff x="-17542500" y="3684100"/>
            <a:chExt cx="303250" cy="303250"/>
          </a:xfrm>
        </p:grpSpPr>
        <p:sp>
          <p:nvSpPr>
            <p:cNvPr id="7949" name="Google Shape;7949;p90"/>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90"/>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90"/>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90"/>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90"/>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90"/>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90"/>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90"/>
          <p:cNvGrpSpPr/>
          <p:nvPr/>
        </p:nvGrpSpPr>
        <p:grpSpPr>
          <a:xfrm>
            <a:off x="6299728" y="2810817"/>
            <a:ext cx="449325" cy="421395"/>
            <a:chOff x="-17542500" y="4068450"/>
            <a:chExt cx="304050" cy="285150"/>
          </a:xfrm>
        </p:grpSpPr>
        <p:sp>
          <p:nvSpPr>
            <p:cNvPr id="7957" name="Google Shape;7957;p90"/>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90"/>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90"/>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90"/>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90"/>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0"/>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90"/>
          <p:cNvGrpSpPr/>
          <p:nvPr/>
        </p:nvGrpSpPr>
        <p:grpSpPr>
          <a:xfrm>
            <a:off x="3530150" y="3342211"/>
            <a:ext cx="343404" cy="449325"/>
            <a:chOff x="-15652200" y="3335975"/>
            <a:chExt cx="232375" cy="304050"/>
          </a:xfrm>
        </p:grpSpPr>
        <p:sp>
          <p:nvSpPr>
            <p:cNvPr id="7964" name="Google Shape;7964;p90"/>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90"/>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90"/>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90"/>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90"/>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90"/>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90"/>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90"/>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90"/>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90"/>
          <p:cNvGrpSpPr/>
          <p:nvPr/>
        </p:nvGrpSpPr>
        <p:grpSpPr>
          <a:xfrm>
            <a:off x="1304064" y="2243729"/>
            <a:ext cx="449325" cy="449030"/>
            <a:chOff x="-20945825" y="3692175"/>
            <a:chExt cx="304050" cy="303850"/>
          </a:xfrm>
        </p:grpSpPr>
        <p:sp>
          <p:nvSpPr>
            <p:cNvPr id="7974" name="Google Shape;7974;p90"/>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90"/>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90"/>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90"/>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90"/>
          <p:cNvGrpSpPr/>
          <p:nvPr/>
        </p:nvGrpSpPr>
        <p:grpSpPr>
          <a:xfrm>
            <a:off x="4110888" y="1689848"/>
            <a:ext cx="372516" cy="448771"/>
            <a:chOff x="-18994100" y="3334775"/>
            <a:chExt cx="252075" cy="303675"/>
          </a:xfrm>
        </p:grpSpPr>
        <p:sp>
          <p:nvSpPr>
            <p:cNvPr id="7979" name="Google Shape;7979;p90"/>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90"/>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90"/>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90"/>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90"/>
          <p:cNvGrpSpPr/>
          <p:nvPr/>
        </p:nvGrpSpPr>
        <p:grpSpPr>
          <a:xfrm>
            <a:off x="4125445" y="2244743"/>
            <a:ext cx="343404" cy="446998"/>
            <a:chOff x="-18983850" y="3710075"/>
            <a:chExt cx="232375" cy="302475"/>
          </a:xfrm>
        </p:grpSpPr>
        <p:sp>
          <p:nvSpPr>
            <p:cNvPr id="7984" name="Google Shape;7984;p90"/>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90"/>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90"/>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90"/>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90"/>
          <p:cNvGrpSpPr/>
          <p:nvPr/>
        </p:nvGrpSpPr>
        <p:grpSpPr>
          <a:xfrm>
            <a:off x="1303491" y="1689573"/>
            <a:ext cx="450470" cy="449325"/>
            <a:chOff x="-20946600" y="3317850"/>
            <a:chExt cx="304825" cy="304050"/>
          </a:xfrm>
        </p:grpSpPr>
        <p:sp>
          <p:nvSpPr>
            <p:cNvPr id="7989" name="Google Shape;7989;p90"/>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90"/>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90"/>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90"/>
          <p:cNvGrpSpPr/>
          <p:nvPr/>
        </p:nvGrpSpPr>
        <p:grpSpPr>
          <a:xfrm>
            <a:off x="1329667" y="2797442"/>
            <a:ext cx="398119" cy="448143"/>
            <a:chOff x="-20930075" y="4066100"/>
            <a:chExt cx="269400" cy="303250"/>
          </a:xfrm>
        </p:grpSpPr>
        <p:sp>
          <p:nvSpPr>
            <p:cNvPr id="7993" name="Google Shape;7993;p90"/>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90"/>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90"/>
          <p:cNvGrpSpPr/>
          <p:nvPr/>
        </p:nvGrpSpPr>
        <p:grpSpPr>
          <a:xfrm>
            <a:off x="4071911" y="2797422"/>
            <a:ext cx="450470" cy="448180"/>
            <a:chOff x="-19020075" y="4084200"/>
            <a:chExt cx="304825" cy="303275"/>
          </a:xfrm>
        </p:grpSpPr>
        <p:sp>
          <p:nvSpPr>
            <p:cNvPr id="7996" name="Google Shape;7996;p90"/>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90"/>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90"/>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90"/>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90"/>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90"/>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90"/>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90"/>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90"/>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90"/>
          <p:cNvGrpSpPr/>
          <p:nvPr/>
        </p:nvGrpSpPr>
        <p:grpSpPr>
          <a:xfrm>
            <a:off x="6889176" y="1689001"/>
            <a:ext cx="396937" cy="450470"/>
            <a:chOff x="-17149475" y="3309200"/>
            <a:chExt cx="268600" cy="304825"/>
          </a:xfrm>
        </p:grpSpPr>
        <p:sp>
          <p:nvSpPr>
            <p:cNvPr id="8006" name="Google Shape;8006;p90"/>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90"/>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90"/>
          <p:cNvGrpSpPr/>
          <p:nvPr/>
        </p:nvGrpSpPr>
        <p:grpSpPr>
          <a:xfrm>
            <a:off x="6862982" y="2258120"/>
            <a:ext cx="449325" cy="420249"/>
            <a:chOff x="-17168375" y="3692750"/>
            <a:chExt cx="304050" cy="284375"/>
          </a:xfrm>
        </p:grpSpPr>
        <p:sp>
          <p:nvSpPr>
            <p:cNvPr id="8009" name="Google Shape;8009;p90"/>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90"/>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90"/>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90"/>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90"/>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90"/>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90"/>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90"/>
          <p:cNvGrpSpPr/>
          <p:nvPr/>
        </p:nvGrpSpPr>
        <p:grpSpPr>
          <a:xfrm>
            <a:off x="6859491" y="2796852"/>
            <a:ext cx="456308" cy="449325"/>
            <a:chOff x="-17170750" y="4058800"/>
            <a:chExt cx="308775" cy="304050"/>
          </a:xfrm>
        </p:grpSpPr>
        <p:sp>
          <p:nvSpPr>
            <p:cNvPr id="8017" name="Google Shape;8017;p90"/>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90"/>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90"/>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90"/>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90"/>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90"/>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90"/>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90"/>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90"/>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90"/>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90"/>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90"/>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90"/>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90"/>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90"/>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90"/>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90"/>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90"/>
          <p:cNvGrpSpPr/>
          <p:nvPr/>
        </p:nvGrpSpPr>
        <p:grpSpPr>
          <a:xfrm>
            <a:off x="5721388" y="3343358"/>
            <a:ext cx="450470" cy="446998"/>
            <a:chOff x="-15688425" y="3707725"/>
            <a:chExt cx="304825" cy="302475"/>
          </a:xfrm>
        </p:grpSpPr>
        <p:sp>
          <p:nvSpPr>
            <p:cNvPr id="8035" name="Google Shape;8035;p90"/>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90"/>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90"/>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90"/>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90"/>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90"/>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90"/>
          <p:cNvGrpSpPr/>
          <p:nvPr/>
        </p:nvGrpSpPr>
        <p:grpSpPr>
          <a:xfrm>
            <a:off x="1865544" y="1690441"/>
            <a:ext cx="451653" cy="447589"/>
            <a:chOff x="-20572500" y="3319025"/>
            <a:chExt cx="305625" cy="302875"/>
          </a:xfrm>
        </p:grpSpPr>
        <p:sp>
          <p:nvSpPr>
            <p:cNvPr id="8042" name="Google Shape;8042;p90"/>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90"/>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90"/>
          <p:cNvGrpSpPr/>
          <p:nvPr/>
        </p:nvGrpSpPr>
        <p:grpSpPr>
          <a:xfrm>
            <a:off x="1866708" y="2305410"/>
            <a:ext cx="449325" cy="325670"/>
            <a:chOff x="-20571700" y="3722875"/>
            <a:chExt cx="304050" cy="220375"/>
          </a:xfrm>
        </p:grpSpPr>
        <p:sp>
          <p:nvSpPr>
            <p:cNvPr id="8045" name="Google Shape;8045;p90"/>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90"/>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90"/>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90"/>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90"/>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90"/>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90"/>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90"/>
          <p:cNvGrpSpPr/>
          <p:nvPr/>
        </p:nvGrpSpPr>
        <p:grpSpPr>
          <a:xfrm>
            <a:off x="1866135" y="2796278"/>
            <a:ext cx="450470" cy="450470"/>
            <a:chOff x="-20571700" y="4066875"/>
            <a:chExt cx="304825" cy="304825"/>
          </a:xfrm>
        </p:grpSpPr>
        <p:sp>
          <p:nvSpPr>
            <p:cNvPr id="8053" name="Google Shape;8053;p90"/>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90"/>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90"/>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90"/>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90"/>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90"/>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90"/>
          <p:cNvGrpSpPr/>
          <p:nvPr/>
        </p:nvGrpSpPr>
        <p:grpSpPr>
          <a:xfrm>
            <a:off x="4632837" y="1688259"/>
            <a:ext cx="453980" cy="451948"/>
            <a:chOff x="-18645175" y="3334200"/>
            <a:chExt cx="307200" cy="305825"/>
          </a:xfrm>
        </p:grpSpPr>
        <p:sp>
          <p:nvSpPr>
            <p:cNvPr id="8060" name="Google Shape;8060;p90"/>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90"/>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90"/>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90"/>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90"/>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90"/>
          <p:cNvGrpSpPr/>
          <p:nvPr/>
        </p:nvGrpSpPr>
        <p:grpSpPr>
          <a:xfrm>
            <a:off x="4633429" y="2242989"/>
            <a:ext cx="452798" cy="450507"/>
            <a:chOff x="-18645175" y="3708500"/>
            <a:chExt cx="306400" cy="304850"/>
          </a:xfrm>
        </p:grpSpPr>
        <p:sp>
          <p:nvSpPr>
            <p:cNvPr id="8066" name="Google Shape;8066;p90"/>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90"/>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90"/>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90"/>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90"/>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90"/>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90"/>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90"/>
          <p:cNvGrpSpPr/>
          <p:nvPr/>
        </p:nvGrpSpPr>
        <p:grpSpPr>
          <a:xfrm>
            <a:off x="4631101" y="2795630"/>
            <a:ext cx="457453" cy="451763"/>
            <a:chOff x="-18647525" y="4082625"/>
            <a:chExt cx="309550" cy="305700"/>
          </a:xfrm>
        </p:grpSpPr>
        <p:sp>
          <p:nvSpPr>
            <p:cNvPr id="8074" name="Google Shape;8074;p90"/>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90"/>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90"/>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90"/>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90"/>
          <p:cNvGrpSpPr/>
          <p:nvPr/>
        </p:nvGrpSpPr>
        <p:grpSpPr>
          <a:xfrm>
            <a:off x="7441485" y="1689592"/>
            <a:ext cx="395755" cy="449288"/>
            <a:chOff x="-16775350" y="3309200"/>
            <a:chExt cx="267800" cy="304025"/>
          </a:xfrm>
        </p:grpSpPr>
        <p:sp>
          <p:nvSpPr>
            <p:cNvPr id="8079" name="Google Shape;8079;p90"/>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90"/>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90"/>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90"/>
          <p:cNvGrpSpPr/>
          <p:nvPr/>
        </p:nvGrpSpPr>
        <p:grpSpPr>
          <a:xfrm>
            <a:off x="7441485" y="2241827"/>
            <a:ext cx="395755" cy="452835"/>
            <a:chOff x="-16775350" y="3683300"/>
            <a:chExt cx="267800" cy="306425"/>
          </a:xfrm>
        </p:grpSpPr>
        <p:sp>
          <p:nvSpPr>
            <p:cNvPr id="8083" name="Google Shape;8083;p90"/>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90"/>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90"/>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90"/>
          <p:cNvGrpSpPr/>
          <p:nvPr/>
        </p:nvGrpSpPr>
        <p:grpSpPr>
          <a:xfrm>
            <a:off x="7413536" y="2796870"/>
            <a:ext cx="451653" cy="449288"/>
            <a:chOff x="-16794250" y="4058225"/>
            <a:chExt cx="305625" cy="304025"/>
          </a:xfrm>
        </p:grpSpPr>
        <p:sp>
          <p:nvSpPr>
            <p:cNvPr id="8087" name="Google Shape;8087;p90"/>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90"/>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90"/>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90"/>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90"/>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90"/>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90"/>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90"/>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90"/>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6" name="Google Shape;8096;p90"/>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7" name="Google Shape;8097;p90"/>
          <p:cNvGrpSpPr/>
          <p:nvPr/>
        </p:nvGrpSpPr>
        <p:grpSpPr>
          <a:xfrm>
            <a:off x="2414953" y="1689573"/>
            <a:ext cx="457453" cy="449325"/>
            <a:chOff x="-20199150" y="3317850"/>
            <a:chExt cx="309550" cy="304050"/>
          </a:xfrm>
        </p:grpSpPr>
        <p:sp>
          <p:nvSpPr>
            <p:cNvPr id="8098" name="Google Shape;8098;p90"/>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90"/>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90"/>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90"/>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90"/>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90"/>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90"/>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90"/>
          <p:cNvGrpSpPr/>
          <p:nvPr/>
        </p:nvGrpSpPr>
        <p:grpSpPr>
          <a:xfrm>
            <a:off x="2417281" y="2242861"/>
            <a:ext cx="452798" cy="450766"/>
            <a:chOff x="-20199150" y="3693150"/>
            <a:chExt cx="306400" cy="305025"/>
          </a:xfrm>
        </p:grpSpPr>
        <p:sp>
          <p:nvSpPr>
            <p:cNvPr id="8106" name="Google Shape;8106;p90"/>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90"/>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90"/>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90"/>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90"/>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90"/>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90"/>
          <p:cNvGrpSpPr/>
          <p:nvPr/>
        </p:nvGrpSpPr>
        <p:grpSpPr>
          <a:xfrm>
            <a:off x="2417854" y="2795687"/>
            <a:ext cx="451653" cy="451653"/>
            <a:chOff x="-20197575" y="4066875"/>
            <a:chExt cx="305625" cy="305625"/>
          </a:xfrm>
        </p:grpSpPr>
        <p:sp>
          <p:nvSpPr>
            <p:cNvPr id="8113" name="Google Shape;8113;p90"/>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90"/>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90"/>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90"/>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90"/>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90"/>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90"/>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90"/>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90"/>
          <p:cNvGrpSpPr/>
          <p:nvPr/>
        </p:nvGrpSpPr>
        <p:grpSpPr>
          <a:xfrm>
            <a:off x="5200071" y="1687520"/>
            <a:ext cx="449325" cy="453426"/>
            <a:chOff x="-18271050" y="3333200"/>
            <a:chExt cx="304050" cy="306825"/>
          </a:xfrm>
        </p:grpSpPr>
        <p:sp>
          <p:nvSpPr>
            <p:cNvPr id="8122" name="Google Shape;8122;p90"/>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90"/>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90"/>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90"/>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90"/>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90"/>
          <p:cNvGrpSpPr/>
          <p:nvPr/>
        </p:nvGrpSpPr>
        <p:grpSpPr>
          <a:xfrm>
            <a:off x="5200644" y="2244171"/>
            <a:ext cx="448180" cy="448143"/>
            <a:chOff x="-18270275" y="3710875"/>
            <a:chExt cx="303275" cy="303250"/>
          </a:xfrm>
        </p:grpSpPr>
        <p:sp>
          <p:nvSpPr>
            <p:cNvPr id="8128" name="Google Shape;8128;p90"/>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90"/>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90"/>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90"/>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90"/>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90"/>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90"/>
          <p:cNvGrpSpPr/>
          <p:nvPr/>
        </p:nvGrpSpPr>
        <p:grpSpPr>
          <a:xfrm>
            <a:off x="5254196" y="2797422"/>
            <a:ext cx="341076" cy="448180"/>
            <a:chOff x="-18234025" y="4084200"/>
            <a:chExt cx="230800" cy="303275"/>
          </a:xfrm>
        </p:grpSpPr>
        <p:sp>
          <p:nvSpPr>
            <p:cNvPr id="8135" name="Google Shape;8135;p90"/>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90"/>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90"/>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90"/>
          <p:cNvGrpSpPr/>
          <p:nvPr/>
        </p:nvGrpSpPr>
        <p:grpSpPr>
          <a:xfrm>
            <a:off x="2366751" y="3341641"/>
            <a:ext cx="449325" cy="450470"/>
            <a:chOff x="-16419350" y="3308400"/>
            <a:chExt cx="304050" cy="304825"/>
          </a:xfrm>
        </p:grpSpPr>
        <p:sp>
          <p:nvSpPr>
            <p:cNvPr id="8139" name="Google Shape;8139;p90"/>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90"/>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90"/>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90"/>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90"/>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90"/>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90"/>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90"/>
          <p:cNvGrpSpPr/>
          <p:nvPr/>
        </p:nvGrpSpPr>
        <p:grpSpPr>
          <a:xfrm>
            <a:off x="4638306" y="3340423"/>
            <a:ext cx="395755" cy="452872"/>
            <a:chOff x="-16401225" y="3683275"/>
            <a:chExt cx="267800" cy="306450"/>
          </a:xfrm>
        </p:grpSpPr>
        <p:sp>
          <p:nvSpPr>
            <p:cNvPr id="8147" name="Google Shape;8147;p90"/>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90"/>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90"/>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90"/>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90"/>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90"/>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90"/>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90"/>
          <p:cNvGrpSpPr/>
          <p:nvPr/>
        </p:nvGrpSpPr>
        <p:grpSpPr>
          <a:xfrm>
            <a:off x="8003755" y="2797062"/>
            <a:ext cx="450470" cy="448180"/>
            <a:chOff x="-16419350" y="4058200"/>
            <a:chExt cx="304825" cy="303275"/>
          </a:xfrm>
        </p:grpSpPr>
        <p:sp>
          <p:nvSpPr>
            <p:cNvPr id="8155" name="Google Shape;8155;p90"/>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90"/>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90"/>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90"/>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90"/>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9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90"/>
          <p:cNvGrpSpPr/>
          <p:nvPr/>
        </p:nvGrpSpPr>
        <p:grpSpPr>
          <a:xfrm>
            <a:off x="4030643" y="3343080"/>
            <a:ext cx="450507" cy="447589"/>
            <a:chOff x="-15296200" y="3326900"/>
            <a:chExt cx="304850" cy="302875"/>
          </a:xfrm>
        </p:grpSpPr>
        <p:sp>
          <p:nvSpPr>
            <p:cNvPr id="8163" name="Google Shape;8163;p90"/>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90"/>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90"/>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90"/>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0"/>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90"/>
          <p:cNvGrpSpPr/>
          <p:nvPr/>
        </p:nvGrpSpPr>
        <p:grpSpPr>
          <a:xfrm>
            <a:off x="2946296" y="1706881"/>
            <a:ext cx="486566" cy="414708"/>
            <a:chOff x="-19835275" y="3330250"/>
            <a:chExt cx="329250" cy="280625"/>
          </a:xfrm>
        </p:grpSpPr>
        <p:sp>
          <p:nvSpPr>
            <p:cNvPr id="8169" name="Google Shape;8169;p9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9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90"/>
          <p:cNvGrpSpPr/>
          <p:nvPr/>
        </p:nvGrpSpPr>
        <p:grpSpPr>
          <a:xfrm>
            <a:off x="2964325" y="2243470"/>
            <a:ext cx="450507" cy="449547"/>
            <a:chOff x="-19822675" y="3692750"/>
            <a:chExt cx="304850" cy="304200"/>
          </a:xfrm>
        </p:grpSpPr>
        <p:sp>
          <p:nvSpPr>
            <p:cNvPr id="8173" name="Google Shape;8173;p90"/>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90"/>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90"/>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0"/>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90"/>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90"/>
          <p:cNvGrpSpPr/>
          <p:nvPr/>
        </p:nvGrpSpPr>
        <p:grpSpPr>
          <a:xfrm>
            <a:off x="2964916" y="2796278"/>
            <a:ext cx="449325" cy="450470"/>
            <a:chOff x="-19822675" y="4066875"/>
            <a:chExt cx="304050" cy="304825"/>
          </a:xfrm>
        </p:grpSpPr>
        <p:sp>
          <p:nvSpPr>
            <p:cNvPr id="8179" name="Google Shape;8179;p90"/>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90"/>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90"/>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90"/>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90"/>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90"/>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90"/>
          <p:cNvGrpSpPr/>
          <p:nvPr/>
        </p:nvGrpSpPr>
        <p:grpSpPr>
          <a:xfrm>
            <a:off x="5773985" y="1689571"/>
            <a:ext cx="399302" cy="449325"/>
            <a:chOff x="-17878825" y="3334400"/>
            <a:chExt cx="270200" cy="304050"/>
          </a:xfrm>
        </p:grpSpPr>
        <p:sp>
          <p:nvSpPr>
            <p:cNvPr id="8186" name="Google Shape;8186;p90"/>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90"/>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90"/>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90"/>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90"/>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90"/>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90"/>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90"/>
          <p:cNvGrpSpPr/>
          <p:nvPr/>
        </p:nvGrpSpPr>
        <p:grpSpPr>
          <a:xfrm>
            <a:off x="5747809" y="2242416"/>
            <a:ext cx="451653" cy="451653"/>
            <a:chOff x="-17896150" y="3709300"/>
            <a:chExt cx="305625" cy="305625"/>
          </a:xfrm>
        </p:grpSpPr>
        <p:sp>
          <p:nvSpPr>
            <p:cNvPr id="8194" name="Google Shape;8194;p90"/>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90"/>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90"/>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90"/>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90"/>
          <p:cNvGrpSpPr/>
          <p:nvPr/>
        </p:nvGrpSpPr>
        <p:grpSpPr>
          <a:xfrm>
            <a:off x="5775740" y="2795686"/>
            <a:ext cx="395792" cy="451653"/>
            <a:chOff x="-17878025" y="4082625"/>
            <a:chExt cx="267825" cy="305625"/>
          </a:xfrm>
        </p:grpSpPr>
        <p:sp>
          <p:nvSpPr>
            <p:cNvPr id="8199" name="Google Shape;8199;p90"/>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90"/>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90"/>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90"/>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90"/>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90"/>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90"/>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90"/>
          <p:cNvGrpSpPr/>
          <p:nvPr/>
        </p:nvGrpSpPr>
        <p:grpSpPr>
          <a:xfrm>
            <a:off x="2919632" y="3355015"/>
            <a:ext cx="450507" cy="423722"/>
            <a:chOff x="-16044450" y="3317850"/>
            <a:chExt cx="304850" cy="286725"/>
          </a:xfrm>
        </p:grpSpPr>
        <p:sp>
          <p:nvSpPr>
            <p:cNvPr id="8207" name="Google Shape;8207;p90"/>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0"/>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90"/>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90"/>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1" name="Google Shape;8211;p90"/>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2" name="Google Shape;8212;p90"/>
          <p:cNvGrpSpPr/>
          <p:nvPr/>
        </p:nvGrpSpPr>
        <p:grpSpPr>
          <a:xfrm>
            <a:off x="8042149" y="2243724"/>
            <a:ext cx="373662" cy="449030"/>
            <a:chOff x="-16018450" y="4058400"/>
            <a:chExt cx="252850" cy="303850"/>
          </a:xfrm>
        </p:grpSpPr>
        <p:sp>
          <p:nvSpPr>
            <p:cNvPr id="8213" name="Google Shape;8213;p90"/>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90"/>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90"/>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90"/>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7" name="Google Shape;8217;p90"/>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90"/>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22" name="Shape 8222"/>
        <p:cNvGrpSpPr/>
        <p:nvPr/>
      </p:nvGrpSpPr>
      <p:grpSpPr>
        <a:xfrm>
          <a:off x="0" y="0"/>
          <a:ext cx="0" cy="0"/>
          <a:chOff x="0" y="0"/>
          <a:chExt cx="0" cy="0"/>
        </a:xfrm>
      </p:grpSpPr>
      <p:grpSp>
        <p:nvGrpSpPr>
          <p:cNvPr id="8223" name="Google Shape;8223;p91"/>
          <p:cNvGrpSpPr/>
          <p:nvPr/>
        </p:nvGrpSpPr>
        <p:grpSpPr>
          <a:xfrm>
            <a:off x="845901" y="1689241"/>
            <a:ext cx="442337" cy="419623"/>
            <a:chOff x="-6696925" y="3272575"/>
            <a:chExt cx="307200" cy="291425"/>
          </a:xfrm>
        </p:grpSpPr>
        <p:sp>
          <p:nvSpPr>
            <p:cNvPr id="8224" name="Google Shape;8224;p91"/>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91"/>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91"/>
          <p:cNvGrpSpPr/>
          <p:nvPr/>
        </p:nvGrpSpPr>
        <p:grpSpPr>
          <a:xfrm>
            <a:off x="845884" y="2204636"/>
            <a:ext cx="442373" cy="420775"/>
            <a:chOff x="-6690625" y="3631325"/>
            <a:chExt cx="307225" cy="292225"/>
          </a:xfrm>
        </p:grpSpPr>
        <p:sp>
          <p:nvSpPr>
            <p:cNvPr id="8227" name="Google Shape;8227;p91"/>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91"/>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91"/>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1"/>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1"/>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91"/>
          <p:cNvGrpSpPr/>
          <p:nvPr/>
        </p:nvGrpSpPr>
        <p:grpSpPr>
          <a:xfrm>
            <a:off x="868005" y="2756972"/>
            <a:ext cx="421927" cy="419371"/>
            <a:chOff x="-6689825" y="3992050"/>
            <a:chExt cx="293025" cy="291250"/>
          </a:xfrm>
        </p:grpSpPr>
        <p:sp>
          <p:nvSpPr>
            <p:cNvPr id="8233" name="Google Shape;8233;p91"/>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91"/>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91"/>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91"/>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91"/>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91"/>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91"/>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91"/>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91"/>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91"/>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91"/>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91"/>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5" name="Google Shape;8245;p91"/>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6" name="Google Shape;8246;p91"/>
          <p:cNvGrpSpPr/>
          <p:nvPr/>
        </p:nvGrpSpPr>
        <p:grpSpPr>
          <a:xfrm>
            <a:off x="3551317" y="2205192"/>
            <a:ext cx="423043" cy="419659"/>
            <a:chOff x="-4837325" y="3612425"/>
            <a:chExt cx="293800" cy="291450"/>
          </a:xfrm>
        </p:grpSpPr>
        <p:sp>
          <p:nvSpPr>
            <p:cNvPr id="8247" name="Google Shape;8247;p91"/>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91"/>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91"/>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91"/>
          <p:cNvGrpSpPr/>
          <p:nvPr/>
        </p:nvGrpSpPr>
        <p:grpSpPr>
          <a:xfrm>
            <a:off x="3564349" y="2756826"/>
            <a:ext cx="420775" cy="419659"/>
            <a:chOff x="-4837325" y="3971575"/>
            <a:chExt cx="292225" cy="291450"/>
          </a:xfrm>
        </p:grpSpPr>
        <p:sp>
          <p:nvSpPr>
            <p:cNvPr id="8251" name="Google Shape;8251;p91"/>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91"/>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91"/>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91"/>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91"/>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91"/>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91"/>
          <p:cNvGrpSpPr/>
          <p:nvPr/>
        </p:nvGrpSpPr>
        <p:grpSpPr>
          <a:xfrm>
            <a:off x="6256364" y="1714185"/>
            <a:ext cx="430998" cy="369730"/>
            <a:chOff x="-3037625" y="3254850"/>
            <a:chExt cx="299325" cy="256775"/>
          </a:xfrm>
        </p:grpSpPr>
        <p:sp>
          <p:nvSpPr>
            <p:cNvPr id="8258" name="Google Shape;8258;p91"/>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91"/>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91"/>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91"/>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91"/>
          <p:cNvGrpSpPr/>
          <p:nvPr/>
        </p:nvGrpSpPr>
        <p:grpSpPr>
          <a:xfrm>
            <a:off x="6260324" y="2204615"/>
            <a:ext cx="423079" cy="420811"/>
            <a:chOff x="-3031325" y="3597450"/>
            <a:chExt cx="293825" cy="292250"/>
          </a:xfrm>
        </p:grpSpPr>
        <p:sp>
          <p:nvSpPr>
            <p:cNvPr id="8263" name="Google Shape;8263;p91"/>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91"/>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91"/>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91"/>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91"/>
          <p:cNvGrpSpPr/>
          <p:nvPr/>
        </p:nvGrpSpPr>
        <p:grpSpPr>
          <a:xfrm>
            <a:off x="6272798" y="2781214"/>
            <a:ext cx="421927" cy="370882"/>
            <a:chOff x="-3030525" y="3973150"/>
            <a:chExt cx="293025" cy="257575"/>
          </a:xfrm>
        </p:grpSpPr>
        <p:sp>
          <p:nvSpPr>
            <p:cNvPr id="8268" name="Google Shape;8268;p91"/>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91"/>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91"/>
          <p:cNvGrpSpPr/>
          <p:nvPr/>
        </p:nvGrpSpPr>
        <p:grpSpPr>
          <a:xfrm>
            <a:off x="1374391" y="3369426"/>
            <a:ext cx="421927" cy="297195"/>
            <a:chOff x="-1199300" y="3279250"/>
            <a:chExt cx="293025" cy="206400"/>
          </a:xfrm>
        </p:grpSpPr>
        <p:sp>
          <p:nvSpPr>
            <p:cNvPr id="8271" name="Google Shape;8271;p91"/>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91"/>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1"/>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91"/>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91"/>
          <p:cNvGrpSpPr/>
          <p:nvPr/>
        </p:nvGrpSpPr>
        <p:grpSpPr>
          <a:xfrm>
            <a:off x="1381477" y="1688773"/>
            <a:ext cx="444605" cy="420559"/>
            <a:chOff x="-6338550" y="3272950"/>
            <a:chExt cx="308775" cy="292075"/>
          </a:xfrm>
        </p:grpSpPr>
        <p:sp>
          <p:nvSpPr>
            <p:cNvPr id="8276" name="Google Shape;8276;p91"/>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1"/>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91"/>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91"/>
          <p:cNvGrpSpPr/>
          <p:nvPr/>
        </p:nvGrpSpPr>
        <p:grpSpPr>
          <a:xfrm>
            <a:off x="1392817" y="2205194"/>
            <a:ext cx="421927" cy="419659"/>
            <a:chOff x="-6329100" y="3632100"/>
            <a:chExt cx="293025" cy="291450"/>
          </a:xfrm>
        </p:grpSpPr>
        <p:sp>
          <p:nvSpPr>
            <p:cNvPr id="8280" name="Google Shape;8280;p91"/>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91"/>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91"/>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91"/>
          <p:cNvGrpSpPr/>
          <p:nvPr/>
        </p:nvGrpSpPr>
        <p:grpSpPr>
          <a:xfrm>
            <a:off x="1405867" y="2756828"/>
            <a:ext cx="419623" cy="419659"/>
            <a:chOff x="-6329875" y="3992050"/>
            <a:chExt cx="291425" cy="291450"/>
          </a:xfrm>
        </p:grpSpPr>
        <p:sp>
          <p:nvSpPr>
            <p:cNvPr id="8284" name="Google Shape;8284;p91"/>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91"/>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91"/>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91"/>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91"/>
          <p:cNvGrpSpPr/>
          <p:nvPr/>
        </p:nvGrpSpPr>
        <p:grpSpPr>
          <a:xfrm>
            <a:off x="4092004" y="1687530"/>
            <a:ext cx="423079" cy="423043"/>
            <a:chOff x="-4478975" y="3251700"/>
            <a:chExt cx="293825" cy="293800"/>
          </a:xfrm>
        </p:grpSpPr>
        <p:sp>
          <p:nvSpPr>
            <p:cNvPr id="8289" name="Google Shape;8289;p91"/>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91"/>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91"/>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91"/>
          <p:cNvGrpSpPr/>
          <p:nvPr/>
        </p:nvGrpSpPr>
        <p:grpSpPr>
          <a:xfrm>
            <a:off x="4092004" y="2205192"/>
            <a:ext cx="423079" cy="419659"/>
            <a:chOff x="-4475825" y="3612425"/>
            <a:chExt cx="293825" cy="291450"/>
          </a:xfrm>
        </p:grpSpPr>
        <p:sp>
          <p:nvSpPr>
            <p:cNvPr id="8293" name="Google Shape;8293;p91"/>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91"/>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91"/>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91"/>
          <p:cNvGrpSpPr/>
          <p:nvPr/>
        </p:nvGrpSpPr>
        <p:grpSpPr>
          <a:xfrm>
            <a:off x="4101077" y="2756844"/>
            <a:ext cx="428730" cy="419623"/>
            <a:chOff x="-4480550" y="3970800"/>
            <a:chExt cx="297750" cy="291425"/>
          </a:xfrm>
        </p:grpSpPr>
        <p:sp>
          <p:nvSpPr>
            <p:cNvPr id="8297" name="Google Shape;8297;p91"/>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91"/>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91"/>
          <p:cNvGrpSpPr/>
          <p:nvPr/>
        </p:nvGrpSpPr>
        <p:grpSpPr>
          <a:xfrm>
            <a:off x="6804910" y="1689221"/>
            <a:ext cx="415123" cy="419659"/>
            <a:chOff x="-2668225" y="3239075"/>
            <a:chExt cx="288300" cy="291450"/>
          </a:xfrm>
        </p:grpSpPr>
        <p:sp>
          <p:nvSpPr>
            <p:cNvPr id="8300" name="Google Shape;8300;p91"/>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91"/>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91"/>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91"/>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91"/>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91"/>
          <p:cNvGrpSpPr/>
          <p:nvPr/>
        </p:nvGrpSpPr>
        <p:grpSpPr>
          <a:xfrm>
            <a:off x="6802066" y="2205191"/>
            <a:ext cx="420811" cy="419659"/>
            <a:chOff x="-2671375" y="3597450"/>
            <a:chExt cx="292250" cy="291450"/>
          </a:xfrm>
        </p:grpSpPr>
        <p:sp>
          <p:nvSpPr>
            <p:cNvPr id="8306" name="Google Shape;8306;p91"/>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91"/>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91"/>
          <p:cNvGrpSpPr/>
          <p:nvPr/>
        </p:nvGrpSpPr>
        <p:grpSpPr>
          <a:xfrm>
            <a:off x="6812849" y="2755691"/>
            <a:ext cx="423043" cy="421927"/>
            <a:chOff x="-2670575" y="3956600"/>
            <a:chExt cx="293800" cy="293025"/>
          </a:xfrm>
        </p:grpSpPr>
        <p:sp>
          <p:nvSpPr>
            <p:cNvPr id="8309" name="Google Shape;8309;p91"/>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91"/>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91"/>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91"/>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91"/>
          <p:cNvGrpSpPr/>
          <p:nvPr/>
        </p:nvGrpSpPr>
        <p:grpSpPr>
          <a:xfrm>
            <a:off x="3070370" y="3311947"/>
            <a:ext cx="426462" cy="418363"/>
            <a:chOff x="-1183550" y="3586525"/>
            <a:chExt cx="296175" cy="290550"/>
          </a:xfrm>
        </p:grpSpPr>
        <p:sp>
          <p:nvSpPr>
            <p:cNvPr id="8314" name="Google Shape;8314;p91"/>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91"/>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91"/>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91"/>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1"/>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91"/>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91"/>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1"/>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1"/>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91"/>
          <p:cNvGrpSpPr/>
          <p:nvPr/>
        </p:nvGrpSpPr>
        <p:grpSpPr>
          <a:xfrm>
            <a:off x="1933980" y="1689799"/>
            <a:ext cx="420811" cy="418507"/>
            <a:chOff x="-5971525" y="3273750"/>
            <a:chExt cx="292250" cy="290650"/>
          </a:xfrm>
        </p:grpSpPr>
        <p:sp>
          <p:nvSpPr>
            <p:cNvPr id="8324" name="Google Shape;8324;p91"/>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91"/>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91"/>
          <p:cNvGrpSpPr/>
          <p:nvPr/>
        </p:nvGrpSpPr>
        <p:grpSpPr>
          <a:xfrm>
            <a:off x="1928310" y="2203826"/>
            <a:ext cx="432150" cy="422395"/>
            <a:chOff x="-5974675" y="3632100"/>
            <a:chExt cx="300125" cy="293350"/>
          </a:xfrm>
        </p:grpSpPr>
        <p:sp>
          <p:nvSpPr>
            <p:cNvPr id="8327" name="Google Shape;8327;p91"/>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91"/>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91"/>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91"/>
          <p:cNvGrpSpPr/>
          <p:nvPr/>
        </p:nvGrpSpPr>
        <p:grpSpPr>
          <a:xfrm>
            <a:off x="1958351" y="2755694"/>
            <a:ext cx="395865" cy="421927"/>
            <a:chOff x="-5971525" y="3990475"/>
            <a:chExt cx="274925" cy="293025"/>
          </a:xfrm>
        </p:grpSpPr>
        <p:sp>
          <p:nvSpPr>
            <p:cNvPr id="8331" name="Google Shape;8331;p91"/>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91"/>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91"/>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1"/>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91"/>
          <p:cNvGrpSpPr/>
          <p:nvPr/>
        </p:nvGrpSpPr>
        <p:grpSpPr>
          <a:xfrm>
            <a:off x="4631558" y="1689798"/>
            <a:ext cx="420775" cy="418507"/>
            <a:chOff x="-4118225" y="3253275"/>
            <a:chExt cx="292225" cy="290650"/>
          </a:xfrm>
        </p:grpSpPr>
        <p:sp>
          <p:nvSpPr>
            <p:cNvPr id="8336" name="Google Shape;8336;p91"/>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91"/>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91"/>
          <p:cNvGrpSpPr/>
          <p:nvPr/>
        </p:nvGrpSpPr>
        <p:grpSpPr>
          <a:xfrm>
            <a:off x="4682008" y="2204922"/>
            <a:ext cx="319874" cy="420199"/>
            <a:chOff x="-4082800" y="3612425"/>
            <a:chExt cx="222150" cy="291825"/>
          </a:xfrm>
        </p:grpSpPr>
        <p:sp>
          <p:nvSpPr>
            <p:cNvPr id="8339" name="Google Shape;8339;p91"/>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1"/>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91"/>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91"/>
          <p:cNvGrpSpPr/>
          <p:nvPr/>
        </p:nvGrpSpPr>
        <p:grpSpPr>
          <a:xfrm>
            <a:off x="4643456" y="2769876"/>
            <a:ext cx="420775" cy="393561"/>
            <a:chOff x="-4118225" y="3990475"/>
            <a:chExt cx="292225" cy="273325"/>
          </a:xfrm>
        </p:grpSpPr>
        <p:sp>
          <p:nvSpPr>
            <p:cNvPr id="8343" name="Google Shape;8343;p91"/>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91"/>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91"/>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91"/>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91"/>
          <p:cNvGrpSpPr/>
          <p:nvPr/>
        </p:nvGrpSpPr>
        <p:grpSpPr>
          <a:xfrm>
            <a:off x="7354110" y="1688087"/>
            <a:ext cx="394713" cy="421927"/>
            <a:chOff x="-2312225" y="3238300"/>
            <a:chExt cx="274125" cy="293025"/>
          </a:xfrm>
        </p:grpSpPr>
        <p:sp>
          <p:nvSpPr>
            <p:cNvPr id="8348" name="Google Shape;8348;p91"/>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91"/>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91"/>
          <p:cNvGrpSpPr/>
          <p:nvPr/>
        </p:nvGrpSpPr>
        <p:grpSpPr>
          <a:xfrm>
            <a:off x="7351827" y="2756825"/>
            <a:ext cx="423079" cy="419659"/>
            <a:chOff x="-2310650" y="3958175"/>
            <a:chExt cx="293825" cy="291450"/>
          </a:xfrm>
        </p:grpSpPr>
        <p:sp>
          <p:nvSpPr>
            <p:cNvPr id="8351" name="Google Shape;8351;p91"/>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1"/>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91"/>
          <p:cNvGrpSpPr/>
          <p:nvPr/>
        </p:nvGrpSpPr>
        <p:grpSpPr>
          <a:xfrm>
            <a:off x="4718688" y="3308459"/>
            <a:ext cx="424159" cy="419659"/>
            <a:chOff x="-1182750" y="3962900"/>
            <a:chExt cx="294575" cy="291450"/>
          </a:xfrm>
        </p:grpSpPr>
        <p:sp>
          <p:nvSpPr>
            <p:cNvPr id="8354" name="Google Shape;8354;p91"/>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91"/>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91"/>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91"/>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1"/>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1"/>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1"/>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91"/>
          <p:cNvGrpSpPr/>
          <p:nvPr/>
        </p:nvGrpSpPr>
        <p:grpSpPr>
          <a:xfrm>
            <a:off x="2471824" y="1689223"/>
            <a:ext cx="424195" cy="419659"/>
            <a:chOff x="-5611575" y="3272950"/>
            <a:chExt cx="294600" cy="291450"/>
          </a:xfrm>
        </p:grpSpPr>
        <p:sp>
          <p:nvSpPr>
            <p:cNvPr id="8362" name="Google Shape;8362;p91"/>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91"/>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91"/>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1"/>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1"/>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91"/>
          <p:cNvGrpSpPr/>
          <p:nvPr/>
        </p:nvGrpSpPr>
        <p:grpSpPr>
          <a:xfrm>
            <a:off x="2471824" y="2205770"/>
            <a:ext cx="424195" cy="418507"/>
            <a:chOff x="-5613150" y="3632900"/>
            <a:chExt cx="294600" cy="290650"/>
          </a:xfrm>
        </p:grpSpPr>
        <p:sp>
          <p:nvSpPr>
            <p:cNvPr id="8368" name="Google Shape;8368;p91"/>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91"/>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91"/>
          <p:cNvGrpSpPr/>
          <p:nvPr/>
        </p:nvGrpSpPr>
        <p:grpSpPr>
          <a:xfrm>
            <a:off x="7341062" y="2153586"/>
            <a:ext cx="420811" cy="522864"/>
            <a:chOff x="-2310650" y="3525775"/>
            <a:chExt cx="292250" cy="363125"/>
          </a:xfrm>
        </p:grpSpPr>
        <p:sp>
          <p:nvSpPr>
            <p:cNvPr id="8371" name="Google Shape;8371;p91"/>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1"/>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91"/>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91"/>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91"/>
          <p:cNvGrpSpPr/>
          <p:nvPr/>
        </p:nvGrpSpPr>
        <p:grpSpPr>
          <a:xfrm>
            <a:off x="2483722" y="2756270"/>
            <a:ext cx="424195" cy="420775"/>
            <a:chOff x="-5613150" y="3991275"/>
            <a:chExt cx="294600" cy="292225"/>
          </a:xfrm>
        </p:grpSpPr>
        <p:sp>
          <p:nvSpPr>
            <p:cNvPr id="8376" name="Google Shape;8376;p91"/>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1"/>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91"/>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91"/>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91"/>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91"/>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91"/>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1"/>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1"/>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91"/>
          <p:cNvGrpSpPr/>
          <p:nvPr/>
        </p:nvGrpSpPr>
        <p:grpSpPr>
          <a:xfrm>
            <a:off x="5155210" y="1689438"/>
            <a:ext cx="434634" cy="419227"/>
            <a:chOff x="-3768700" y="3253275"/>
            <a:chExt cx="301850" cy="291150"/>
          </a:xfrm>
        </p:grpSpPr>
        <p:sp>
          <p:nvSpPr>
            <p:cNvPr id="8386" name="Google Shape;8386;p91"/>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91"/>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1"/>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91"/>
          <p:cNvGrpSpPr/>
          <p:nvPr/>
        </p:nvGrpSpPr>
        <p:grpSpPr>
          <a:xfrm>
            <a:off x="5159293" y="2217090"/>
            <a:ext cx="426462" cy="395865"/>
            <a:chOff x="-3808700" y="3628950"/>
            <a:chExt cx="296175" cy="274925"/>
          </a:xfrm>
        </p:grpSpPr>
        <p:sp>
          <p:nvSpPr>
            <p:cNvPr id="8390" name="Google Shape;8390;p91"/>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1"/>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91"/>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91"/>
          <p:cNvGrpSpPr/>
          <p:nvPr/>
        </p:nvGrpSpPr>
        <p:grpSpPr>
          <a:xfrm>
            <a:off x="5224504" y="2756412"/>
            <a:ext cx="419443" cy="420487"/>
            <a:chOff x="-3771675" y="3971775"/>
            <a:chExt cx="291300" cy="292025"/>
          </a:xfrm>
        </p:grpSpPr>
        <p:sp>
          <p:nvSpPr>
            <p:cNvPr id="8394" name="Google Shape;8394;p91"/>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91"/>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91"/>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91"/>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91"/>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91"/>
          <p:cNvGrpSpPr/>
          <p:nvPr/>
        </p:nvGrpSpPr>
        <p:grpSpPr>
          <a:xfrm>
            <a:off x="7885948" y="1716461"/>
            <a:ext cx="420271" cy="320774"/>
            <a:chOff x="-1951475" y="3273100"/>
            <a:chExt cx="291875" cy="222775"/>
          </a:xfrm>
        </p:grpSpPr>
        <p:sp>
          <p:nvSpPr>
            <p:cNvPr id="8400" name="Google Shape;8400;p91"/>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1"/>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1"/>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91"/>
          <p:cNvGrpSpPr/>
          <p:nvPr/>
        </p:nvGrpSpPr>
        <p:grpSpPr>
          <a:xfrm>
            <a:off x="7883429" y="2205191"/>
            <a:ext cx="425310" cy="419659"/>
            <a:chOff x="-1951475" y="3597450"/>
            <a:chExt cx="295375" cy="291450"/>
          </a:xfrm>
        </p:grpSpPr>
        <p:sp>
          <p:nvSpPr>
            <p:cNvPr id="8404" name="Google Shape;8404;p91"/>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91"/>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91"/>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91"/>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91"/>
          <p:cNvGrpSpPr/>
          <p:nvPr/>
        </p:nvGrpSpPr>
        <p:grpSpPr>
          <a:xfrm>
            <a:off x="7885680" y="2756825"/>
            <a:ext cx="444605" cy="419659"/>
            <a:chOff x="-1960150" y="3956600"/>
            <a:chExt cx="308775" cy="291450"/>
          </a:xfrm>
        </p:grpSpPr>
        <p:sp>
          <p:nvSpPr>
            <p:cNvPr id="8409" name="Google Shape;8409;p91"/>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1"/>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91"/>
          <p:cNvGrpSpPr/>
          <p:nvPr/>
        </p:nvGrpSpPr>
        <p:grpSpPr>
          <a:xfrm>
            <a:off x="1939718" y="3307636"/>
            <a:ext cx="420775" cy="420775"/>
            <a:chOff x="-804700" y="3226500"/>
            <a:chExt cx="292225" cy="292225"/>
          </a:xfrm>
        </p:grpSpPr>
        <p:sp>
          <p:nvSpPr>
            <p:cNvPr id="8412" name="Google Shape;8412;p91"/>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91"/>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91"/>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91"/>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91"/>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91"/>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1"/>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91"/>
          <p:cNvGrpSpPr/>
          <p:nvPr/>
        </p:nvGrpSpPr>
        <p:grpSpPr>
          <a:xfrm>
            <a:off x="3019809" y="1688647"/>
            <a:ext cx="420775" cy="420811"/>
            <a:chOff x="-5251625" y="3272950"/>
            <a:chExt cx="292225" cy="292250"/>
          </a:xfrm>
        </p:grpSpPr>
        <p:sp>
          <p:nvSpPr>
            <p:cNvPr id="8420" name="Google Shape;8420;p91"/>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1"/>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1"/>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91"/>
          <p:cNvGrpSpPr/>
          <p:nvPr/>
        </p:nvGrpSpPr>
        <p:grpSpPr>
          <a:xfrm>
            <a:off x="3016407" y="2204348"/>
            <a:ext cx="427578" cy="421351"/>
            <a:chOff x="-5254775" y="3631325"/>
            <a:chExt cx="296950" cy="292625"/>
          </a:xfrm>
        </p:grpSpPr>
        <p:sp>
          <p:nvSpPr>
            <p:cNvPr id="8424" name="Google Shape;8424;p91"/>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1"/>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91"/>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1"/>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1"/>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91"/>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91"/>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91"/>
          <p:cNvGrpSpPr/>
          <p:nvPr/>
        </p:nvGrpSpPr>
        <p:grpSpPr>
          <a:xfrm>
            <a:off x="3032265" y="2756270"/>
            <a:ext cx="419659" cy="420775"/>
            <a:chOff x="-5251625" y="3991275"/>
            <a:chExt cx="291450" cy="292225"/>
          </a:xfrm>
        </p:grpSpPr>
        <p:sp>
          <p:nvSpPr>
            <p:cNvPr id="8432" name="Google Shape;8432;p91"/>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91"/>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1"/>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91"/>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91"/>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91"/>
          <p:cNvGrpSpPr/>
          <p:nvPr/>
        </p:nvGrpSpPr>
        <p:grpSpPr>
          <a:xfrm>
            <a:off x="5772848" y="1689240"/>
            <a:ext cx="319874" cy="419623"/>
            <a:chOff x="-3365275" y="3253275"/>
            <a:chExt cx="222150" cy="291425"/>
          </a:xfrm>
        </p:grpSpPr>
        <p:sp>
          <p:nvSpPr>
            <p:cNvPr id="8438" name="Google Shape;8438;p91"/>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91"/>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91"/>
          <p:cNvGrpSpPr/>
          <p:nvPr/>
        </p:nvGrpSpPr>
        <p:grpSpPr>
          <a:xfrm>
            <a:off x="5746786" y="2204058"/>
            <a:ext cx="371998" cy="421927"/>
            <a:chOff x="-3383375" y="3611625"/>
            <a:chExt cx="258350" cy="293025"/>
          </a:xfrm>
        </p:grpSpPr>
        <p:sp>
          <p:nvSpPr>
            <p:cNvPr id="8441" name="Google Shape;8441;p91"/>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91"/>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91"/>
          <p:cNvGrpSpPr/>
          <p:nvPr/>
        </p:nvGrpSpPr>
        <p:grpSpPr>
          <a:xfrm>
            <a:off x="5809135" y="2756826"/>
            <a:ext cx="271097" cy="419659"/>
            <a:chOff x="-3347950" y="3971575"/>
            <a:chExt cx="188275" cy="291450"/>
          </a:xfrm>
        </p:grpSpPr>
        <p:sp>
          <p:nvSpPr>
            <p:cNvPr id="8444" name="Google Shape;8444;p91"/>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91"/>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1"/>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91"/>
          <p:cNvGrpSpPr/>
          <p:nvPr/>
        </p:nvGrpSpPr>
        <p:grpSpPr>
          <a:xfrm>
            <a:off x="858994" y="3307061"/>
            <a:ext cx="371998" cy="421927"/>
            <a:chOff x="-1575775" y="3238300"/>
            <a:chExt cx="258350" cy="293025"/>
          </a:xfrm>
        </p:grpSpPr>
        <p:sp>
          <p:nvSpPr>
            <p:cNvPr id="8448" name="Google Shape;8448;p91"/>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1"/>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1"/>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1"/>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1"/>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91"/>
          <p:cNvGrpSpPr/>
          <p:nvPr/>
        </p:nvGrpSpPr>
        <p:grpSpPr>
          <a:xfrm>
            <a:off x="2503892" y="3309051"/>
            <a:ext cx="423079" cy="424159"/>
            <a:chOff x="-1591550" y="3597475"/>
            <a:chExt cx="293825" cy="294575"/>
          </a:xfrm>
        </p:grpSpPr>
        <p:sp>
          <p:nvSpPr>
            <p:cNvPr id="8454" name="Google Shape;8454;p91"/>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1"/>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1"/>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91"/>
          <p:cNvGrpSpPr/>
          <p:nvPr/>
        </p:nvGrpSpPr>
        <p:grpSpPr>
          <a:xfrm>
            <a:off x="4153362" y="3318663"/>
            <a:ext cx="421927" cy="399248"/>
            <a:chOff x="-1592325" y="3957400"/>
            <a:chExt cx="293025" cy="277275"/>
          </a:xfrm>
        </p:grpSpPr>
        <p:sp>
          <p:nvSpPr>
            <p:cNvPr id="8458" name="Google Shape;8458;p91"/>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91"/>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1"/>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91"/>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91"/>
          <p:cNvGrpSpPr/>
          <p:nvPr/>
        </p:nvGrpSpPr>
        <p:grpSpPr>
          <a:xfrm>
            <a:off x="3640232" y="3310744"/>
            <a:ext cx="369730" cy="420775"/>
            <a:chOff x="-778700" y="3612425"/>
            <a:chExt cx="256775" cy="292225"/>
          </a:xfrm>
        </p:grpSpPr>
        <p:sp>
          <p:nvSpPr>
            <p:cNvPr id="8463" name="Google Shape;8463;p91"/>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91"/>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91"/>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91"/>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1"/>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91"/>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91"/>
          <p:cNvGrpSpPr/>
          <p:nvPr/>
        </p:nvGrpSpPr>
        <p:grpSpPr>
          <a:xfrm>
            <a:off x="6111733" y="3828305"/>
            <a:ext cx="340731" cy="387641"/>
            <a:chOff x="7728464" y="1561258"/>
            <a:chExt cx="349719" cy="397866"/>
          </a:xfrm>
        </p:grpSpPr>
        <p:sp>
          <p:nvSpPr>
            <p:cNvPr id="8470" name="Google Shape;8470;p91"/>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1"/>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91"/>
          <p:cNvGrpSpPr/>
          <p:nvPr/>
        </p:nvGrpSpPr>
        <p:grpSpPr>
          <a:xfrm>
            <a:off x="4034702" y="3828305"/>
            <a:ext cx="387681" cy="387641"/>
            <a:chOff x="5611350" y="1561258"/>
            <a:chExt cx="397907" cy="397866"/>
          </a:xfrm>
        </p:grpSpPr>
        <p:sp>
          <p:nvSpPr>
            <p:cNvPr id="8473" name="Google Shape;8473;p91"/>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91"/>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91"/>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91"/>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91"/>
          <p:cNvGrpSpPr/>
          <p:nvPr/>
        </p:nvGrpSpPr>
        <p:grpSpPr>
          <a:xfrm>
            <a:off x="4553987" y="3925571"/>
            <a:ext cx="387610" cy="193109"/>
            <a:chOff x="6140660" y="1661097"/>
            <a:chExt cx="397835" cy="198202"/>
          </a:xfrm>
        </p:grpSpPr>
        <p:sp>
          <p:nvSpPr>
            <p:cNvPr id="8478" name="Google Shape;8478;p91"/>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91"/>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1"/>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1"/>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91"/>
          <p:cNvGrpSpPr/>
          <p:nvPr/>
        </p:nvGrpSpPr>
        <p:grpSpPr>
          <a:xfrm>
            <a:off x="5073202" y="3828305"/>
            <a:ext cx="387681" cy="387641"/>
            <a:chOff x="6669907" y="1561258"/>
            <a:chExt cx="397907" cy="397866"/>
          </a:xfrm>
        </p:grpSpPr>
        <p:sp>
          <p:nvSpPr>
            <p:cNvPr id="8483" name="Google Shape;8483;p91"/>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91"/>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91"/>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1"/>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1"/>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91"/>
          <p:cNvGrpSpPr/>
          <p:nvPr/>
        </p:nvGrpSpPr>
        <p:grpSpPr>
          <a:xfrm>
            <a:off x="1958433" y="3885842"/>
            <a:ext cx="387681" cy="272572"/>
            <a:chOff x="3386036" y="1746339"/>
            <a:chExt cx="397907" cy="279762"/>
          </a:xfrm>
        </p:grpSpPr>
        <p:sp>
          <p:nvSpPr>
            <p:cNvPr id="8489" name="Google Shape;8489;p91"/>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1"/>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91"/>
          <p:cNvGrpSpPr/>
          <p:nvPr/>
        </p:nvGrpSpPr>
        <p:grpSpPr>
          <a:xfrm>
            <a:off x="2996130" y="3828288"/>
            <a:ext cx="387681" cy="387681"/>
            <a:chOff x="4417380" y="1687279"/>
            <a:chExt cx="397907" cy="397907"/>
          </a:xfrm>
        </p:grpSpPr>
        <p:sp>
          <p:nvSpPr>
            <p:cNvPr id="8492" name="Google Shape;8492;p91"/>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91"/>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91"/>
          <p:cNvGrpSpPr/>
          <p:nvPr/>
        </p:nvGrpSpPr>
        <p:grpSpPr>
          <a:xfrm>
            <a:off x="7942611" y="3308537"/>
            <a:ext cx="387661" cy="387661"/>
            <a:chOff x="2869999" y="1687279"/>
            <a:chExt cx="397887" cy="397887"/>
          </a:xfrm>
        </p:grpSpPr>
        <p:sp>
          <p:nvSpPr>
            <p:cNvPr id="8495" name="Google Shape;8495;p91"/>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91"/>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91"/>
          <p:cNvGrpSpPr/>
          <p:nvPr/>
        </p:nvGrpSpPr>
        <p:grpSpPr>
          <a:xfrm>
            <a:off x="2477718" y="3828664"/>
            <a:ext cx="386807" cy="386929"/>
            <a:chOff x="3902887" y="1687655"/>
            <a:chExt cx="397010" cy="397135"/>
          </a:xfrm>
        </p:grpSpPr>
        <p:sp>
          <p:nvSpPr>
            <p:cNvPr id="8498" name="Google Shape;8498;p91"/>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91"/>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91"/>
          <p:cNvGrpSpPr/>
          <p:nvPr/>
        </p:nvGrpSpPr>
        <p:grpSpPr>
          <a:xfrm>
            <a:off x="3515416" y="3828344"/>
            <a:ext cx="387681" cy="387681"/>
            <a:chOff x="4933458" y="1687279"/>
            <a:chExt cx="397907" cy="397907"/>
          </a:xfrm>
        </p:grpSpPr>
        <p:sp>
          <p:nvSpPr>
            <p:cNvPr id="8501" name="Google Shape;8501;p91"/>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91"/>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91"/>
          <p:cNvGrpSpPr/>
          <p:nvPr/>
        </p:nvGrpSpPr>
        <p:grpSpPr>
          <a:xfrm>
            <a:off x="5289671" y="3308775"/>
            <a:ext cx="387681" cy="387661"/>
            <a:chOff x="266768" y="1721375"/>
            <a:chExt cx="397907" cy="397887"/>
          </a:xfrm>
        </p:grpSpPr>
        <p:sp>
          <p:nvSpPr>
            <p:cNvPr id="8504" name="Google Shape;8504;p9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9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91"/>
          <p:cNvGrpSpPr/>
          <p:nvPr/>
        </p:nvGrpSpPr>
        <p:grpSpPr>
          <a:xfrm>
            <a:off x="7411672" y="3308924"/>
            <a:ext cx="387539" cy="386888"/>
            <a:chOff x="2408992" y="1722875"/>
            <a:chExt cx="397761" cy="397093"/>
          </a:xfrm>
        </p:grpSpPr>
        <p:sp>
          <p:nvSpPr>
            <p:cNvPr id="8507" name="Google Shape;8507;p91"/>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91"/>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91"/>
          <p:cNvGrpSpPr/>
          <p:nvPr/>
        </p:nvGrpSpPr>
        <p:grpSpPr>
          <a:xfrm>
            <a:off x="5592488" y="3828305"/>
            <a:ext cx="387641" cy="387641"/>
            <a:chOff x="7199196" y="1561258"/>
            <a:chExt cx="397866" cy="397866"/>
          </a:xfrm>
        </p:grpSpPr>
        <p:sp>
          <p:nvSpPr>
            <p:cNvPr id="8510" name="Google Shape;8510;p91"/>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1"/>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1"/>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3" name="Google Shape;8513;p91"/>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8514" name="Google Shape;8514;p91"/>
          <p:cNvGrpSpPr/>
          <p:nvPr/>
        </p:nvGrpSpPr>
        <p:grpSpPr>
          <a:xfrm>
            <a:off x="6348367" y="3308537"/>
            <a:ext cx="387661" cy="387661"/>
            <a:chOff x="1379798" y="1723250"/>
            <a:chExt cx="397887" cy="397887"/>
          </a:xfrm>
        </p:grpSpPr>
        <p:sp>
          <p:nvSpPr>
            <p:cNvPr id="8515" name="Google Shape;8515;p9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9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9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9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91"/>
          <p:cNvGrpSpPr/>
          <p:nvPr/>
        </p:nvGrpSpPr>
        <p:grpSpPr>
          <a:xfrm>
            <a:off x="5819039" y="3308562"/>
            <a:ext cx="387641" cy="387661"/>
            <a:chOff x="864491" y="1723250"/>
            <a:chExt cx="397866" cy="397887"/>
          </a:xfrm>
        </p:grpSpPr>
        <p:sp>
          <p:nvSpPr>
            <p:cNvPr id="8520" name="Google Shape;8520;p9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3" name="Google Shape;8523;p91"/>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4" name="Google Shape;8524;p91"/>
          <p:cNvGrpSpPr/>
          <p:nvPr/>
        </p:nvGrpSpPr>
        <p:grpSpPr>
          <a:xfrm>
            <a:off x="6584154" y="3827060"/>
            <a:ext cx="388966" cy="388966"/>
            <a:chOff x="1190625" y="238125"/>
            <a:chExt cx="5235075" cy="5235075"/>
          </a:xfrm>
        </p:grpSpPr>
        <p:sp>
          <p:nvSpPr>
            <p:cNvPr id="8525" name="Google Shape;8525;p9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30" name="Shape 8530"/>
        <p:cNvGrpSpPr/>
        <p:nvPr/>
      </p:nvGrpSpPr>
      <p:grpSpPr>
        <a:xfrm>
          <a:off x="0" y="0"/>
          <a:ext cx="0" cy="0"/>
          <a:chOff x="0" y="0"/>
          <a:chExt cx="0" cy="0"/>
        </a:xfrm>
      </p:grpSpPr>
      <p:pic>
        <p:nvPicPr>
          <p:cNvPr id="8531" name="Google Shape;8531;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grpSp>
        <p:nvGrpSpPr>
          <p:cNvPr id="530" name="Google Shape;530;p43"/>
          <p:cNvGrpSpPr/>
          <p:nvPr/>
        </p:nvGrpSpPr>
        <p:grpSpPr>
          <a:xfrm flipH="1">
            <a:off x="383" y="1966623"/>
            <a:ext cx="9144122" cy="3176007"/>
            <a:chOff x="383" y="1966623"/>
            <a:chExt cx="9144122" cy="3176007"/>
          </a:xfrm>
        </p:grpSpPr>
        <p:grpSp>
          <p:nvGrpSpPr>
            <p:cNvPr id="531" name="Google Shape;531;p43"/>
            <p:cNvGrpSpPr/>
            <p:nvPr/>
          </p:nvGrpSpPr>
          <p:grpSpPr>
            <a:xfrm>
              <a:off x="650" y="1966623"/>
              <a:ext cx="6477792" cy="3176007"/>
              <a:chOff x="650" y="1966623"/>
              <a:chExt cx="6477792" cy="3176007"/>
            </a:xfrm>
          </p:grpSpPr>
          <p:sp>
            <p:nvSpPr>
              <p:cNvPr id="532" name="Google Shape;532;p43"/>
              <p:cNvSpPr/>
              <p:nvPr/>
            </p:nvSpPr>
            <p:spPr>
              <a:xfrm>
                <a:off x="650" y="1966623"/>
                <a:ext cx="6477792" cy="3176007"/>
              </a:xfrm>
              <a:custGeom>
                <a:rect b="b" l="l" r="r" t="t"/>
                <a:pathLst>
                  <a:path extrusionOk="0" h="147876" w="264805">
                    <a:moveTo>
                      <a:pt x="137525" y="29128"/>
                    </a:moveTo>
                    <a:lnTo>
                      <a:pt x="141232" y="34058"/>
                    </a:lnTo>
                    <a:cubicBezTo>
                      <a:pt x="141232" y="34058"/>
                      <a:pt x="143959" y="32170"/>
                      <a:pt x="148400" y="31995"/>
                    </a:cubicBezTo>
                    <a:cubicBezTo>
                      <a:pt x="152841" y="31856"/>
                      <a:pt x="159764" y="38429"/>
                      <a:pt x="159764" y="38429"/>
                    </a:cubicBezTo>
                    <a:cubicBezTo>
                      <a:pt x="159764" y="38429"/>
                      <a:pt x="166688" y="34828"/>
                      <a:pt x="167422" y="31995"/>
                    </a:cubicBezTo>
                    <a:cubicBezTo>
                      <a:pt x="168156" y="29198"/>
                      <a:pt x="169415" y="28709"/>
                      <a:pt x="170639" y="25072"/>
                    </a:cubicBezTo>
                    <a:cubicBezTo>
                      <a:pt x="171863" y="21435"/>
                      <a:pt x="175814" y="20456"/>
                      <a:pt x="177562" y="18498"/>
                    </a:cubicBezTo>
                    <a:cubicBezTo>
                      <a:pt x="179276" y="16575"/>
                      <a:pt x="183996" y="16575"/>
                      <a:pt x="184731" y="18498"/>
                    </a:cubicBezTo>
                    <a:cubicBezTo>
                      <a:pt x="185465" y="20456"/>
                      <a:pt x="190150" y="24338"/>
                      <a:pt x="191165" y="27729"/>
                    </a:cubicBezTo>
                    <a:cubicBezTo>
                      <a:pt x="192144" y="31121"/>
                      <a:pt x="191899" y="34058"/>
                      <a:pt x="196095" y="37450"/>
                    </a:cubicBezTo>
                    <a:cubicBezTo>
                      <a:pt x="200291" y="40877"/>
                      <a:pt x="203018" y="47905"/>
                      <a:pt x="204976" y="50563"/>
                    </a:cubicBezTo>
                    <a:cubicBezTo>
                      <a:pt x="206970" y="53255"/>
                      <a:pt x="208438" y="57871"/>
                      <a:pt x="209452" y="62976"/>
                    </a:cubicBezTo>
                    <a:cubicBezTo>
                      <a:pt x="210431" y="68046"/>
                      <a:pt x="264805" y="92838"/>
                      <a:pt x="264805" y="92838"/>
                    </a:cubicBezTo>
                    <a:lnTo>
                      <a:pt x="264805" y="147876"/>
                    </a:lnTo>
                    <a:lnTo>
                      <a:pt x="0" y="147876"/>
                    </a:lnTo>
                    <a:lnTo>
                      <a:pt x="0" y="88187"/>
                    </a:lnTo>
                    <a:cubicBezTo>
                      <a:pt x="0" y="88187"/>
                      <a:pt x="12448" y="85425"/>
                      <a:pt x="16050" y="80110"/>
                    </a:cubicBezTo>
                    <a:cubicBezTo>
                      <a:pt x="19652" y="74760"/>
                      <a:pt x="19372" y="72592"/>
                      <a:pt x="21610" y="72732"/>
                    </a:cubicBezTo>
                    <a:cubicBezTo>
                      <a:pt x="23813" y="72872"/>
                      <a:pt x="24652" y="70948"/>
                      <a:pt x="26190" y="68081"/>
                    </a:cubicBezTo>
                    <a:cubicBezTo>
                      <a:pt x="27694" y="65214"/>
                      <a:pt x="28673" y="61088"/>
                      <a:pt x="30072" y="61507"/>
                    </a:cubicBezTo>
                    <a:cubicBezTo>
                      <a:pt x="31470" y="61927"/>
                      <a:pt x="31610" y="62871"/>
                      <a:pt x="33953" y="60004"/>
                    </a:cubicBezTo>
                    <a:cubicBezTo>
                      <a:pt x="36331" y="57137"/>
                      <a:pt x="41051" y="55633"/>
                      <a:pt x="42310" y="52766"/>
                    </a:cubicBezTo>
                    <a:cubicBezTo>
                      <a:pt x="43534" y="49898"/>
                      <a:pt x="46751" y="40597"/>
                      <a:pt x="48569" y="39094"/>
                    </a:cubicBezTo>
                    <a:cubicBezTo>
                      <a:pt x="50353" y="37590"/>
                      <a:pt x="52171" y="35947"/>
                      <a:pt x="52870" y="34058"/>
                    </a:cubicBezTo>
                    <a:cubicBezTo>
                      <a:pt x="53570" y="32135"/>
                      <a:pt x="55633" y="33289"/>
                      <a:pt x="56612" y="32030"/>
                    </a:cubicBezTo>
                    <a:cubicBezTo>
                      <a:pt x="57591" y="30772"/>
                      <a:pt x="59129" y="19407"/>
                      <a:pt x="60108" y="17100"/>
                    </a:cubicBezTo>
                    <a:cubicBezTo>
                      <a:pt x="61122" y="14757"/>
                      <a:pt x="62486" y="14512"/>
                      <a:pt x="63325" y="14757"/>
                    </a:cubicBezTo>
                    <a:cubicBezTo>
                      <a:pt x="64130" y="15036"/>
                      <a:pt x="65528" y="12589"/>
                      <a:pt x="67347" y="11645"/>
                    </a:cubicBezTo>
                    <a:cubicBezTo>
                      <a:pt x="69130" y="10666"/>
                      <a:pt x="70843" y="10141"/>
                      <a:pt x="72347" y="10526"/>
                    </a:cubicBezTo>
                    <a:cubicBezTo>
                      <a:pt x="73850" y="10945"/>
                      <a:pt x="73186" y="16155"/>
                      <a:pt x="73606" y="16820"/>
                    </a:cubicBezTo>
                    <a:cubicBezTo>
                      <a:pt x="74025" y="17519"/>
                      <a:pt x="76088" y="15456"/>
                      <a:pt x="76508" y="13673"/>
                    </a:cubicBezTo>
                    <a:cubicBezTo>
                      <a:pt x="76927" y="11889"/>
                      <a:pt x="85424" y="8078"/>
                      <a:pt x="86648" y="6714"/>
                    </a:cubicBezTo>
                    <a:cubicBezTo>
                      <a:pt x="87907" y="5351"/>
                      <a:pt x="86369" y="3288"/>
                      <a:pt x="88187" y="1644"/>
                    </a:cubicBezTo>
                    <a:cubicBezTo>
                      <a:pt x="90005" y="1"/>
                      <a:pt x="92768" y="280"/>
                      <a:pt x="95425" y="1644"/>
                    </a:cubicBezTo>
                    <a:cubicBezTo>
                      <a:pt x="98082" y="3008"/>
                      <a:pt x="98048" y="4372"/>
                      <a:pt x="99586" y="4511"/>
                    </a:cubicBezTo>
                    <a:cubicBezTo>
                      <a:pt x="101125" y="4651"/>
                      <a:pt x="101125" y="6155"/>
                      <a:pt x="103362" y="6435"/>
                    </a:cubicBezTo>
                    <a:cubicBezTo>
                      <a:pt x="105565" y="6714"/>
                      <a:pt x="107244" y="6714"/>
                      <a:pt x="107663" y="8777"/>
                    </a:cubicBezTo>
                    <a:cubicBezTo>
                      <a:pt x="108083" y="10805"/>
                      <a:pt x="109342" y="8078"/>
                      <a:pt x="111405" y="9442"/>
                    </a:cubicBezTo>
                    <a:cubicBezTo>
                      <a:pt x="113503" y="10805"/>
                      <a:pt x="116405" y="11085"/>
                      <a:pt x="117105" y="13008"/>
                    </a:cubicBezTo>
                    <a:cubicBezTo>
                      <a:pt x="117769" y="14897"/>
                      <a:pt x="117769" y="17100"/>
                      <a:pt x="119727" y="16960"/>
                    </a:cubicBezTo>
                    <a:cubicBezTo>
                      <a:pt x="121650" y="16820"/>
                      <a:pt x="122070" y="17764"/>
                      <a:pt x="123329" y="18743"/>
                    </a:cubicBezTo>
                    <a:cubicBezTo>
                      <a:pt x="124587" y="19687"/>
                      <a:pt x="126650" y="18638"/>
                      <a:pt x="127070" y="19792"/>
                    </a:cubicBezTo>
                    <a:cubicBezTo>
                      <a:pt x="127490" y="20911"/>
                      <a:pt x="130147" y="21191"/>
                      <a:pt x="130427" y="22170"/>
                    </a:cubicBezTo>
                    <a:cubicBezTo>
                      <a:pt x="130707" y="23114"/>
                      <a:pt x="131651" y="25177"/>
                      <a:pt x="133749" y="24897"/>
                    </a:cubicBezTo>
                    <a:cubicBezTo>
                      <a:pt x="135847" y="24617"/>
                      <a:pt x="136686" y="24757"/>
                      <a:pt x="137071" y="26925"/>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3"/>
              <p:cNvSpPr/>
              <p:nvPr/>
            </p:nvSpPr>
            <p:spPr>
              <a:xfrm>
                <a:off x="2469122" y="2613952"/>
                <a:ext cx="3458337" cy="1691267"/>
              </a:xfrm>
              <a:custGeom>
                <a:rect b="b" l="l" r="r" t="t"/>
                <a:pathLst>
                  <a:path extrusionOk="0" h="78746" w="141373">
                    <a:moveTo>
                      <a:pt x="1" y="6679"/>
                    </a:moveTo>
                    <a:cubicBezTo>
                      <a:pt x="1" y="6679"/>
                      <a:pt x="1784" y="11050"/>
                      <a:pt x="8113" y="15665"/>
                    </a:cubicBezTo>
                    <a:cubicBezTo>
                      <a:pt x="14477" y="20281"/>
                      <a:pt x="16785" y="28183"/>
                      <a:pt x="21086" y="31820"/>
                    </a:cubicBezTo>
                    <a:cubicBezTo>
                      <a:pt x="25422" y="35457"/>
                      <a:pt x="28953" y="40562"/>
                      <a:pt x="25911" y="43744"/>
                    </a:cubicBezTo>
                    <a:cubicBezTo>
                      <a:pt x="22834" y="46891"/>
                      <a:pt x="20841" y="46646"/>
                      <a:pt x="20596" y="53220"/>
                    </a:cubicBezTo>
                    <a:cubicBezTo>
                      <a:pt x="20317" y="59759"/>
                      <a:pt x="20596" y="63640"/>
                      <a:pt x="16016" y="61717"/>
                    </a:cubicBezTo>
                    <a:cubicBezTo>
                      <a:pt x="11435" y="59759"/>
                      <a:pt x="6645" y="68011"/>
                      <a:pt x="7903" y="68011"/>
                    </a:cubicBezTo>
                    <a:cubicBezTo>
                      <a:pt x="9162" y="68011"/>
                      <a:pt x="13463" y="63395"/>
                      <a:pt x="16785" y="65598"/>
                    </a:cubicBezTo>
                    <a:cubicBezTo>
                      <a:pt x="20072" y="67766"/>
                      <a:pt x="25387" y="68011"/>
                      <a:pt x="27030" y="63395"/>
                    </a:cubicBezTo>
                    <a:cubicBezTo>
                      <a:pt x="28709" y="58779"/>
                      <a:pt x="35038" y="63150"/>
                      <a:pt x="37835" y="58325"/>
                    </a:cubicBezTo>
                    <a:cubicBezTo>
                      <a:pt x="40632" y="53464"/>
                      <a:pt x="51787" y="62451"/>
                      <a:pt x="49234" y="65843"/>
                    </a:cubicBezTo>
                    <a:cubicBezTo>
                      <a:pt x="46717" y="69235"/>
                      <a:pt x="39339" y="71682"/>
                      <a:pt x="42136" y="73605"/>
                    </a:cubicBezTo>
                    <a:cubicBezTo>
                      <a:pt x="44933" y="75564"/>
                      <a:pt x="48745" y="67801"/>
                      <a:pt x="52276" y="69724"/>
                    </a:cubicBezTo>
                    <a:cubicBezTo>
                      <a:pt x="55843" y="71682"/>
                      <a:pt x="68781" y="75214"/>
                      <a:pt x="77138" y="73920"/>
                    </a:cubicBezTo>
                    <a:cubicBezTo>
                      <a:pt x="85495" y="72661"/>
                      <a:pt x="92873" y="78746"/>
                      <a:pt x="94621" y="76053"/>
                    </a:cubicBezTo>
                    <a:cubicBezTo>
                      <a:pt x="96370" y="73361"/>
                      <a:pt x="82453" y="72661"/>
                      <a:pt x="84971" y="68745"/>
                    </a:cubicBezTo>
                    <a:cubicBezTo>
                      <a:pt x="87523" y="64864"/>
                      <a:pt x="95635" y="65843"/>
                      <a:pt x="98922" y="68745"/>
                    </a:cubicBezTo>
                    <a:cubicBezTo>
                      <a:pt x="102244" y="71682"/>
                      <a:pt x="112629" y="76787"/>
                      <a:pt x="117700" y="72626"/>
                    </a:cubicBezTo>
                    <a:cubicBezTo>
                      <a:pt x="122770" y="68500"/>
                      <a:pt x="138190" y="68745"/>
                      <a:pt x="139764" y="61717"/>
                    </a:cubicBezTo>
                    <a:cubicBezTo>
                      <a:pt x="141372" y="54688"/>
                      <a:pt x="128609" y="50772"/>
                      <a:pt x="128120" y="49338"/>
                    </a:cubicBezTo>
                    <a:cubicBezTo>
                      <a:pt x="127595" y="47870"/>
                      <a:pt x="130148" y="47135"/>
                      <a:pt x="119238" y="42030"/>
                    </a:cubicBezTo>
                    <a:cubicBezTo>
                      <a:pt x="108818" y="35002"/>
                      <a:pt x="112385" y="27939"/>
                      <a:pt x="104762" y="28183"/>
                    </a:cubicBezTo>
                    <a:cubicBezTo>
                      <a:pt x="97174" y="28428"/>
                      <a:pt x="91335" y="29897"/>
                      <a:pt x="85250" y="25036"/>
                    </a:cubicBezTo>
                    <a:cubicBezTo>
                      <a:pt x="79166" y="20176"/>
                      <a:pt x="72592" y="18707"/>
                      <a:pt x="68291" y="14337"/>
                    </a:cubicBezTo>
                    <a:cubicBezTo>
                      <a:pt x="63955" y="9966"/>
                      <a:pt x="59410" y="3672"/>
                      <a:pt x="56368" y="4616"/>
                    </a:cubicBezTo>
                    <a:cubicBezTo>
                      <a:pt x="53325" y="5595"/>
                      <a:pt x="51542" y="1958"/>
                      <a:pt x="48255" y="979"/>
                    </a:cubicBezTo>
                    <a:cubicBezTo>
                      <a:pt x="44933" y="0"/>
                      <a:pt x="40632" y="3881"/>
                      <a:pt x="40632" y="3881"/>
                    </a:cubicBezTo>
                    <a:cubicBezTo>
                      <a:pt x="40632" y="3881"/>
                      <a:pt x="47066" y="8847"/>
                      <a:pt x="50143" y="12973"/>
                    </a:cubicBezTo>
                    <a:cubicBezTo>
                      <a:pt x="53186" y="17099"/>
                      <a:pt x="55179" y="26995"/>
                      <a:pt x="55179" y="26995"/>
                    </a:cubicBezTo>
                    <a:cubicBezTo>
                      <a:pt x="55179" y="26995"/>
                      <a:pt x="51227" y="23848"/>
                      <a:pt x="45912" y="19966"/>
                    </a:cubicBezTo>
                    <a:cubicBezTo>
                      <a:pt x="40597" y="16085"/>
                      <a:pt x="29198" y="18812"/>
                      <a:pt x="21575" y="16644"/>
                    </a:cubicBezTo>
                    <a:cubicBezTo>
                      <a:pt x="13953" y="14441"/>
                      <a:pt x="12939" y="10560"/>
                      <a:pt x="1" y="6679"/>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3"/>
              <p:cNvSpPr/>
              <p:nvPr/>
            </p:nvSpPr>
            <p:spPr>
              <a:xfrm>
                <a:off x="821588" y="2516801"/>
                <a:ext cx="2027249" cy="1509867"/>
              </a:xfrm>
              <a:custGeom>
                <a:rect b="b" l="l" r="r" t="t"/>
                <a:pathLst>
                  <a:path extrusionOk="0" h="62417" w="73571">
                    <a:moveTo>
                      <a:pt x="3462" y="44443"/>
                    </a:moveTo>
                    <a:cubicBezTo>
                      <a:pt x="3462" y="44443"/>
                      <a:pt x="2203" y="42275"/>
                      <a:pt x="6399" y="32065"/>
                    </a:cubicBezTo>
                    <a:cubicBezTo>
                      <a:pt x="10595" y="21855"/>
                      <a:pt x="16295" y="12623"/>
                      <a:pt x="21225" y="13358"/>
                    </a:cubicBezTo>
                    <a:cubicBezTo>
                      <a:pt x="26155" y="14057"/>
                      <a:pt x="29862" y="3672"/>
                      <a:pt x="32345" y="4021"/>
                    </a:cubicBezTo>
                    <a:cubicBezTo>
                      <a:pt x="34827" y="4371"/>
                      <a:pt x="33324" y="10420"/>
                      <a:pt x="36541" y="8987"/>
                    </a:cubicBezTo>
                    <a:cubicBezTo>
                      <a:pt x="39758" y="7518"/>
                      <a:pt x="42975" y="0"/>
                      <a:pt x="43989" y="3986"/>
                    </a:cubicBezTo>
                    <a:cubicBezTo>
                      <a:pt x="44968" y="8008"/>
                      <a:pt x="43464" y="21889"/>
                      <a:pt x="41995" y="22239"/>
                    </a:cubicBezTo>
                    <a:cubicBezTo>
                      <a:pt x="40527" y="22589"/>
                      <a:pt x="38534" y="13812"/>
                      <a:pt x="34582" y="15281"/>
                    </a:cubicBezTo>
                    <a:cubicBezTo>
                      <a:pt x="30596" y="16749"/>
                      <a:pt x="26890" y="22589"/>
                      <a:pt x="26155" y="26960"/>
                    </a:cubicBezTo>
                    <a:cubicBezTo>
                      <a:pt x="25421" y="31331"/>
                      <a:pt x="37939" y="37869"/>
                      <a:pt x="44268" y="30351"/>
                    </a:cubicBezTo>
                    <a:cubicBezTo>
                      <a:pt x="50632" y="22834"/>
                      <a:pt x="58290" y="21855"/>
                      <a:pt x="62241" y="26960"/>
                    </a:cubicBezTo>
                    <a:cubicBezTo>
                      <a:pt x="66193" y="32065"/>
                      <a:pt x="70144" y="22589"/>
                      <a:pt x="71857" y="27204"/>
                    </a:cubicBezTo>
                    <a:cubicBezTo>
                      <a:pt x="73571" y="31820"/>
                      <a:pt x="70109" y="54164"/>
                      <a:pt x="57766" y="58290"/>
                    </a:cubicBezTo>
                    <a:cubicBezTo>
                      <a:pt x="45457" y="62416"/>
                      <a:pt x="43954" y="58045"/>
                      <a:pt x="42940" y="49548"/>
                    </a:cubicBezTo>
                    <a:cubicBezTo>
                      <a:pt x="41960" y="41051"/>
                      <a:pt x="35527" y="36436"/>
                      <a:pt x="25666" y="47136"/>
                    </a:cubicBezTo>
                    <a:cubicBezTo>
                      <a:pt x="15805" y="57800"/>
                      <a:pt x="15281" y="47835"/>
                      <a:pt x="14546" y="44198"/>
                    </a:cubicBezTo>
                    <a:cubicBezTo>
                      <a:pt x="13777" y="40562"/>
                      <a:pt x="0" y="61472"/>
                      <a:pt x="3462" y="44443"/>
                    </a:cubicBezTo>
                    <a:close/>
                  </a:path>
                </a:pathLst>
              </a:custGeom>
              <a:gradFill>
                <a:gsLst>
                  <a:gs pos="0">
                    <a:schemeClr val="lt1"/>
                  </a:gs>
                  <a:gs pos="10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43"/>
            <p:cNvSpPr/>
            <p:nvPr/>
          </p:nvSpPr>
          <p:spPr>
            <a:xfrm>
              <a:off x="383" y="3392132"/>
              <a:ext cx="9144122" cy="1750407"/>
            </a:xfrm>
            <a:custGeom>
              <a:rect b="b" l="l" r="r" t="t"/>
              <a:pathLst>
                <a:path extrusionOk="0" h="57381" w="263197">
                  <a:moveTo>
                    <a:pt x="263197" y="0"/>
                  </a:moveTo>
                  <a:cubicBezTo>
                    <a:pt x="263197" y="0"/>
                    <a:pt x="242566" y="3042"/>
                    <a:pt x="214243" y="5420"/>
                  </a:cubicBezTo>
                  <a:cubicBezTo>
                    <a:pt x="185920" y="7798"/>
                    <a:pt x="165639" y="22519"/>
                    <a:pt x="143610" y="25351"/>
                  </a:cubicBezTo>
                  <a:cubicBezTo>
                    <a:pt x="121581" y="28149"/>
                    <a:pt x="79271" y="25771"/>
                    <a:pt x="50633" y="34862"/>
                  </a:cubicBezTo>
                  <a:cubicBezTo>
                    <a:pt x="22030" y="43954"/>
                    <a:pt x="1" y="42240"/>
                    <a:pt x="1" y="42240"/>
                  </a:cubicBezTo>
                  <a:lnTo>
                    <a:pt x="1" y="57381"/>
                  </a:lnTo>
                  <a:lnTo>
                    <a:pt x="263197" y="573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 name="Google Shape;536;p43"/>
          <p:cNvSpPr/>
          <p:nvPr/>
        </p:nvSpPr>
        <p:spPr>
          <a:xfrm flipH="1">
            <a:off x="4502225" y="3236649"/>
            <a:ext cx="837700" cy="1809598"/>
          </a:xfrm>
          <a:custGeom>
            <a:rect b="b" l="l" r="r" t="t"/>
            <a:pathLst>
              <a:path extrusionOk="0" h="165942" w="76818">
                <a:moveTo>
                  <a:pt x="5037" y="39138"/>
                </a:moveTo>
                <a:cubicBezTo>
                  <a:pt x="5037" y="40039"/>
                  <a:pt x="4103" y="42107"/>
                  <a:pt x="4537" y="42941"/>
                </a:cubicBezTo>
                <a:cubicBezTo>
                  <a:pt x="4770" y="43341"/>
                  <a:pt x="5237" y="43274"/>
                  <a:pt x="4971" y="43942"/>
                </a:cubicBezTo>
                <a:cubicBezTo>
                  <a:pt x="4824" y="44308"/>
                  <a:pt x="4517" y="44674"/>
                  <a:pt x="4179" y="44674"/>
                </a:cubicBezTo>
                <a:cubicBezTo>
                  <a:pt x="4056" y="44674"/>
                  <a:pt x="3928" y="44625"/>
                  <a:pt x="3803" y="44509"/>
                </a:cubicBezTo>
                <a:cubicBezTo>
                  <a:pt x="3269" y="44008"/>
                  <a:pt x="3670" y="42374"/>
                  <a:pt x="3503" y="41707"/>
                </a:cubicBezTo>
                <a:cubicBezTo>
                  <a:pt x="3336" y="41140"/>
                  <a:pt x="2969" y="40806"/>
                  <a:pt x="3236" y="40339"/>
                </a:cubicBezTo>
                <a:cubicBezTo>
                  <a:pt x="3536" y="39739"/>
                  <a:pt x="4537" y="39472"/>
                  <a:pt x="5037" y="39138"/>
                </a:cubicBezTo>
                <a:close/>
                <a:moveTo>
                  <a:pt x="52492" y="57605"/>
                </a:moveTo>
                <a:cubicBezTo>
                  <a:pt x="52518" y="57605"/>
                  <a:pt x="52544" y="57609"/>
                  <a:pt x="52571" y="57618"/>
                </a:cubicBezTo>
                <a:cubicBezTo>
                  <a:pt x="52805" y="57718"/>
                  <a:pt x="52838" y="57751"/>
                  <a:pt x="52738" y="58052"/>
                </a:cubicBezTo>
                <a:cubicBezTo>
                  <a:pt x="52671" y="58252"/>
                  <a:pt x="52471" y="58352"/>
                  <a:pt x="52371" y="58519"/>
                </a:cubicBezTo>
                <a:cubicBezTo>
                  <a:pt x="52238" y="58819"/>
                  <a:pt x="52705" y="59319"/>
                  <a:pt x="52871" y="59553"/>
                </a:cubicBezTo>
                <a:cubicBezTo>
                  <a:pt x="53016" y="59755"/>
                  <a:pt x="53110" y="60006"/>
                  <a:pt x="52874" y="60006"/>
                </a:cubicBezTo>
                <a:cubicBezTo>
                  <a:pt x="52838" y="60006"/>
                  <a:pt x="52792" y="60000"/>
                  <a:pt x="52738" y="59986"/>
                </a:cubicBezTo>
                <a:cubicBezTo>
                  <a:pt x="52404" y="59886"/>
                  <a:pt x="52338" y="59653"/>
                  <a:pt x="52138" y="59419"/>
                </a:cubicBezTo>
                <a:cubicBezTo>
                  <a:pt x="51970" y="59251"/>
                  <a:pt x="51752" y="59209"/>
                  <a:pt x="51519" y="59209"/>
                </a:cubicBezTo>
                <a:cubicBezTo>
                  <a:pt x="51282" y="59209"/>
                  <a:pt x="51030" y="59253"/>
                  <a:pt x="50797" y="59253"/>
                </a:cubicBezTo>
                <a:cubicBezTo>
                  <a:pt x="50533" y="59253"/>
                  <a:pt x="50294" y="59196"/>
                  <a:pt x="50136" y="58952"/>
                </a:cubicBezTo>
                <a:cubicBezTo>
                  <a:pt x="50003" y="58719"/>
                  <a:pt x="49869" y="58118"/>
                  <a:pt x="50103" y="57918"/>
                </a:cubicBezTo>
                <a:cubicBezTo>
                  <a:pt x="50166" y="57871"/>
                  <a:pt x="50243" y="57851"/>
                  <a:pt x="50326" y="57851"/>
                </a:cubicBezTo>
                <a:cubicBezTo>
                  <a:pt x="50594" y="57851"/>
                  <a:pt x="50933" y="58050"/>
                  <a:pt x="51137" y="58152"/>
                </a:cubicBezTo>
                <a:cubicBezTo>
                  <a:pt x="51293" y="58241"/>
                  <a:pt x="51389" y="58359"/>
                  <a:pt x="51525" y="58359"/>
                </a:cubicBezTo>
                <a:cubicBezTo>
                  <a:pt x="51593" y="58359"/>
                  <a:pt x="51671" y="58330"/>
                  <a:pt x="51771" y="58252"/>
                </a:cubicBezTo>
                <a:cubicBezTo>
                  <a:pt x="51871" y="58152"/>
                  <a:pt x="51971" y="58052"/>
                  <a:pt x="52038" y="57918"/>
                </a:cubicBezTo>
                <a:cubicBezTo>
                  <a:pt x="52182" y="57774"/>
                  <a:pt x="52326" y="57605"/>
                  <a:pt x="52492" y="57605"/>
                </a:cubicBezTo>
                <a:close/>
                <a:moveTo>
                  <a:pt x="66324" y="71220"/>
                </a:moveTo>
                <a:cubicBezTo>
                  <a:pt x="67155" y="71220"/>
                  <a:pt x="69345" y="71569"/>
                  <a:pt x="69683" y="71661"/>
                </a:cubicBezTo>
                <a:cubicBezTo>
                  <a:pt x="70006" y="71726"/>
                  <a:pt x="67955" y="73603"/>
                  <a:pt x="67580" y="73603"/>
                </a:cubicBezTo>
                <a:cubicBezTo>
                  <a:pt x="67568" y="73603"/>
                  <a:pt x="67557" y="73600"/>
                  <a:pt x="67549" y="73596"/>
                </a:cubicBezTo>
                <a:cubicBezTo>
                  <a:pt x="67248" y="73496"/>
                  <a:pt x="65981" y="71261"/>
                  <a:pt x="66148" y="71228"/>
                </a:cubicBezTo>
                <a:cubicBezTo>
                  <a:pt x="66196" y="71223"/>
                  <a:pt x="66255" y="71220"/>
                  <a:pt x="66324" y="71220"/>
                </a:cubicBezTo>
                <a:close/>
                <a:moveTo>
                  <a:pt x="27604" y="0"/>
                </a:moveTo>
                <a:cubicBezTo>
                  <a:pt x="25711" y="0"/>
                  <a:pt x="20790" y="1903"/>
                  <a:pt x="20181" y="2512"/>
                </a:cubicBezTo>
                <a:cubicBezTo>
                  <a:pt x="19548" y="3179"/>
                  <a:pt x="17179" y="8516"/>
                  <a:pt x="16946" y="9283"/>
                </a:cubicBezTo>
                <a:cubicBezTo>
                  <a:pt x="16712" y="10017"/>
                  <a:pt x="16379" y="11652"/>
                  <a:pt x="16079" y="12219"/>
                </a:cubicBezTo>
                <a:cubicBezTo>
                  <a:pt x="15778" y="12786"/>
                  <a:pt x="14911" y="16055"/>
                  <a:pt x="15311" y="16389"/>
                </a:cubicBezTo>
                <a:cubicBezTo>
                  <a:pt x="15945" y="16789"/>
                  <a:pt x="16646" y="17022"/>
                  <a:pt x="17346" y="17156"/>
                </a:cubicBezTo>
                <a:cubicBezTo>
                  <a:pt x="17880" y="17156"/>
                  <a:pt x="20248" y="17556"/>
                  <a:pt x="20282" y="17790"/>
                </a:cubicBezTo>
                <a:cubicBezTo>
                  <a:pt x="20348" y="17990"/>
                  <a:pt x="20515" y="19457"/>
                  <a:pt x="20282" y="19691"/>
                </a:cubicBezTo>
                <a:cubicBezTo>
                  <a:pt x="20081" y="19924"/>
                  <a:pt x="19381" y="20558"/>
                  <a:pt x="19014" y="20858"/>
                </a:cubicBezTo>
                <a:cubicBezTo>
                  <a:pt x="18680" y="21125"/>
                  <a:pt x="17913" y="21892"/>
                  <a:pt x="17880" y="22359"/>
                </a:cubicBezTo>
                <a:cubicBezTo>
                  <a:pt x="17780" y="22960"/>
                  <a:pt x="16679" y="23494"/>
                  <a:pt x="16279" y="23927"/>
                </a:cubicBezTo>
                <a:cubicBezTo>
                  <a:pt x="15778" y="24461"/>
                  <a:pt x="15211" y="24895"/>
                  <a:pt x="14544" y="25228"/>
                </a:cubicBezTo>
                <a:cubicBezTo>
                  <a:pt x="14397" y="25282"/>
                  <a:pt x="14213" y="25298"/>
                  <a:pt x="14019" y="25298"/>
                </a:cubicBezTo>
                <a:cubicBezTo>
                  <a:pt x="13729" y="25298"/>
                  <a:pt x="13417" y="25262"/>
                  <a:pt x="13176" y="25262"/>
                </a:cubicBezTo>
                <a:cubicBezTo>
                  <a:pt x="13067" y="25262"/>
                  <a:pt x="12958" y="25232"/>
                  <a:pt x="12854" y="25232"/>
                </a:cubicBezTo>
                <a:cubicBezTo>
                  <a:pt x="12768" y="25232"/>
                  <a:pt x="12685" y="25252"/>
                  <a:pt x="12609" y="25328"/>
                </a:cubicBezTo>
                <a:cubicBezTo>
                  <a:pt x="12443" y="25495"/>
                  <a:pt x="12709" y="25695"/>
                  <a:pt x="12609" y="25829"/>
                </a:cubicBezTo>
                <a:cubicBezTo>
                  <a:pt x="12343" y="26196"/>
                  <a:pt x="11809" y="26062"/>
                  <a:pt x="11509" y="26262"/>
                </a:cubicBezTo>
                <a:cubicBezTo>
                  <a:pt x="11142" y="26529"/>
                  <a:pt x="11142" y="27063"/>
                  <a:pt x="10908" y="27396"/>
                </a:cubicBezTo>
                <a:cubicBezTo>
                  <a:pt x="10475" y="28030"/>
                  <a:pt x="8840" y="28297"/>
                  <a:pt x="8106" y="28364"/>
                </a:cubicBezTo>
                <a:cubicBezTo>
                  <a:pt x="8039" y="28831"/>
                  <a:pt x="7906" y="29231"/>
                  <a:pt x="7839" y="29731"/>
                </a:cubicBezTo>
                <a:cubicBezTo>
                  <a:pt x="7873" y="30065"/>
                  <a:pt x="7873" y="30399"/>
                  <a:pt x="7806" y="30732"/>
                </a:cubicBezTo>
                <a:cubicBezTo>
                  <a:pt x="7639" y="30999"/>
                  <a:pt x="7206" y="31099"/>
                  <a:pt x="7039" y="31399"/>
                </a:cubicBezTo>
                <a:cubicBezTo>
                  <a:pt x="6872" y="31766"/>
                  <a:pt x="6772" y="32133"/>
                  <a:pt x="6705" y="32533"/>
                </a:cubicBezTo>
                <a:cubicBezTo>
                  <a:pt x="6372" y="33534"/>
                  <a:pt x="6138" y="34568"/>
                  <a:pt x="5971" y="35602"/>
                </a:cubicBezTo>
                <a:cubicBezTo>
                  <a:pt x="5905" y="36203"/>
                  <a:pt x="5971" y="37737"/>
                  <a:pt x="5504" y="38137"/>
                </a:cubicBezTo>
                <a:cubicBezTo>
                  <a:pt x="5204" y="38438"/>
                  <a:pt x="4370" y="38504"/>
                  <a:pt x="3970" y="38805"/>
                </a:cubicBezTo>
                <a:cubicBezTo>
                  <a:pt x="3536" y="39071"/>
                  <a:pt x="3203" y="39505"/>
                  <a:pt x="2969" y="39972"/>
                </a:cubicBezTo>
                <a:cubicBezTo>
                  <a:pt x="2536" y="41039"/>
                  <a:pt x="2702" y="42407"/>
                  <a:pt x="2769" y="43541"/>
                </a:cubicBezTo>
                <a:cubicBezTo>
                  <a:pt x="2802" y="44309"/>
                  <a:pt x="2802" y="44542"/>
                  <a:pt x="2102" y="44876"/>
                </a:cubicBezTo>
                <a:cubicBezTo>
                  <a:pt x="1635" y="45142"/>
                  <a:pt x="1135" y="45309"/>
                  <a:pt x="601" y="45443"/>
                </a:cubicBezTo>
                <a:cubicBezTo>
                  <a:pt x="334" y="46844"/>
                  <a:pt x="968" y="48678"/>
                  <a:pt x="1101" y="50113"/>
                </a:cubicBezTo>
                <a:cubicBezTo>
                  <a:pt x="1235" y="50980"/>
                  <a:pt x="1301" y="51881"/>
                  <a:pt x="1268" y="52781"/>
                </a:cubicBezTo>
                <a:cubicBezTo>
                  <a:pt x="1268" y="53048"/>
                  <a:pt x="1201" y="53348"/>
                  <a:pt x="1101" y="53615"/>
                </a:cubicBezTo>
                <a:cubicBezTo>
                  <a:pt x="901" y="53982"/>
                  <a:pt x="467" y="54116"/>
                  <a:pt x="267" y="54482"/>
                </a:cubicBezTo>
                <a:cubicBezTo>
                  <a:pt x="34" y="54949"/>
                  <a:pt x="201" y="56017"/>
                  <a:pt x="167" y="56584"/>
                </a:cubicBezTo>
                <a:cubicBezTo>
                  <a:pt x="67" y="57485"/>
                  <a:pt x="0" y="58352"/>
                  <a:pt x="34" y="59253"/>
                </a:cubicBezTo>
                <a:cubicBezTo>
                  <a:pt x="267" y="61254"/>
                  <a:pt x="734" y="63255"/>
                  <a:pt x="901" y="65290"/>
                </a:cubicBezTo>
                <a:cubicBezTo>
                  <a:pt x="1001" y="66491"/>
                  <a:pt x="901" y="68025"/>
                  <a:pt x="1401" y="69126"/>
                </a:cubicBezTo>
                <a:cubicBezTo>
                  <a:pt x="1735" y="69627"/>
                  <a:pt x="2135" y="70060"/>
                  <a:pt x="2636" y="70394"/>
                </a:cubicBezTo>
                <a:cubicBezTo>
                  <a:pt x="2802" y="70527"/>
                  <a:pt x="3369" y="70861"/>
                  <a:pt x="3436" y="71128"/>
                </a:cubicBezTo>
                <a:cubicBezTo>
                  <a:pt x="3503" y="71495"/>
                  <a:pt x="2936" y="71928"/>
                  <a:pt x="2869" y="72295"/>
                </a:cubicBezTo>
                <a:cubicBezTo>
                  <a:pt x="2769" y="72896"/>
                  <a:pt x="3103" y="73396"/>
                  <a:pt x="3036" y="73963"/>
                </a:cubicBezTo>
                <a:cubicBezTo>
                  <a:pt x="2992" y="73959"/>
                  <a:pt x="2946" y="73957"/>
                  <a:pt x="2900" y="73957"/>
                </a:cubicBezTo>
                <a:cubicBezTo>
                  <a:pt x="1853" y="73957"/>
                  <a:pt x="228" y="75011"/>
                  <a:pt x="834" y="76065"/>
                </a:cubicBezTo>
                <a:cubicBezTo>
                  <a:pt x="1235" y="76698"/>
                  <a:pt x="1501" y="76832"/>
                  <a:pt x="1535" y="77566"/>
                </a:cubicBezTo>
                <a:cubicBezTo>
                  <a:pt x="1568" y="78400"/>
                  <a:pt x="1835" y="79234"/>
                  <a:pt x="2269" y="79967"/>
                </a:cubicBezTo>
                <a:cubicBezTo>
                  <a:pt x="2502" y="80468"/>
                  <a:pt x="2869" y="80901"/>
                  <a:pt x="3303" y="81235"/>
                </a:cubicBezTo>
                <a:cubicBezTo>
                  <a:pt x="3937" y="81602"/>
                  <a:pt x="4370" y="81769"/>
                  <a:pt x="4704" y="82536"/>
                </a:cubicBezTo>
                <a:cubicBezTo>
                  <a:pt x="5304" y="83970"/>
                  <a:pt x="6038" y="85305"/>
                  <a:pt x="7239" y="86305"/>
                </a:cubicBezTo>
                <a:cubicBezTo>
                  <a:pt x="7472" y="86472"/>
                  <a:pt x="7773" y="86605"/>
                  <a:pt x="8006" y="86806"/>
                </a:cubicBezTo>
                <a:cubicBezTo>
                  <a:pt x="8340" y="87106"/>
                  <a:pt x="8440" y="87539"/>
                  <a:pt x="8740" y="87873"/>
                </a:cubicBezTo>
                <a:cubicBezTo>
                  <a:pt x="9140" y="88340"/>
                  <a:pt x="10041" y="88674"/>
                  <a:pt x="10608" y="88907"/>
                </a:cubicBezTo>
                <a:cubicBezTo>
                  <a:pt x="10813" y="89010"/>
                  <a:pt x="10939" y="89151"/>
                  <a:pt x="11092" y="89151"/>
                </a:cubicBezTo>
                <a:cubicBezTo>
                  <a:pt x="11139" y="89151"/>
                  <a:pt x="11187" y="89138"/>
                  <a:pt x="11242" y="89107"/>
                </a:cubicBezTo>
                <a:cubicBezTo>
                  <a:pt x="11275" y="89808"/>
                  <a:pt x="11475" y="90475"/>
                  <a:pt x="11775" y="91075"/>
                </a:cubicBezTo>
                <a:cubicBezTo>
                  <a:pt x="12042" y="91809"/>
                  <a:pt x="11909" y="92310"/>
                  <a:pt x="11876" y="93110"/>
                </a:cubicBezTo>
                <a:cubicBezTo>
                  <a:pt x="11842" y="93777"/>
                  <a:pt x="11542" y="94444"/>
                  <a:pt x="11609" y="95178"/>
                </a:cubicBezTo>
                <a:cubicBezTo>
                  <a:pt x="11709" y="95945"/>
                  <a:pt x="12309" y="96179"/>
                  <a:pt x="12443" y="96846"/>
                </a:cubicBezTo>
                <a:cubicBezTo>
                  <a:pt x="12609" y="97547"/>
                  <a:pt x="12276" y="98347"/>
                  <a:pt x="12276" y="99048"/>
                </a:cubicBezTo>
                <a:cubicBezTo>
                  <a:pt x="12276" y="99882"/>
                  <a:pt x="12343" y="100082"/>
                  <a:pt x="11642" y="100582"/>
                </a:cubicBezTo>
                <a:cubicBezTo>
                  <a:pt x="10408" y="101416"/>
                  <a:pt x="10541" y="103284"/>
                  <a:pt x="10208" y="104652"/>
                </a:cubicBezTo>
                <a:cubicBezTo>
                  <a:pt x="9941" y="105853"/>
                  <a:pt x="9207" y="107254"/>
                  <a:pt x="10274" y="108254"/>
                </a:cubicBezTo>
                <a:cubicBezTo>
                  <a:pt x="10541" y="108521"/>
                  <a:pt x="10875" y="108721"/>
                  <a:pt x="11208" y="108855"/>
                </a:cubicBezTo>
                <a:cubicBezTo>
                  <a:pt x="11409" y="108955"/>
                  <a:pt x="11775" y="108988"/>
                  <a:pt x="11942" y="109088"/>
                </a:cubicBezTo>
                <a:cubicBezTo>
                  <a:pt x="12476" y="109355"/>
                  <a:pt x="12509" y="109989"/>
                  <a:pt x="12576" y="110589"/>
                </a:cubicBezTo>
                <a:cubicBezTo>
                  <a:pt x="12776" y="111690"/>
                  <a:pt x="13243" y="113558"/>
                  <a:pt x="12643" y="114592"/>
                </a:cubicBezTo>
                <a:cubicBezTo>
                  <a:pt x="12509" y="114826"/>
                  <a:pt x="12276" y="114926"/>
                  <a:pt x="12209" y="115226"/>
                </a:cubicBezTo>
                <a:cubicBezTo>
                  <a:pt x="12109" y="115526"/>
                  <a:pt x="12376" y="115793"/>
                  <a:pt x="12276" y="116027"/>
                </a:cubicBezTo>
                <a:cubicBezTo>
                  <a:pt x="12076" y="116494"/>
                  <a:pt x="11108" y="116660"/>
                  <a:pt x="10875" y="117194"/>
                </a:cubicBezTo>
                <a:cubicBezTo>
                  <a:pt x="10575" y="117794"/>
                  <a:pt x="10975" y="118662"/>
                  <a:pt x="11075" y="119262"/>
                </a:cubicBezTo>
                <a:cubicBezTo>
                  <a:pt x="11175" y="119896"/>
                  <a:pt x="11075" y="120563"/>
                  <a:pt x="10841" y="121164"/>
                </a:cubicBezTo>
                <a:cubicBezTo>
                  <a:pt x="10541" y="121897"/>
                  <a:pt x="10341" y="122665"/>
                  <a:pt x="10008" y="123398"/>
                </a:cubicBezTo>
                <a:cubicBezTo>
                  <a:pt x="9674" y="124132"/>
                  <a:pt x="8873" y="124666"/>
                  <a:pt x="9274" y="125500"/>
                </a:cubicBezTo>
                <a:cubicBezTo>
                  <a:pt x="9474" y="125967"/>
                  <a:pt x="9641" y="126034"/>
                  <a:pt x="9541" y="126601"/>
                </a:cubicBezTo>
                <a:cubicBezTo>
                  <a:pt x="9374" y="127501"/>
                  <a:pt x="9040" y="128369"/>
                  <a:pt x="8840" y="129236"/>
                </a:cubicBezTo>
                <a:cubicBezTo>
                  <a:pt x="8640" y="130103"/>
                  <a:pt x="7839" y="130670"/>
                  <a:pt x="8273" y="131504"/>
                </a:cubicBezTo>
                <a:cubicBezTo>
                  <a:pt x="8707" y="132305"/>
                  <a:pt x="8707" y="133039"/>
                  <a:pt x="9040" y="133839"/>
                </a:cubicBezTo>
                <a:cubicBezTo>
                  <a:pt x="9274" y="134473"/>
                  <a:pt x="9374" y="134573"/>
                  <a:pt x="8907" y="135040"/>
                </a:cubicBezTo>
                <a:cubicBezTo>
                  <a:pt x="8506" y="135440"/>
                  <a:pt x="7839" y="135741"/>
                  <a:pt x="7773" y="136341"/>
                </a:cubicBezTo>
                <a:cubicBezTo>
                  <a:pt x="7739" y="136975"/>
                  <a:pt x="8340" y="137175"/>
                  <a:pt x="8206" y="137775"/>
                </a:cubicBezTo>
                <a:cubicBezTo>
                  <a:pt x="8140" y="138042"/>
                  <a:pt x="7906" y="138376"/>
                  <a:pt x="7839" y="138676"/>
                </a:cubicBezTo>
                <a:cubicBezTo>
                  <a:pt x="7773" y="138976"/>
                  <a:pt x="7739" y="139276"/>
                  <a:pt x="7706" y="139577"/>
                </a:cubicBezTo>
                <a:cubicBezTo>
                  <a:pt x="7539" y="141611"/>
                  <a:pt x="6905" y="143646"/>
                  <a:pt x="6872" y="145648"/>
                </a:cubicBezTo>
                <a:cubicBezTo>
                  <a:pt x="6839" y="146749"/>
                  <a:pt x="7005" y="147849"/>
                  <a:pt x="7372" y="148883"/>
                </a:cubicBezTo>
                <a:cubicBezTo>
                  <a:pt x="7539" y="149384"/>
                  <a:pt x="7572" y="150051"/>
                  <a:pt x="7939" y="150485"/>
                </a:cubicBezTo>
                <a:cubicBezTo>
                  <a:pt x="8206" y="150785"/>
                  <a:pt x="8640" y="150818"/>
                  <a:pt x="8707" y="151318"/>
                </a:cubicBezTo>
                <a:cubicBezTo>
                  <a:pt x="9307" y="151419"/>
                  <a:pt x="9874" y="151619"/>
                  <a:pt x="10408" y="151919"/>
                </a:cubicBezTo>
                <a:cubicBezTo>
                  <a:pt x="10875" y="152353"/>
                  <a:pt x="10608" y="153220"/>
                  <a:pt x="10641" y="153820"/>
                </a:cubicBezTo>
                <a:cubicBezTo>
                  <a:pt x="10641" y="154421"/>
                  <a:pt x="10808" y="154988"/>
                  <a:pt x="10875" y="155555"/>
                </a:cubicBezTo>
                <a:cubicBezTo>
                  <a:pt x="9574" y="155922"/>
                  <a:pt x="9874" y="156789"/>
                  <a:pt x="9507" y="157790"/>
                </a:cubicBezTo>
                <a:cubicBezTo>
                  <a:pt x="9240" y="158557"/>
                  <a:pt x="9674" y="159524"/>
                  <a:pt x="9907" y="160258"/>
                </a:cubicBezTo>
                <a:cubicBezTo>
                  <a:pt x="10108" y="160759"/>
                  <a:pt x="10108" y="161326"/>
                  <a:pt x="9941" y="161859"/>
                </a:cubicBezTo>
                <a:cubicBezTo>
                  <a:pt x="9741" y="163127"/>
                  <a:pt x="9941" y="164595"/>
                  <a:pt x="11242" y="165128"/>
                </a:cubicBezTo>
                <a:cubicBezTo>
                  <a:pt x="12261" y="165563"/>
                  <a:pt x="14093" y="165748"/>
                  <a:pt x="15964" y="165748"/>
                </a:cubicBezTo>
                <a:cubicBezTo>
                  <a:pt x="18258" y="165748"/>
                  <a:pt x="20609" y="165469"/>
                  <a:pt x="21582" y="165028"/>
                </a:cubicBezTo>
                <a:cubicBezTo>
                  <a:pt x="21749" y="164928"/>
                  <a:pt x="21916" y="163527"/>
                  <a:pt x="21416" y="162727"/>
                </a:cubicBezTo>
                <a:cubicBezTo>
                  <a:pt x="20815" y="161726"/>
                  <a:pt x="18814" y="159624"/>
                  <a:pt x="18814" y="159624"/>
                </a:cubicBezTo>
                <a:cubicBezTo>
                  <a:pt x="18881" y="158690"/>
                  <a:pt x="18981" y="157723"/>
                  <a:pt x="19181" y="156822"/>
                </a:cubicBezTo>
                <a:cubicBezTo>
                  <a:pt x="19481" y="155955"/>
                  <a:pt x="19414" y="155021"/>
                  <a:pt x="18914" y="154254"/>
                </a:cubicBezTo>
                <a:cubicBezTo>
                  <a:pt x="18714" y="153820"/>
                  <a:pt x="18047" y="153520"/>
                  <a:pt x="17947" y="153053"/>
                </a:cubicBezTo>
                <a:cubicBezTo>
                  <a:pt x="17947" y="152486"/>
                  <a:pt x="18113" y="151919"/>
                  <a:pt x="18414" y="151419"/>
                </a:cubicBezTo>
                <a:cubicBezTo>
                  <a:pt x="18814" y="151018"/>
                  <a:pt x="19448" y="151352"/>
                  <a:pt x="19881" y="150918"/>
                </a:cubicBezTo>
                <a:cubicBezTo>
                  <a:pt x="20215" y="150585"/>
                  <a:pt x="20282" y="149851"/>
                  <a:pt x="20348" y="149417"/>
                </a:cubicBezTo>
                <a:cubicBezTo>
                  <a:pt x="20715" y="147482"/>
                  <a:pt x="21115" y="145381"/>
                  <a:pt x="21115" y="143413"/>
                </a:cubicBezTo>
                <a:cubicBezTo>
                  <a:pt x="21115" y="142412"/>
                  <a:pt x="20548" y="141912"/>
                  <a:pt x="20315" y="140978"/>
                </a:cubicBezTo>
                <a:cubicBezTo>
                  <a:pt x="20148" y="140244"/>
                  <a:pt x="20315" y="139477"/>
                  <a:pt x="20181" y="138743"/>
                </a:cubicBezTo>
                <a:cubicBezTo>
                  <a:pt x="19948" y="137442"/>
                  <a:pt x="20749" y="136274"/>
                  <a:pt x="20548" y="134973"/>
                </a:cubicBezTo>
                <a:cubicBezTo>
                  <a:pt x="20448" y="134406"/>
                  <a:pt x="20448" y="134406"/>
                  <a:pt x="20982" y="133973"/>
                </a:cubicBezTo>
                <a:cubicBezTo>
                  <a:pt x="21616" y="133406"/>
                  <a:pt x="21683" y="132505"/>
                  <a:pt x="21783" y="131638"/>
                </a:cubicBezTo>
                <a:cubicBezTo>
                  <a:pt x="21816" y="130837"/>
                  <a:pt x="21983" y="130070"/>
                  <a:pt x="22316" y="129336"/>
                </a:cubicBezTo>
                <a:cubicBezTo>
                  <a:pt x="22550" y="128769"/>
                  <a:pt x="22950" y="128335"/>
                  <a:pt x="23450" y="128035"/>
                </a:cubicBezTo>
                <a:cubicBezTo>
                  <a:pt x="23984" y="127601"/>
                  <a:pt x="24418" y="127068"/>
                  <a:pt x="24751" y="126467"/>
                </a:cubicBezTo>
                <a:cubicBezTo>
                  <a:pt x="26019" y="124366"/>
                  <a:pt x="26486" y="121864"/>
                  <a:pt x="26086" y="119462"/>
                </a:cubicBezTo>
                <a:cubicBezTo>
                  <a:pt x="25919" y="118929"/>
                  <a:pt x="25819" y="118362"/>
                  <a:pt x="25819" y="117828"/>
                </a:cubicBezTo>
                <a:cubicBezTo>
                  <a:pt x="25886" y="117161"/>
                  <a:pt x="26219" y="117294"/>
                  <a:pt x="26519" y="116760"/>
                </a:cubicBezTo>
                <a:cubicBezTo>
                  <a:pt x="26786" y="116227"/>
                  <a:pt x="26653" y="115393"/>
                  <a:pt x="26753" y="114826"/>
                </a:cubicBezTo>
                <a:cubicBezTo>
                  <a:pt x="26786" y="114592"/>
                  <a:pt x="26986" y="114192"/>
                  <a:pt x="26886" y="113958"/>
                </a:cubicBezTo>
                <a:cubicBezTo>
                  <a:pt x="26786" y="113658"/>
                  <a:pt x="26553" y="113825"/>
                  <a:pt x="26453" y="113625"/>
                </a:cubicBezTo>
                <a:cubicBezTo>
                  <a:pt x="26252" y="113258"/>
                  <a:pt x="26519" y="112958"/>
                  <a:pt x="26753" y="112557"/>
                </a:cubicBezTo>
                <a:cubicBezTo>
                  <a:pt x="26953" y="112291"/>
                  <a:pt x="26986" y="112324"/>
                  <a:pt x="27020" y="112024"/>
                </a:cubicBezTo>
                <a:cubicBezTo>
                  <a:pt x="27053" y="111790"/>
                  <a:pt x="26486" y="111690"/>
                  <a:pt x="27020" y="111490"/>
                </a:cubicBezTo>
                <a:cubicBezTo>
                  <a:pt x="26920" y="111090"/>
                  <a:pt x="26686" y="110723"/>
                  <a:pt x="26353" y="110489"/>
                </a:cubicBezTo>
                <a:cubicBezTo>
                  <a:pt x="26619" y="110156"/>
                  <a:pt x="26820" y="109755"/>
                  <a:pt x="26886" y="109322"/>
                </a:cubicBezTo>
                <a:cubicBezTo>
                  <a:pt x="27086" y="108655"/>
                  <a:pt x="27587" y="108421"/>
                  <a:pt x="28154" y="108021"/>
                </a:cubicBezTo>
                <a:cubicBezTo>
                  <a:pt x="28754" y="107654"/>
                  <a:pt x="29288" y="107187"/>
                  <a:pt x="29722" y="106586"/>
                </a:cubicBezTo>
                <a:cubicBezTo>
                  <a:pt x="30089" y="105886"/>
                  <a:pt x="30022" y="105052"/>
                  <a:pt x="30422" y="104385"/>
                </a:cubicBezTo>
                <a:cubicBezTo>
                  <a:pt x="31156" y="105452"/>
                  <a:pt x="31723" y="106586"/>
                  <a:pt x="32090" y="107821"/>
                </a:cubicBezTo>
                <a:cubicBezTo>
                  <a:pt x="32357" y="108788"/>
                  <a:pt x="32824" y="109689"/>
                  <a:pt x="33458" y="110523"/>
                </a:cubicBezTo>
                <a:cubicBezTo>
                  <a:pt x="33891" y="111023"/>
                  <a:pt x="34325" y="111590"/>
                  <a:pt x="34692" y="112190"/>
                </a:cubicBezTo>
                <a:cubicBezTo>
                  <a:pt x="35059" y="112958"/>
                  <a:pt x="35359" y="113792"/>
                  <a:pt x="35592" y="114626"/>
                </a:cubicBezTo>
                <a:cubicBezTo>
                  <a:pt x="35993" y="115693"/>
                  <a:pt x="36627" y="116560"/>
                  <a:pt x="37027" y="117628"/>
                </a:cubicBezTo>
                <a:cubicBezTo>
                  <a:pt x="37460" y="118829"/>
                  <a:pt x="38328" y="119796"/>
                  <a:pt x="39162" y="120730"/>
                </a:cubicBezTo>
                <a:cubicBezTo>
                  <a:pt x="39762" y="121430"/>
                  <a:pt x="39762" y="122398"/>
                  <a:pt x="40329" y="123065"/>
                </a:cubicBezTo>
                <a:cubicBezTo>
                  <a:pt x="40796" y="123565"/>
                  <a:pt x="41163" y="123765"/>
                  <a:pt x="41096" y="124466"/>
                </a:cubicBezTo>
                <a:cubicBezTo>
                  <a:pt x="40996" y="125133"/>
                  <a:pt x="40796" y="125800"/>
                  <a:pt x="40729" y="126534"/>
                </a:cubicBezTo>
                <a:cubicBezTo>
                  <a:pt x="40629" y="127335"/>
                  <a:pt x="40563" y="128169"/>
                  <a:pt x="40596" y="129002"/>
                </a:cubicBezTo>
                <a:cubicBezTo>
                  <a:pt x="40629" y="130103"/>
                  <a:pt x="41063" y="130704"/>
                  <a:pt x="41463" y="131638"/>
                </a:cubicBezTo>
                <a:cubicBezTo>
                  <a:pt x="41797" y="132372"/>
                  <a:pt x="42064" y="133072"/>
                  <a:pt x="42431" y="133806"/>
                </a:cubicBezTo>
                <a:cubicBezTo>
                  <a:pt x="42731" y="134340"/>
                  <a:pt x="42931" y="134940"/>
                  <a:pt x="43031" y="135574"/>
                </a:cubicBezTo>
                <a:cubicBezTo>
                  <a:pt x="43098" y="136274"/>
                  <a:pt x="42931" y="137108"/>
                  <a:pt x="43098" y="137809"/>
                </a:cubicBezTo>
                <a:cubicBezTo>
                  <a:pt x="43265" y="138476"/>
                  <a:pt x="43865" y="138976"/>
                  <a:pt x="44232" y="139543"/>
                </a:cubicBezTo>
                <a:cubicBezTo>
                  <a:pt x="44632" y="139577"/>
                  <a:pt x="45033" y="139677"/>
                  <a:pt x="45399" y="139810"/>
                </a:cubicBezTo>
                <a:cubicBezTo>
                  <a:pt x="45866" y="139944"/>
                  <a:pt x="46067" y="139910"/>
                  <a:pt x="46000" y="140411"/>
                </a:cubicBezTo>
                <a:cubicBezTo>
                  <a:pt x="45933" y="140844"/>
                  <a:pt x="45666" y="141144"/>
                  <a:pt x="45666" y="141611"/>
                </a:cubicBezTo>
                <a:cubicBezTo>
                  <a:pt x="45600" y="141978"/>
                  <a:pt x="45600" y="142379"/>
                  <a:pt x="45666" y="142746"/>
                </a:cubicBezTo>
                <a:cubicBezTo>
                  <a:pt x="45833" y="143279"/>
                  <a:pt x="46901" y="143680"/>
                  <a:pt x="47101" y="144313"/>
                </a:cubicBezTo>
                <a:cubicBezTo>
                  <a:pt x="47234" y="144814"/>
                  <a:pt x="46867" y="144814"/>
                  <a:pt x="47167" y="145281"/>
                </a:cubicBezTo>
                <a:cubicBezTo>
                  <a:pt x="47634" y="146015"/>
                  <a:pt x="47668" y="146081"/>
                  <a:pt x="47368" y="146949"/>
                </a:cubicBezTo>
                <a:cubicBezTo>
                  <a:pt x="47201" y="147516"/>
                  <a:pt x="46867" y="148216"/>
                  <a:pt x="46901" y="148783"/>
                </a:cubicBezTo>
                <a:cubicBezTo>
                  <a:pt x="46967" y="149551"/>
                  <a:pt x="48668" y="149184"/>
                  <a:pt x="49169" y="149751"/>
                </a:cubicBezTo>
                <a:cubicBezTo>
                  <a:pt x="49669" y="150284"/>
                  <a:pt x="50236" y="153186"/>
                  <a:pt x="50403" y="153620"/>
                </a:cubicBezTo>
                <a:cubicBezTo>
                  <a:pt x="50670" y="154254"/>
                  <a:pt x="50737" y="154921"/>
                  <a:pt x="50670" y="155622"/>
                </a:cubicBezTo>
                <a:cubicBezTo>
                  <a:pt x="50536" y="156189"/>
                  <a:pt x="51170" y="156922"/>
                  <a:pt x="51170" y="156922"/>
                </a:cubicBezTo>
                <a:cubicBezTo>
                  <a:pt x="50603" y="158790"/>
                  <a:pt x="50603" y="164495"/>
                  <a:pt x="50737" y="164795"/>
                </a:cubicBezTo>
                <a:cubicBezTo>
                  <a:pt x="50892" y="165106"/>
                  <a:pt x="51747" y="165942"/>
                  <a:pt x="53898" y="165942"/>
                </a:cubicBezTo>
                <a:cubicBezTo>
                  <a:pt x="54050" y="165942"/>
                  <a:pt x="54208" y="165938"/>
                  <a:pt x="54373" y="165929"/>
                </a:cubicBezTo>
                <a:cubicBezTo>
                  <a:pt x="56874" y="165795"/>
                  <a:pt x="58442" y="165128"/>
                  <a:pt x="58676" y="164928"/>
                </a:cubicBezTo>
                <a:cubicBezTo>
                  <a:pt x="58711" y="164906"/>
                  <a:pt x="58817" y="164896"/>
                  <a:pt x="58974" y="164896"/>
                </a:cubicBezTo>
                <a:cubicBezTo>
                  <a:pt x="59990" y="164896"/>
                  <a:pt x="63177" y="165304"/>
                  <a:pt x="63813" y="165362"/>
                </a:cubicBezTo>
                <a:cubicBezTo>
                  <a:pt x="63845" y="165363"/>
                  <a:pt x="63889" y="165364"/>
                  <a:pt x="63944" y="165364"/>
                </a:cubicBezTo>
                <a:cubicBezTo>
                  <a:pt x="65190" y="165364"/>
                  <a:pt x="72031" y="165004"/>
                  <a:pt x="74587" y="164461"/>
                </a:cubicBezTo>
                <a:cubicBezTo>
                  <a:pt x="76088" y="164161"/>
                  <a:pt x="74754" y="160458"/>
                  <a:pt x="73253" y="159424"/>
                </a:cubicBezTo>
                <a:cubicBezTo>
                  <a:pt x="72478" y="158873"/>
                  <a:pt x="71037" y="158740"/>
                  <a:pt x="69823" y="158740"/>
                </a:cubicBezTo>
                <a:cubicBezTo>
                  <a:pt x="68686" y="158740"/>
                  <a:pt x="67749" y="158857"/>
                  <a:pt x="67749" y="158857"/>
                </a:cubicBezTo>
                <a:cubicBezTo>
                  <a:pt x="67749" y="158857"/>
                  <a:pt x="67715" y="158157"/>
                  <a:pt x="67215" y="157957"/>
                </a:cubicBezTo>
                <a:cubicBezTo>
                  <a:pt x="66715" y="157790"/>
                  <a:pt x="60110" y="154020"/>
                  <a:pt x="59876" y="153520"/>
                </a:cubicBezTo>
                <a:cubicBezTo>
                  <a:pt x="59643" y="153020"/>
                  <a:pt x="58209" y="149017"/>
                  <a:pt x="58142" y="148516"/>
                </a:cubicBezTo>
                <a:cubicBezTo>
                  <a:pt x="58075" y="148016"/>
                  <a:pt x="60143" y="148083"/>
                  <a:pt x="60377" y="148016"/>
                </a:cubicBezTo>
                <a:cubicBezTo>
                  <a:pt x="60644" y="147949"/>
                  <a:pt x="60510" y="147082"/>
                  <a:pt x="60377" y="146415"/>
                </a:cubicBezTo>
                <a:cubicBezTo>
                  <a:pt x="60143" y="145414"/>
                  <a:pt x="59810" y="144480"/>
                  <a:pt x="59376" y="143580"/>
                </a:cubicBezTo>
                <a:cubicBezTo>
                  <a:pt x="59143" y="143213"/>
                  <a:pt x="59876" y="142846"/>
                  <a:pt x="59876" y="142445"/>
                </a:cubicBezTo>
                <a:cubicBezTo>
                  <a:pt x="59876" y="142078"/>
                  <a:pt x="60243" y="137775"/>
                  <a:pt x="60210" y="136841"/>
                </a:cubicBezTo>
                <a:cubicBezTo>
                  <a:pt x="60143" y="135907"/>
                  <a:pt x="59309" y="134139"/>
                  <a:pt x="59209" y="133839"/>
                </a:cubicBezTo>
                <a:cubicBezTo>
                  <a:pt x="59076" y="133506"/>
                  <a:pt x="59610" y="133506"/>
                  <a:pt x="59743" y="133272"/>
                </a:cubicBezTo>
                <a:cubicBezTo>
                  <a:pt x="59910" y="133005"/>
                  <a:pt x="59076" y="132638"/>
                  <a:pt x="58809" y="132205"/>
                </a:cubicBezTo>
                <a:cubicBezTo>
                  <a:pt x="58576" y="131771"/>
                  <a:pt x="56741" y="128202"/>
                  <a:pt x="56741" y="128002"/>
                </a:cubicBezTo>
                <a:cubicBezTo>
                  <a:pt x="56741" y="127835"/>
                  <a:pt x="57875" y="127201"/>
                  <a:pt x="58109" y="126701"/>
                </a:cubicBezTo>
                <a:cubicBezTo>
                  <a:pt x="58375" y="126200"/>
                  <a:pt x="58409" y="123432"/>
                  <a:pt x="58309" y="122831"/>
                </a:cubicBezTo>
                <a:cubicBezTo>
                  <a:pt x="58175" y="122198"/>
                  <a:pt x="56307" y="120697"/>
                  <a:pt x="55974" y="120063"/>
                </a:cubicBezTo>
                <a:cubicBezTo>
                  <a:pt x="55673" y="119429"/>
                  <a:pt x="56307" y="117694"/>
                  <a:pt x="56407" y="117194"/>
                </a:cubicBezTo>
                <a:cubicBezTo>
                  <a:pt x="56507" y="116694"/>
                  <a:pt x="56140" y="113858"/>
                  <a:pt x="55840" y="112824"/>
                </a:cubicBezTo>
                <a:cubicBezTo>
                  <a:pt x="55540" y="111757"/>
                  <a:pt x="52571" y="101316"/>
                  <a:pt x="52404" y="100716"/>
                </a:cubicBezTo>
                <a:cubicBezTo>
                  <a:pt x="52204" y="100148"/>
                  <a:pt x="51037" y="99048"/>
                  <a:pt x="50770" y="98581"/>
                </a:cubicBezTo>
                <a:cubicBezTo>
                  <a:pt x="50536" y="98147"/>
                  <a:pt x="50403" y="96279"/>
                  <a:pt x="50403" y="96079"/>
                </a:cubicBezTo>
                <a:cubicBezTo>
                  <a:pt x="50403" y="95912"/>
                  <a:pt x="50903" y="95078"/>
                  <a:pt x="50570" y="94411"/>
                </a:cubicBezTo>
                <a:cubicBezTo>
                  <a:pt x="50270" y="93711"/>
                  <a:pt x="48201" y="91009"/>
                  <a:pt x="47901" y="90208"/>
                </a:cubicBezTo>
                <a:cubicBezTo>
                  <a:pt x="47568" y="89407"/>
                  <a:pt x="46534" y="86005"/>
                  <a:pt x="46267" y="85271"/>
                </a:cubicBezTo>
                <a:cubicBezTo>
                  <a:pt x="46033" y="84504"/>
                  <a:pt x="45466" y="82903"/>
                  <a:pt x="45466" y="82469"/>
                </a:cubicBezTo>
                <a:cubicBezTo>
                  <a:pt x="45466" y="82002"/>
                  <a:pt x="45700" y="80835"/>
                  <a:pt x="45399" y="80067"/>
                </a:cubicBezTo>
                <a:cubicBezTo>
                  <a:pt x="45099" y="79300"/>
                  <a:pt x="41964" y="74697"/>
                  <a:pt x="41964" y="74697"/>
                </a:cubicBezTo>
                <a:cubicBezTo>
                  <a:pt x="42331" y="74664"/>
                  <a:pt x="42698" y="74563"/>
                  <a:pt x="43031" y="74330"/>
                </a:cubicBezTo>
                <a:cubicBezTo>
                  <a:pt x="43298" y="74096"/>
                  <a:pt x="43565" y="73730"/>
                  <a:pt x="43798" y="73496"/>
                </a:cubicBezTo>
                <a:cubicBezTo>
                  <a:pt x="44032" y="73229"/>
                  <a:pt x="44332" y="72996"/>
                  <a:pt x="44632" y="72762"/>
                </a:cubicBezTo>
                <a:cubicBezTo>
                  <a:pt x="44832" y="72662"/>
                  <a:pt x="45166" y="72662"/>
                  <a:pt x="45366" y="72462"/>
                </a:cubicBezTo>
                <a:cubicBezTo>
                  <a:pt x="45733" y="72095"/>
                  <a:pt x="45900" y="71228"/>
                  <a:pt x="46033" y="70694"/>
                </a:cubicBezTo>
                <a:cubicBezTo>
                  <a:pt x="46100" y="70494"/>
                  <a:pt x="46167" y="70094"/>
                  <a:pt x="46400" y="70060"/>
                </a:cubicBezTo>
                <a:cubicBezTo>
                  <a:pt x="46667" y="70127"/>
                  <a:pt x="46934" y="70227"/>
                  <a:pt x="47167" y="70360"/>
                </a:cubicBezTo>
                <a:cubicBezTo>
                  <a:pt x="47935" y="70794"/>
                  <a:pt x="48535" y="71428"/>
                  <a:pt x="49436" y="71761"/>
                </a:cubicBezTo>
                <a:cubicBezTo>
                  <a:pt x="50066" y="72032"/>
                  <a:pt x="50751" y="72167"/>
                  <a:pt x="51441" y="72167"/>
                </a:cubicBezTo>
                <a:cubicBezTo>
                  <a:pt x="51517" y="72167"/>
                  <a:pt x="51594" y="72165"/>
                  <a:pt x="51671" y="72162"/>
                </a:cubicBezTo>
                <a:cubicBezTo>
                  <a:pt x="51923" y="71658"/>
                  <a:pt x="51937" y="71392"/>
                  <a:pt x="52471" y="71392"/>
                </a:cubicBezTo>
                <a:cubicBezTo>
                  <a:pt x="52503" y="71392"/>
                  <a:pt x="52536" y="71393"/>
                  <a:pt x="52571" y="71395"/>
                </a:cubicBezTo>
                <a:cubicBezTo>
                  <a:pt x="52705" y="72028"/>
                  <a:pt x="52905" y="72062"/>
                  <a:pt x="53505" y="72062"/>
                </a:cubicBezTo>
                <a:cubicBezTo>
                  <a:pt x="53553" y="72062"/>
                  <a:pt x="53602" y="72062"/>
                  <a:pt x="53651" y="72062"/>
                </a:cubicBezTo>
                <a:cubicBezTo>
                  <a:pt x="54121" y="72062"/>
                  <a:pt x="54639" y="72035"/>
                  <a:pt x="54639" y="71461"/>
                </a:cubicBezTo>
                <a:cubicBezTo>
                  <a:pt x="54715" y="71455"/>
                  <a:pt x="54799" y="71454"/>
                  <a:pt x="54888" y="71454"/>
                </a:cubicBezTo>
                <a:cubicBezTo>
                  <a:pt x="55023" y="71454"/>
                  <a:pt x="55171" y="71458"/>
                  <a:pt x="55320" y="71458"/>
                </a:cubicBezTo>
                <a:cubicBezTo>
                  <a:pt x="55632" y="71458"/>
                  <a:pt x="55950" y="71440"/>
                  <a:pt x="56174" y="71328"/>
                </a:cubicBezTo>
                <a:cubicBezTo>
                  <a:pt x="56574" y="71161"/>
                  <a:pt x="56674" y="70627"/>
                  <a:pt x="57175" y="70527"/>
                </a:cubicBezTo>
                <a:cubicBezTo>
                  <a:pt x="57675" y="70461"/>
                  <a:pt x="58075" y="70561"/>
                  <a:pt x="58475" y="70194"/>
                </a:cubicBezTo>
                <a:cubicBezTo>
                  <a:pt x="58709" y="69960"/>
                  <a:pt x="59276" y="69226"/>
                  <a:pt x="59610" y="69126"/>
                </a:cubicBezTo>
                <a:cubicBezTo>
                  <a:pt x="59611" y="69126"/>
                  <a:pt x="59613" y="69126"/>
                  <a:pt x="59614" y="69126"/>
                </a:cubicBezTo>
                <a:cubicBezTo>
                  <a:pt x="59835" y="69126"/>
                  <a:pt x="61544" y="71328"/>
                  <a:pt x="61544" y="71328"/>
                </a:cubicBezTo>
                <a:cubicBezTo>
                  <a:pt x="61544" y="71561"/>
                  <a:pt x="61611" y="71795"/>
                  <a:pt x="61711" y="72028"/>
                </a:cubicBezTo>
                <a:cubicBezTo>
                  <a:pt x="61731" y="72062"/>
                  <a:pt x="61763" y="72075"/>
                  <a:pt x="61802" y="72075"/>
                </a:cubicBezTo>
                <a:cubicBezTo>
                  <a:pt x="61955" y="72075"/>
                  <a:pt x="62211" y="71862"/>
                  <a:pt x="62211" y="71862"/>
                </a:cubicBezTo>
                <a:cubicBezTo>
                  <a:pt x="62211" y="71862"/>
                  <a:pt x="62879" y="72262"/>
                  <a:pt x="62645" y="72362"/>
                </a:cubicBezTo>
                <a:cubicBezTo>
                  <a:pt x="62412" y="72462"/>
                  <a:pt x="62812" y="73062"/>
                  <a:pt x="63112" y="73196"/>
                </a:cubicBezTo>
                <a:cubicBezTo>
                  <a:pt x="63134" y="73204"/>
                  <a:pt x="63157" y="73208"/>
                  <a:pt x="63181" y="73208"/>
                </a:cubicBezTo>
                <a:cubicBezTo>
                  <a:pt x="63445" y="73208"/>
                  <a:pt x="63837" y="72761"/>
                  <a:pt x="64028" y="72761"/>
                </a:cubicBezTo>
                <a:cubicBezTo>
                  <a:pt x="64034" y="72761"/>
                  <a:pt x="64040" y="72761"/>
                  <a:pt x="64046" y="72762"/>
                </a:cubicBezTo>
                <a:cubicBezTo>
                  <a:pt x="64213" y="72796"/>
                  <a:pt x="65380" y="74563"/>
                  <a:pt x="65380" y="74563"/>
                </a:cubicBezTo>
                <a:cubicBezTo>
                  <a:pt x="65047" y="74864"/>
                  <a:pt x="64747" y="75197"/>
                  <a:pt x="64513" y="75531"/>
                </a:cubicBezTo>
                <a:cubicBezTo>
                  <a:pt x="64380" y="75764"/>
                  <a:pt x="65581" y="76465"/>
                  <a:pt x="65581" y="76465"/>
                </a:cubicBezTo>
                <a:lnTo>
                  <a:pt x="66581" y="75998"/>
                </a:lnTo>
                <a:cubicBezTo>
                  <a:pt x="66581" y="75998"/>
                  <a:pt x="75354" y="86806"/>
                  <a:pt x="75754" y="87173"/>
                </a:cubicBezTo>
                <a:cubicBezTo>
                  <a:pt x="75844" y="87247"/>
                  <a:pt x="75949" y="87279"/>
                  <a:pt x="76056" y="87279"/>
                </a:cubicBezTo>
                <a:cubicBezTo>
                  <a:pt x="76425" y="87279"/>
                  <a:pt x="76818" y="86905"/>
                  <a:pt x="76688" y="86672"/>
                </a:cubicBezTo>
                <a:cubicBezTo>
                  <a:pt x="76522" y="86372"/>
                  <a:pt x="67649" y="74597"/>
                  <a:pt x="67649" y="74597"/>
                </a:cubicBezTo>
                <a:lnTo>
                  <a:pt x="70451" y="72729"/>
                </a:lnTo>
                <a:cubicBezTo>
                  <a:pt x="71485" y="72028"/>
                  <a:pt x="71185" y="71328"/>
                  <a:pt x="70951" y="71128"/>
                </a:cubicBezTo>
                <a:cubicBezTo>
                  <a:pt x="70718" y="70894"/>
                  <a:pt x="66381" y="70294"/>
                  <a:pt x="66381" y="70294"/>
                </a:cubicBezTo>
                <a:cubicBezTo>
                  <a:pt x="66381" y="70294"/>
                  <a:pt x="68749" y="67692"/>
                  <a:pt x="68883" y="67458"/>
                </a:cubicBezTo>
                <a:cubicBezTo>
                  <a:pt x="69016" y="67258"/>
                  <a:pt x="63512" y="59619"/>
                  <a:pt x="63079" y="59319"/>
                </a:cubicBezTo>
                <a:cubicBezTo>
                  <a:pt x="62996" y="59257"/>
                  <a:pt x="62895" y="59231"/>
                  <a:pt x="62784" y="59231"/>
                </a:cubicBezTo>
                <a:cubicBezTo>
                  <a:pt x="62360" y="59231"/>
                  <a:pt x="61781" y="59615"/>
                  <a:pt x="61411" y="59853"/>
                </a:cubicBezTo>
                <a:cubicBezTo>
                  <a:pt x="60977" y="60120"/>
                  <a:pt x="61411" y="61121"/>
                  <a:pt x="61411" y="61121"/>
                </a:cubicBezTo>
                <a:cubicBezTo>
                  <a:pt x="61411" y="61121"/>
                  <a:pt x="61056" y="61639"/>
                  <a:pt x="60717" y="61639"/>
                </a:cubicBezTo>
                <a:cubicBezTo>
                  <a:pt x="60681" y="61639"/>
                  <a:pt x="60645" y="61634"/>
                  <a:pt x="60610" y="61621"/>
                </a:cubicBezTo>
                <a:cubicBezTo>
                  <a:pt x="60277" y="61521"/>
                  <a:pt x="58175" y="57651"/>
                  <a:pt x="57742" y="57418"/>
                </a:cubicBezTo>
                <a:cubicBezTo>
                  <a:pt x="57586" y="57340"/>
                  <a:pt x="57482" y="57314"/>
                  <a:pt x="57398" y="57314"/>
                </a:cubicBezTo>
                <a:cubicBezTo>
                  <a:pt x="57230" y="57314"/>
                  <a:pt x="57141" y="57418"/>
                  <a:pt x="56874" y="57418"/>
                </a:cubicBezTo>
                <a:cubicBezTo>
                  <a:pt x="56474" y="57418"/>
                  <a:pt x="56507" y="56250"/>
                  <a:pt x="56407" y="56017"/>
                </a:cubicBezTo>
                <a:cubicBezTo>
                  <a:pt x="56379" y="55968"/>
                  <a:pt x="56315" y="55949"/>
                  <a:pt x="56230" y="55949"/>
                </a:cubicBezTo>
                <a:cubicBezTo>
                  <a:pt x="55997" y="55949"/>
                  <a:pt x="55606" y="56084"/>
                  <a:pt x="55350" y="56084"/>
                </a:cubicBezTo>
                <a:cubicBezTo>
                  <a:pt x="55257" y="56084"/>
                  <a:pt x="55182" y="56066"/>
                  <a:pt x="55140" y="56017"/>
                </a:cubicBezTo>
                <a:cubicBezTo>
                  <a:pt x="54906" y="55783"/>
                  <a:pt x="55874" y="55116"/>
                  <a:pt x="55874" y="55116"/>
                </a:cubicBezTo>
                <a:lnTo>
                  <a:pt x="54139" y="52614"/>
                </a:lnTo>
                <a:cubicBezTo>
                  <a:pt x="54139" y="52614"/>
                  <a:pt x="54706" y="51680"/>
                  <a:pt x="54606" y="51280"/>
                </a:cubicBezTo>
                <a:cubicBezTo>
                  <a:pt x="54539" y="50746"/>
                  <a:pt x="54506" y="50179"/>
                  <a:pt x="54539" y="49646"/>
                </a:cubicBezTo>
                <a:cubicBezTo>
                  <a:pt x="54539" y="49646"/>
                  <a:pt x="56908" y="49479"/>
                  <a:pt x="57441" y="49412"/>
                </a:cubicBezTo>
                <a:cubicBezTo>
                  <a:pt x="57942" y="49379"/>
                  <a:pt x="57675" y="48378"/>
                  <a:pt x="57441" y="48045"/>
                </a:cubicBezTo>
                <a:cubicBezTo>
                  <a:pt x="57208" y="47678"/>
                  <a:pt x="53805" y="43508"/>
                  <a:pt x="53672" y="43341"/>
                </a:cubicBezTo>
                <a:cubicBezTo>
                  <a:pt x="53572" y="43174"/>
                  <a:pt x="54106" y="42707"/>
                  <a:pt x="54206" y="42541"/>
                </a:cubicBezTo>
                <a:cubicBezTo>
                  <a:pt x="54306" y="42374"/>
                  <a:pt x="53439" y="41740"/>
                  <a:pt x="53272" y="41707"/>
                </a:cubicBezTo>
                <a:cubicBezTo>
                  <a:pt x="53265" y="41705"/>
                  <a:pt x="53257" y="41704"/>
                  <a:pt x="53249" y="41704"/>
                </a:cubicBezTo>
                <a:cubicBezTo>
                  <a:pt x="53076" y="41704"/>
                  <a:pt x="52758" y="42040"/>
                  <a:pt x="52471" y="42040"/>
                </a:cubicBezTo>
                <a:cubicBezTo>
                  <a:pt x="52171" y="42040"/>
                  <a:pt x="52238" y="41807"/>
                  <a:pt x="52138" y="41707"/>
                </a:cubicBezTo>
                <a:cubicBezTo>
                  <a:pt x="52004" y="41607"/>
                  <a:pt x="52538" y="41039"/>
                  <a:pt x="52471" y="40806"/>
                </a:cubicBezTo>
                <a:cubicBezTo>
                  <a:pt x="52404" y="40572"/>
                  <a:pt x="50603" y="38171"/>
                  <a:pt x="50136" y="37871"/>
                </a:cubicBezTo>
                <a:cubicBezTo>
                  <a:pt x="50099" y="37848"/>
                  <a:pt x="50051" y="37838"/>
                  <a:pt x="49993" y="37838"/>
                </a:cubicBezTo>
                <a:cubicBezTo>
                  <a:pt x="49265" y="37838"/>
                  <a:pt x="47034" y="39461"/>
                  <a:pt x="47034" y="39739"/>
                </a:cubicBezTo>
                <a:cubicBezTo>
                  <a:pt x="47034" y="40005"/>
                  <a:pt x="48368" y="42107"/>
                  <a:pt x="48468" y="42274"/>
                </a:cubicBezTo>
                <a:cubicBezTo>
                  <a:pt x="48602" y="42441"/>
                  <a:pt x="47901" y="42541"/>
                  <a:pt x="48201" y="42908"/>
                </a:cubicBezTo>
                <a:cubicBezTo>
                  <a:pt x="48502" y="43274"/>
                  <a:pt x="48902" y="43541"/>
                  <a:pt x="49336" y="43708"/>
                </a:cubicBezTo>
                <a:cubicBezTo>
                  <a:pt x="49569" y="43708"/>
                  <a:pt x="49869" y="44142"/>
                  <a:pt x="50103" y="44475"/>
                </a:cubicBezTo>
                <a:cubicBezTo>
                  <a:pt x="50324" y="44791"/>
                  <a:pt x="49351" y="45584"/>
                  <a:pt x="49104" y="45584"/>
                </a:cubicBezTo>
                <a:cubicBezTo>
                  <a:pt x="49089" y="45584"/>
                  <a:pt x="49078" y="45581"/>
                  <a:pt x="49069" y="45576"/>
                </a:cubicBezTo>
                <a:cubicBezTo>
                  <a:pt x="48869" y="45443"/>
                  <a:pt x="46767" y="41740"/>
                  <a:pt x="46767" y="41740"/>
                </a:cubicBezTo>
                <a:cubicBezTo>
                  <a:pt x="46767" y="41740"/>
                  <a:pt x="46567" y="41240"/>
                  <a:pt x="46734" y="41173"/>
                </a:cubicBezTo>
                <a:cubicBezTo>
                  <a:pt x="46901" y="41106"/>
                  <a:pt x="46500" y="40239"/>
                  <a:pt x="46267" y="40239"/>
                </a:cubicBezTo>
                <a:cubicBezTo>
                  <a:pt x="46033" y="40239"/>
                  <a:pt x="44999" y="41173"/>
                  <a:pt x="44999" y="41173"/>
                </a:cubicBezTo>
                <a:cubicBezTo>
                  <a:pt x="44899" y="40739"/>
                  <a:pt x="44099" y="40472"/>
                  <a:pt x="43765" y="40272"/>
                </a:cubicBezTo>
                <a:cubicBezTo>
                  <a:pt x="43465" y="40072"/>
                  <a:pt x="43231" y="39605"/>
                  <a:pt x="42998" y="39238"/>
                </a:cubicBezTo>
                <a:cubicBezTo>
                  <a:pt x="42597" y="38604"/>
                  <a:pt x="42130" y="37937"/>
                  <a:pt x="41663" y="37303"/>
                </a:cubicBezTo>
                <a:cubicBezTo>
                  <a:pt x="41397" y="36970"/>
                  <a:pt x="41130" y="36636"/>
                  <a:pt x="40863" y="36269"/>
                </a:cubicBezTo>
                <a:cubicBezTo>
                  <a:pt x="40629" y="35902"/>
                  <a:pt x="40363" y="35669"/>
                  <a:pt x="40396" y="35302"/>
                </a:cubicBezTo>
                <a:cubicBezTo>
                  <a:pt x="40429" y="34902"/>
                  <a:pt x="40629" y="34702"/>
                  <a:pt x="40529" y="34335"/>
                </a:cubicBezTo>
                <a:cubicBezTo>
                  <a:pt x="40429" y="34001"/>
                  <a:pt x="40062" y="33868"/>
                  <a:pt x="39996" y="33567"/>
                </a:cubicBezTo>
                <a:cubicBezTo>
                  <a:pt x="39829" y="33134"/>
                  <a:pt x="41130" y="33234"/>
                  <a:pt x="41430" y="33067"/>
                </a:cubicBezTo>
                <a:cubicBezTo>
                  <a:pt x="41397" y="32700"/>
                  <a:pt x="40830" y="32633"/>
                  <a:pt x="40563" y="32600"/>
                </a:cubicBezTo>
                <a:cubicBezTo>
                  <a:pt x="40162" y="32533"/>
                  <a:pt x="39795" y="32367"/>
                  <a:pt x="39462" y="32166"/>
                </a:cubicBezTo>
                <a:cubicBezTo>
                  <a:pt x="39162" y="32000"/>
                  <a:pt x="38895" y="31766"/>
                  <a:pt x="38695" y="31466"/>
                </a:cubicBezTo>
                <a:cubicBezTo>
                  <a:pt x="38628" y="31266"/>
                  <a:pt x="38761" y="31232"/>
                  <a:pt x="38561" y="31099"/>
                </a:cubicBezTo>
                <a:cubicBezTo>
                  <a:pt x="38428" y="30999"/>
                  <a:pt x="38228" y="31032"/>
                  <a:pt x="38094" y="30966"/>
                </a:cubicBezTo>
                <a:cubicBezTo>
                  <a:pt x="37794" y="30765"/>
                  <a:pt x="37460" y="30565"/>
                  <a:pt x="37160" y="30365"/>
                </a:cubicBezTo>
                <a:cubicBezTo>
                  <a:pt x="36760" y="30098"/>
                  <a:pt x="36393" y="29798"/>
                  <a:pt x="36059" y="29431"/>
                </a:cubicBezTo>
                <a:cubicBezTo>
                  <a:pt x="35859" y="29164"/>
                  <a:pt x="35793" y="28797"/>
                  <a:pt x="35559" y="28531"/>
                </a:cubicBezTo>
                <a:cubicBezTo>
                  <a:pt x="35326" y="28264"/>
                  <a:pt x="35092" y="28030"/>
                  <a:pt x="34892" y="27763"/>
                </a:cubicBezTo>
                <a:cubicBezTo>
                  <a:pt x="34692" y="27530"/>
                  <a:pt x="34525" y="27296"/>
                  <a:pt x="34392" y="27029"/>
                </a:cubicBezTo>
                <a:cubicBezTo>
                  <a:pt x="34358" y="26763"/>
                  <a:pt x="34392" y="26462"/>
                  <a:pt x="34458" y="26196"/>
                </a:cubicBezTo>
                <a:cubicBezTo>
                  <a:pt x="34525" y="25462"/>
                  <a:pt x="33958" y="25095"/>
                  <a:pt x="33658" y="24528"/>
                </a:cubicBezTo>
                <a:cubicBezTo>
                  <a:pt x="33658" y="24528"/>
                  <a:pt x="34825" y="24094"/>
                  <a:pt x="35125" y="23527"/>
                </a:cubicBezTo>
                <a:cubicBezTo>
                  <a:pt x="35392" y="22960"/>
                  <a:pt x="36193" y="20992"/>
                  <a:pt x="36193" y="20592"/>
                </a:cubicBezTo>
                <a:cubicBezTo>
                  <a:pt x="36193" y="20191"/>
                  <a:pt x="37861" y="19324"/>
                  <a:pt x="38061" y="18957"/>
                </a:cubicBezTo>
                <a:cubicBezTo>
                  <a:pt x="38228" y="18623"/>
                  <a:pt x="37094" y="15288"/>
                  <a:pt x="37527" y="14587"/>
                </a:cubicBezTo>
                <a:cubicBezTo>
                  <a:pt x="37827" y="14120"/>
                  <a:pt x="38461" y="13887"/>
                  <a:pt x="38728" y="13486"/>
                </a:cubicBezTo>
                <a:cubicBezTo>
                  <a:pt x="39028" y="13086"/>
                  <a:pt x="40363" y="12552"/>
                  <a:pt x="40296" y="11985"/>
                </a:cubicBezTo>
                <a:cubicBezTo>
                  <a:pt x="40229" y="11385"/>
                  <a:pt x="39429" y="5614"/>
                  <a:pt x="38728" y="4347"/>
                </a:cubicBezTo>
                <a:cubicBezTo>
                  <a:pt x="38061" y="3079"/>
                  <a:pt x="29488" y="177"/>
                  <a:pt x="27820" y="10"/>
                </a:cubicBezTo>
                <a:cubicBezTo>
                  <a:pt x="27754" y="4"/>
                  <a:pt x="27682" y="0"/>
                  <a:pt x="27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3"/>
          <p:cNvSpPr/>
          <p:nvPr/>
        </p:nvSpPr>
        <p:spPr>
          <a:xfrm>
            <a:off x="855282" y="724518"/>
            <a:ext cx="2131200" cy="10653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3"/>
          <p:cNvSpPr txBox="1"/>
          <p:nvPr>
            <p:ph type="title"/>
          </p:nvPr>
        </p:nvSpPr>
        <p:spPr>
          <a:xfrm>
            <a:off x="713225" y="1889025"/>
            <a:ext cx="37890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539" name="Google Shape;539;p43"/>
          <p:cNvSpPr txBox="1"/>
          <p:nvPr>
            <p:ph idx="2" type="title"/>
          </p:nvPr>
        </p:nvSpPr>
        <p:spPr>
          <a:xfrm>
            <a:off x="713225" y="691900"/>
            <a:ext cx="2415300" cy="90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540" name="Google Shape;540;p43"/>
          <p:cNvGrpSpPr/>
          <p:nvPr/>
        </p:nvGrpSpPr>
        <p:grpSpPr>
          <a:xfrm>
            <a:off x="4645402" y="0"/>
            <a:ext cx="4498614" cy="5143521"/>
            <a:chOff x="4645402" y="0"/>
            <a:chExt cx="4498614" cy="5143521"/>
          </a:xfrm>
        </p:grpSpPr>
        <p:sp>
          <p:nvSpPr>
            <p:cNvPr id="541" name="Google Shape;541;p43"/>
            <p:cNvSpPr/>
            <p:nvPr/>
          </p:nvSpPr>
          <p:spPr>
            <a:xfrm>
              <a:off x="6556525" y="1365350"/>
              <a:ext cx="568775" cy="3777558"/>
            </a:xfrm>
            <a:custGeom>
              <a:rect b="b" l="l" r="r" t="t"/>
              <a:pathLst>
                <a:path extrusionOk="0" h="129557" w="19507">
                  <a:moveTo>
                    <a:pt x="19507" y="71350"/>
                  </a:moveTo>
                  <a:lnTo>
                    <a:pt x="18222" y="71350"/>
                  </a:lnTo>
                  <a:cubicBezTo>
                    <a:pt x="18222" y="71350"/>
                    <a:pt x="17185" y="74542"/>
                    <a:pt x="16398" y="75765"/>
                  </a:cubicBezTo>
                  <a:cubicBezTo>
                    <a:pt x="15631" y="76967"/>
                    <a:pt x="13661" y="79123"/>
                    <a:pt x="13661" y="79123"/>
                  </a:cubicBezTo>
                  <a:lnTo>
                    <a:pt x="13661" y="79123"/>
                  </a:lnTo>
                  <a:cubicBezTo>
                    <a:pt x="13724" y="69422"/>
                    <a:pt x="14573" y="50973"/>
                    <a:pt x="14511" y="42764"/>
                  </a:cubicBezTo>
                  <a:cubicBezTo>
                    <a:pt x="14428" y="33084"/>
                    <a:pt x="14470" y="0"/>
                    <a:pt x="14470" y="0"/>
                  </a:cubicBezTo>
                  <a:lnTo>
                    <a:pt x="5950" y="0"/>
                  </a:lnTo>
                  <a:cubicBezTo>
                    <a:pt x="5950" y="0"/>
                    <a:pt x="6199" y="2736"/>
                    <a:pt x="6468" y="6737"/>
                  </a:cubicBezTo>
                  <a:lnTo>
                    <a:pt x="6468" y="6737"/>
                  </a:lnTo>
                  <a:cubicBezTo>
                    <a:pt x="6468" y="6737"/>
                    <a:pt x="2924" y="3379"/>
                    <a:pt x="2323" y="2591"/>
                  </a:cubicBezTo>
                  <a:cubicBezTo>
                    <a:pt x="1721" y="1824"/>
                    <a:pt x="685" y="705"/>
                    <a:pt x="685" y="705"/>
                  </a:cubicBezTo>
                  <a:lnTo>
                    <a:pt x="1" y="705"/>
                  </a:lnTo>
                  <a:cubicBezTo>
                    <a:pt x="1" y="705"/>
                    <a:pt x="1473" y="3711"/>
                    <a:pt x="2157" y="4333"/>
                  </a:cubicBezTo>
                  <a:cubicBezTo>
                    <a:pt x="2841" y="4934"/>
                    <a:pt x="6614" y="8706"/>
                    <a:pt x="6696" y="9764"/>
                  </a:cubicBezTo>
                  <a:cubicBezTo>
                    <a:pt x="7215" y="17558"/>
                    <a:pt x="7774" y="28067"/>
                    <a:pt x="7422" y="33602"/>
                  </a:cubicBezTo>
                  <a:cubicBezTo>
                    <a:pt x="6821" y="43096"/>
                    <a:pt x="6137" y="71267"/>
                    <a:pt x="5950" y="76097"/>
                  </a:cubicBezTo>
                  <a:cubicBezTo>
                    <a:pt x="5784" y="80926"/>
                    <a:pt x="7422" y="129557"/>
                    <a:pt x="7422" y="129557"/>
                  </a:cubicBezTo>
                  <a:lnTo>
                    <a:pt x="15278" y="129557"/>
                  </a:lnTo>
                  <a:cubicBezTo>
                    <a:pt x="15278" y="129557"/>
                    <a:pt x="14117" y="91975"/>
                    <a:pt x="13744" y="83808"/>
                  </a:cubicBezTo>
                  <a:cubicBezTo>
                    <a:pt x="14325" y="81901"/>
                    <a:pt x="16709" y="78377"/>
                    <a:pt x="17268" y="77485"/>
                  </a:cubicBezTo>
                  <a:cubicBezTo>
                    <a:pt x="17869" y="76532"/>
                    <a:pt x="19507" y="71350"/>
                    <a:pt x="19507" y="713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3"/>
            <p:cNvSpPr/>
            <p:nvPr/>
          </p:nvSpPr>
          <p:spPr>
            <a:xfrm>
              <a:off x="6010145" y="1365350"/>
              <a:ext cx="831105" cy="3777558"/>
            </a:xfrm>
            <a:custGeom>
              <a:rect b="b" l="l" r="r" t="t"/>
              <a:pathLst>
                <a:path extrusionOk="0" h="129557" w="28504">
                  <a:moveTo>
                    <a:pt x="26762" y="37934"/>
                  </a:moveTo>
                  <a:cubicBezTo>
                    <a:pt x="26762" y="37934"/>
                    <a:pt x="23135" y="42764"/>
                    <a:pt x="21580" y="45003"/>
                  </a:cubicBezTo>
                  <a:cubicBezTo>
                    <a:pt x="20689" y="46309"/>
                    <a:pt x="17704" y="49004"/>
                    <a:pt x="15382" y="51056"/>
                  </a:cubicBezTo>
                  <a:cubicBezTo>
                    <a:pt x="16315" y="46309"/>
                    <a:pt x="17185" y="41044"/>
                    <a:pt x="17786" y="38971"/>
                  </a:cubicBezTo>
                  <a:cubicBezTo>
                    <a:pt x="18636" y="35861"/>
                    <a:pt x="19859" y="24979"/>
                    <a:pt x="20543" y="19610"/>
                  </a:cubicBezTo>
                  <a:cubicBezTo>
                    <a:pt x="21248" y="14262"/>
                    <a:pt x="24689" y="0"/>
                    <a:pt x="24689" y="0"/>
                  </a:cubicBezTo>
                  <a:lnTo>
                    <a:pt x="17268" y="0"/>
                  </a:lnTo>
                  <a:cubicBezTo>
                    <a:pt x="17268" y="0"/>
                    <a:pt x="13806" y="20128"/>
                    <a:pt x="13288" y="23590"/>
                  </a:cubicBezTo>
                  <a:cubicBezTo>
                    <a:pt x="12770" y="27031"/>
                    <a:pt x="10531" y="31011"/>
                    <a:pt x="9495" y="28938"/>
                  </a:cubicBezTo>
                  <a:cubicBezTo>
                    <a:pt x="8458" y="26865"/>
                    <a:pt x="1286" y="11152"/>
                    <a:pt x="1286" y="11152"/>
                  </a:cubicBezTo>
                  <a:cubicBezTo>
                    <a:pt x="1286" y="11152"/>
                    <a:pt x="1" y="12189"/>
                    <a:pt x="1" y="13225"/>
                  </a:cubicBezTo>
                  <a:cubicBezTo>
                    <a:pt x="1" y="14262"/>
                    <a:pt x="8624" y="36027"/>
                    <a:pt x="8624" y="40505"/>
                  </a:cubicBezTo>
                  <a:cubicBezTo>
                    <a:pt x="8624" y="45003"/>
                    <a:pt x="4997" y="65048"/>
                    <a:pt x="4665" y="75413"/>
                  </a:cubicBezTo>
                  <a:cubicBezTo>
                    <a:pt x="4313" y="85777"/>
                    <a:pt x="2924" y="129557"/>
                    <a:pt x="2924" y="129557"/>
                  </a:cubicBezTo>
                  <a:lnTo>
                    <a:pt x="12335" y="129557"/>
                  </a:lnTo>
                  <a:cubicBezTo>
                    <a:pt x="12335" y="129557"/>
                    <a:pt x="10697" y="86461"/>
                    <a:pt x="10345" y="81113"/>
                  </a:cubicBezTo>
                  <a:cubicBezTo>
                    <a:pt x="10096" y="77050"/>
                    <a:pt x="11506" y="68344"/>
                    <a:pt x="12832" y="62167"/>
                  </a:cubicBezTo>
                  <a:cubicBezTo>
                    <a:pt x="12832" y="62084"/>
                    <a:pt x="12853" y="62001"/>
                    <a:pt x="12874" y="61918"/>
                  </a:cubicBezTo>
                  <a:cubicBezTo>
                    <a:pt x="13703" y="57793"/>
                    <a:pt x="22098" y="47926"/>
                    <a:pt x="22969" y="46889"/>
                  </a:cubicBezTo>
                  <a:cubicBezTo>
                    <a:pt x="23819" y="45853"/>
                    <a:pt x="28503" y="37934"/>
                    <a:pt x="28503" y="379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3"/>
            <p:cNvSpPr/>
            <p:nvPr/>
          </p:nvSpPr>
          <p:spPr>
            <a:xfrm>
              <a:off x="6973562" y="1365350"/>
              <a:ext cx="833525" cy="3777558"/>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3"/>
            <p:cNvSpPr/>
            <p:nvPr/>
          </p:nvSpPr>
          <p:spPr>
            <a:xfrm>
              <a:off x="5589492" y="1365933"/>
              <a:ext cx="674559" cy="3776975"/>
            </a:xfrm>
            <a:custGeom>
              <a:rect b="b" l="l" r="r" t="t"/>
              <a:pathLst>
                <a:path extrusionOk="0" h="129537" w="23135">
                  <a:moveTo>
                    <a:pt x="22616" y="34100"/>
                  </a:moveTo>
                  <a:cubicBezTo>
                    <a:pt x="22616" y="34100"/>
                    <a:pt x="18740" y="36360"/>
                    <a:pt x="18988" y="35489"/>
                  </a:cubicBezTo>
                  <a:cubicBezTo>
                    <a:pt x="19258" y="34618"/>
                    <a:pt x="22201" y="27633"/>
                    <a:pt x="22201" y="27633"/>
                  </a:cubicBezTo>
                  <a:lnTo>
                    <a:pt x="21331" y="27633"/>
                  </a:lnTo>
                  <a:cubicBezTo>
                    <a:pt x="21331" y="27633"/>
                    <a:pt x="19424" y="32110"/>
                    <a:pt x="18470" y="34017"/>
                  </a:cubicBezTo>
                  <a:cubicBezTo>
                    <a:pt x="17952" y="35095"/>
                    <a:pt x="16584" y="37645"/>
                    <a:pt x="15485" y="39676"/>
                  </a:cubicBezTo>
                  <a:cubicBezTo>
                    <a:pt x="15651" y="30763"/>
                    <a:pt x="15444" y="20461"/>
                    <a:pt x="15153" y="14760"/>
                  </a:cubicBezTo>
                  <a:cubicBezTo>
                    <a:pt x="14925" y="9827"/>
                    <a:pt x="15071" y="4893"/>
                    <a:pt x="15547" y="1"/>
                  </a:cubicBezTo>
                  <a:lnTo>
                    <a:pt x="6986" y="1"/>
                  </a:lnTo>
                  <a:cubicBezTo>
                    <a:pt x="6986" y="1"/>
                    <a:pt x="8023" y="21621"/>
                    <a:pt x="8023" y="35365"/>
                  </a:cubicBezTo>
                  <a:cubicBezTo>
                    <a:pt x="8023" y="43822"/>
                    <a:pt x="7256" y="55244"/>
                    <a:pt x="6509" y="65463"/>
                  </a:cubicBezTo>
                  <a:cubicBezTo>
                    <a:pt x="5535" y="63743"/>
                    <a:pt x="4520" y="61836"/>
                    <a:pt x="4229" y="60882"/>
                  </a:cubicBezTo>
                  <a:cubicBezTo>
                    <a:pt x="3628" y="58892"/>
                    <a:pt x="954" y="53026"/>
                    <a:pt x="954" y="53026"/>
                  </a:cubicBezTo>
                  <a:lnTo>
                    <a:pt x="1" y="53461"/>
                  </a:lnTo>
                  <a:cubicBezTo>
                    <a:pt x="1" y="53461"/>
                    <a:pt x="3359" y="61400"/>
                    <a:pt x="3877" y="63121"/>
                  </a:cubicBezTo>
                  <a:cubicBezTo>
                    <a:pt x="4395" y="64841"/>
                    <a:pt x="6240" y="69174"/>
                    <a:pt x="6116" y="71226"/>
                  </a:cubicBezTo>
                  <a:lnTo>
                    <a:pt x="6116" y="71226"/>
                  </a:lnTo>
                  <a:cubicBezTo>
                    <a:pt x="5825" y="75330"/>
                    <a:pt x="5577" y="79082"/>
                    <a:pt x="5432" y="82109"/>
                  </a:cubicBezTo>
                  <a:cubicBezTo>
                    <a:pt x="4913" y="93655"/>
                    <a:pt x="3359" y="129537"/>
                    <a:pt x="3359" y="129537"/>
                  </a:cubicBezTo>
                  <a:lnTo>
                    <a:pt x="11277" y="129537"/>
                  </a:lnTo>
                  <a:cubicBezTo>
                    <a:pt x="11277" y="129537"/>
                    <a:pt x="10614" y="103625"/>
                    <a:pt x="11277" y="89882"/>
                  </a:cubicBezTo>
                  <a:cubicBezTo>
                    <a:pt x="11920" y="76159"/>
                    <a:pt x="14511" y="58312"/>
                    <a:pt x="15153" y="48569"/>
                  </a:cubicBezTo>
                  <a:cubicBezTo>
                    <a:pt x="15547" y="43947"/>
                    <a:pt x="17703" y="39200"/>
                    <a:pt x="18574" y="37977"/>
                  </a:cubicBezTo>
                  <a:cubicBezTo>
                    <a:pt x="19424" y="36774"/>
                    <a:pt x="23134" y="35054"/>
                    <a:pt x="23134" y="35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3"/>
            <p:cNvSpPr/>
            <p:nvPr/>
          </p:nvSpPr>
          <p:spPr>
            <a:xfrm>
              <a:off x="6343793" y="1365933"/>
              <a:ext cx="497456" cy="3776975"/>
            </a:xfrm>
            <a:custGeom>
              <a:rect b="b" l="l" r="r" t="t"/>
              <a:pathLst>
                <a:path extrusionOk="0" h="129537" w="17061">
                  <a:moveTo>
                    <a:pt x="16501" y="13889"/>
                  </a:moveTo>
                  <a:cubicBezTo>
                    <a:pt x="16501" y="13889"/>
                    <a:pt x="13453" y="16045"/>
                    <a:pt x="12977" y="16833"/>
                  </a:cubicBezTo>
                  <a:lnTo>
                    <a:pt x="11028" y="20025"/>
                  </a:lnTo>
                  <a:cubicBezTo>
                    <a:pt x="11339" y="18118"/>
                    <a:pt x="11588" y="16481"/>
                    <a:pt x="11692" y="15278"/>
                  </a:cubicBezTo>
                  <a:cubicBezTo>
                    <a:pt x="12085" y="10448"/>
                    <a:pt x="12230" y="1"/>
                    <a:pt x="12230" y="1"/>
                  </a:cubicBezTo>
                  <a:lnTo>
                    <a:pt x="8333" y="1"/>
                  </a:lnTo>
                  <a:cubicBezTo>
                    <a:pt x="8333" y="1"/>
                    <a:pt x="7940" y="12003"/>
                    <a:pt x="7546" y="14594"/>
                  </a:cubicBezTo>
                  <a:cubicBezTo>
                    <a:pt x="7131" y="17185"/>
                    <a:pt x="4768" y="33934"/>
                    <a:pt x="4436" y="37562"/>
                  </a:cubicBezTo>
                  <a:cubicBezTo>
                    <a:pt x="4271" y="39158"/>
                    <a:pt x="4229" y="45771"/>
                    <a:pt x="4229" y="53047"/>
                  </a:cubicBezTo>
                  <a:cubicBezTo>
                    <a:pt x="3400" y="52280"/>
                    <a:pt x="2135" y="51119"/>
                    <a:pt x="1907" y="50766"/>
                  </a:cubicBezTo>
                  <a:cubicBezTo>
                    <a:pt x="1576" y="50248"/>
                    <a:pt x="747" y="49046"/>
                    <a:pt x="747" y="49046"/>
                  </a:cubicBezTo>
                  <a:lnTo>
                    <a:pt x="0" y="49999"/>
                  </a:lnTo>
                  <a:cubicBezTo>
                    <a:pt x="0" y="49999"/>
                    <a:pt x="1223" y="52155"/>
                    <a:pt x="1638" y="52839"/>
                  </a:cubicBezTo>
                  <a:cubicBezTo>
                    <a:pt x="2032" y="53544"/>
                    <a:pt x="4229" y="55265"/>
                    <a:pt x="4229" y="58022"/>
                  </a:cubicBezTo>
                  <a:cubicBezTo>
                    <a:pt x="4250" y="65629"/>
                    <a:pt x="4333" y="72905"/>
                    <a:pt x="4416" y="75040"/>
                  </a:cubicBezTo>
                  <a:cubicBezTo>
                    <a:pt x="4602" y="79704"/>
                    <a:pt x="4416" y="129537"/>
                    <a:pt x="4416" y="129537"/>
                  </a:cubicBezTo>
                  <a:lnTo>
                    <a:pt x="10054" y="129537"/>
                  </a:lnTo>
                  <a:cubicBezTo>
                    <a:pt x="10054" y="129537"/>
                    <a:pt x="8955" y="84721"/>
                    <a:pt x="8416" y="74356"/>
                  </a:cubicBezTo>
                  <a:cubicBezTo>
                    <a:pt x="7877" y="63992"/>
                    <a:pt x="8292" y="47242"/>
                    <a:pt x="8416" y="39635"/>
                  </a:cubicBezTo>
                  <a:cubicBezTo>
                    <a:pt x="8479" y="36836"/>
                    <a:pt x="8872" y="33437"/>
                    <a:pt x="9391" y="30037"/>
                  </a:cubicBezTo>
                  <a:cubicBezTo>
                    <a:pt x="9391" y="29996"/>
                    <a:pt x="9391" y="29975"/>
                    <a:pt x="9391" y="29934"/>
                  </a:cubicBezTo>
                  <a:cubicBezTo>
                    <a:pt x="9411" y="29892"/>
                    <a:pt x="9411" y="29789"/>
                    <a:pt x="9432" y="29706"/>
                  </a:cubicBezTo>
                  <a:lnTo>
                    <a:pt x="9453" y="29519"/>
                  </a:lnTo>
                  <a:cubicBezTo>
                    <a:pt x="10116" y="25560"/>
                    <a:pt x="12666" y="20585"/>
                    <a:pt x="13246" y="18823"/>
                  </a:cubicBezTo>
                  <a:cubicBezTo>
                    <a:pt x="13868" y="17019"/>
                    <a:pt x="17060" y="15112"/>
                    <a:pt x="17060"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3"/>
            <p:cNvSpPr/>
            <p:nvPr/>
          </p:nvSpPr>
          <p:spPr>
            <a:xfrm>
              <a:off x="7218950" y="1365933"/>
              <a:ext cx="631639" cy="3777587"/>
            </a:xfrm>
            <a:custGeom>
              <a:rect b="b" l="l" r="r" t="t"/>
              <a:pathLst>
                <a:path extrusionOk="0" h="129558" w="21663">
                  <a:moveTo>
                    <a:pt x="685" y="13889"/>
                  </a:moveTo>
                  <a:cubicBezTo>
                    <a:pt x="685" y="13889"/>
                    <a:pt x="4582" y="16045"/>
                    <a:pt x="5183" y="16833"/>
                  </a:cubicBezTo>
                  <a:lnTo>
                    <a:pt x="7650" y="20025"/>
                  </a:lnTo>
                  <a:cubicBezTo>
                    <a:pt x="7256" y="18118"/>
                    <a:pt x="6945" y="16481"/>
                    <a:pt x="6821" y="15278"/>
                  </a:cubicBezTo>
                  <a:cubicBezTo>
                    <a:pt x="6303" y="10448"/>
                    <a:pt x="6137" y="1"/>
                    <a:pt x="6137" y="1"/>
                  </a:cubicBezTo>
                  <a:lnTo>
                    <a:pt x="11050" y="1"/>
                  </a:lnTo>
                  <a:cubicBezTo>
                    <a:pt x="11050" y="1"/>
                    <a:pt x="11568" y="12003"/>
                    <a:pt x="12086" y="14594"/>
                  </a:cubicBezTo>
                  <a:cubicBezTo>
                    <a:pt x="12604" y="17185"/>
                    <a:pt x="15610" y="33934"/>
                    <a:pt x="16045" y="37562"/>
                  </a:cubicBezTo>
                  <a:cubicBezTo>
                    <a:pt x="16253" y="39179"/>
                    <a:pt x="16315" y="45771"/>
                    <a:pt x="16315" y="53047"/>
                  </a:cubicBezTo>
                  <a:cubicBezTo>
                    <a:pt x="17372" y="52300"/>
                    <a:pt x="18968" y="51119"/>
                    <a:pt x="19258" y="50787"/>
                  </a:cubicBezTo>
                  <a:cubicBezTo>
                    <a:pt x="19694" y="50269"/>
                    <a:pt x="20730" y="49046"/>
                    <a:pt x="20730" y="49046"/>
                  </a:cubicBezTo>
                  <a:lnTo>
                    <a:pt x="21663" y="49999"/>
                  </a:lnTo>
                  <a:cubicBezTo>
                    <a:pt x="21663" y="49999"/>
                    <a:pt x="20108" y="52155"/>
                    <a:pt x="19590" y="52860"/>
                  </a:cubicBezTo>
                  <a:cubicBezTo>
                    <a:pt x="19072" y="53544"/>
                    <a:pt x="16315" y="55265"/>
                    <a:pt x="16294" y="58042"/>
                  </a:cubicBezTo>
                  <a:cubicBezTo>
                    <a:pt x="16253" y="65650"/>
                    <a:pt x="16170" y="72926"/>
                    <a:pt x="16045" y="75061"/>
                  </a:cubicBezTo>
                  <a:cubicBezTo>
                    <a:pt x="15776" y="79725"/>
                    <a:pt x="16045" y="129558"/>
                    <a:pt x="16045" y="129558"/>
                  </a:cubicBezTo>
                  <a:lnTo>
                    <a:pt x="8894" y="129558"/>
                  </a:lnTo>
                  <a:cubicBezTo>
                    <a:pt x="8894" y="129558"/>
                    <a:pt x="10283" y="84721"/>
                    <a:pt x="10967" y="74356"/>
                  </a:cubicBezTo>
                  <a:cubicBezTo>
                    <a:pt x="11651" y="63992"/>
                    <a:pt x="11132" y="47242"/>
                    <a:pt x="10967" y="39635"/>
                  </a:cubicBezTo>
                  <a:cubicBezTo>
                    <a:pt x="10904" y="36836"/>
                    <a:pt x="10386" y="33437"/>
                    <a:pt x="9744" y="30058"/>
                  </a:cubicBezTo>
                  <a:cubicBezTo>
                    <a:pt x="9744" y="30017"/>
                    <a:pt x="9744" y="29975"/>
                    <a:pt x="9723" y="29934"/>
                  </a:cubicBezTo>
                  <a:cubicBezTo>
                    <a:pt x="9723" y="29892"/>
                    <a:pt x="9702" y="29789"/>
                    <a:pt x="9681" y="29726"/>
                  </a:cubicBezTo>
                  <a:lnTo>
                    <a:pt x="9640" y="29540"/>
                  </a:lnTo>
                  <a:cubicBezTo>
                    <a:pt x="8811" y="25560"/>
                    <a:pt x="5577" y="20585"/>
                    <a:pt x="4831" y="18844"/>
                  </a:cubicBezTo>
                  <a:cubicBezTo>
                    <a:pt x="4064" y="17019"/>
                    <a:pt x="1" y="15112"/>
                    <a:pt x="1" y="15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3"/>
            <p:cNvSpPr/>
            <p:nvPr/>
          </p:nvSpPr>
          <p:spPr>
            <a:xfrm>
              <a:off x="7771978" y="1365350"/>
              <a:ext cx="445497" cy="3777558"/>
            </a:xfrm>
            <a:custGeom>
              <a:rect b="b" l="l" r="r" t="t"/>
              <a:pathLst>
                <a:path extrusionOk="0" h="129557" w="15279">
                  <a:moveTo>
                    <a:pt x="13993" y="73692"/>
                  </a:moveTo>
                  <a:cubicBezTo>
                    <a:pt x="14242" y="65504"/>
                    <a:pt x="13226" y="52631"/>
                    <a:pt x="12397" y="42640"/>
                  </a:cubicBezTo>
                  <a:cubicBezTo>
                    <a:pt x="12646" y="41479"/>
                    <a:pt x="13143" y="40380"/>
                    <a:pt x="13848" y="39427"/>
                  </a:cubicBezTo>
                  <a:cubicBezTo>
                    <a:pt x="14325" y="38764"/>
                    <a:pt x="15278" y="36774"/>
                    <a:pt x="15278" y="36774"/>
                  </a:cubicBezTo>
                  <a:lnTo>
                    <a:pt x="14719" y="35820"/>
                  </a:lnTo>
                  <a:cubicBezTo>
                    <a:pt x="14719" y="35820"/>
                    <a:pt x="13952" y="36774"/>
                    <a:pt x="13475" y="37437"/>
                  </a:cubicBezTo>
                  <a:cubicBezTo>
                    <a:pt x="13040" y="37914"/>
                    <a:pt x="12563" y="38349"/>
                    <a:pt x="12065" y="38743"/>
                  </a:cubicBezTo>
                  <a:cubicBezTo>
                    <a:pt x="11858" y="36525"/>
                    <a:pt x="11713" y="34535"/>
                    <a:pt x="11589" y="32918"/>
                  </a:cubicBezTo>
                  <a:cubicBezTo>
                    <a:pt x="10884" y="23756"/>
                    <a:pt x="11589" y="0"/>
                    <a:pt x="11589" y="0"/>
                  </a:cubicBezTo>
                  <a:lnTo>
                    <a:pt x="5701" y="0"/>
                  </a:lnTo>
                  <a:cubicBezTo>
                    <a:pt x="5701" y="0"/>
                    <a:pt x="5038" y="7152"/>
                    <a:pt x="4437" y="14863"/>
                  </a:cubicBezTo>
                  <a:cubicBezTo>
                    <a:pt x="3691" y="13723"/>
                    <a:pt x="2634" y="12127"/>
                    <a:pt x="2178" y="11443"/>
                  </a:cubicBezTo>
                  <a:cubicBezTo>
                    <a:pt x="1639" y="10593"/>
                    <a:pt x="1203" y="9701"/>
                    <a:pt x="851" y="8769"/>
                  </a:cubicBezTo>
                  <a:lnTo>
                    <a:pt x="1" y="9162"/>
                  </a:lnTo>
                  <a:cubicBezTo>
                    <a:pt x="416" y="10655"/>
                    <a:pt x="934" y="12106"/>
                    <a:pt x="1514" y="13536"/>
                  </a:cubicBezTo>
                  <a:cubicBezTo>
                    <a:pt x="2198" y="15091"/>
                    <a:pt x="3815" y="17330"/>
                    <a:pt x="4064" y="19983"/>
                  </a:cubicBezTo>
                  <a:cubicBezTo>
                    <a:pt x="3629" y="26202"/>
                    <a:pt x="3338" y="31840"/>
                    <a:pt x="3587" y="33291"/>
                  </a:cubicBezTo>
                  <a:cubicBezTo>
                    <a:pt x="3960" y="35426"/>
                    <a:pt x="5038" y="46267"/>
                    <a:pt x="5826" y="56280"/>
                  </a:cubicBezTo>
                  <a:lnTo>
                    <a:pt x="1929" y="53253"/>
                  </a:lnTo>
                  <a:lnTo>
                    <a:pt x="1929" y="54663"/>
                  </a:lnTo>
                  <a:cubicBezTo>
                    <a:pt x="1929" y="54663"/>
                    <a:pt x="5971" y="58954"/>
                    <a:pt x="6178" y="60923"/>
                  </a:cubicBezTo>
                  <a:cubicBezTo>
                    <a:pt x="6178" y="60985"/>
                    <a:pt x="6178" y="61027"/>
                    <a:pt x="6199" y="61068"/>
                  </a:cubicBezTo>
                  <a:cubicBezTo>
                    <a:pt x="6572" y="66312"/>
                    <a:pt x="6821" y="70831"/>
                    <a:pt x="6759" y="72987"/>
                  </a:cubicBezTo>
                  <a:cubicBezTo>
                    <a:pt x="6593" y="79724"/>
                    <a:pt x="5038" y="129557"/>
                    <a:pt x="5038" y="129557"/>
                  </a:cubicBezTo>
                  <a:lnTo>
                    <a:pt x="14055" y="129557"/>
                  </a:lnTo>
                  <a:cubicBezTo>
                    <a:pt x="14055" y="129557"/>
                    <a:pt x="13682" y="84969"/>
                    <a:pt x="1399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3"/>
            <p:cNvSpPr/>
            <p:nvPr/>
          </p:nvSpPr>
          <p:spPr>
            <a:xfrm>
              <a:off x="4645402" y="516143"/>
              <a:ext cx="2319158" cy="1221553"/>
            </a:xfrm>
            <a:custGeom>
              <a:rect b="b" l="l" r="r" t="t"/>
              <a:pathLst>
                <a:path extrusionOk="0" h="41895" w="79539">
                  <a:moveTo>
                    <a:pt x="78336" y="9370"/>
                  </a:moveTo>
                  <a:cubicBezTo>
                    <a:pt x="78833" y="9557"/>
                    <a:pt x="79372" y="9267"/>
                    <a:pt x="79497" y="8749"/>
                  </a:cubicBezTo>
                  <a:cubicBezTo>
                    <a:pt x="79538" y="8479"/>
                    <a:pt x="79497" y="8210"/>
                    <a:pt x="79372" y="7982"/>
                  </a:cubicBezTo>
                  <a:cubicBezTo>
                    <a:pt x="79248" y="7712"/>
                    <a:pt x="78709" y="7878"/>
                    <a:pt x="78502" y="7982"/>
                  </a:cubicBezTo>
                  <a:cubicBezTo>
                    <a:pt x="78460" y="7857"/>
                    <a:pt x="78398" y="7754"/>
                    <a:pt x="78315" y="7650"/>
                  </a:cubicBezTo>
                  <a:cubicBezTo>
                    <a:pt x="78211" y="7526"/>
                    <a:pt x="78232" y="7588"/>
                    <a:pt x="78108" y="7608"/>
                  </a:cubicBezTo>
                  <a:cubicBezTo>
                    <a:pt x="78149" y="7567"/>
                    <a:pt x="78211" y="7505"/>
                    <a:pt x="78253" y="7443"/>
                  </a:cubicBezTo>
                  <a:cubicBezTo>
                    <a:pt x="78087" y="7360"/>
                    <a:pt x="77900" y="7215"/>
                    <a:pt x="78025" y="7007"/>
                  </a:cubicBezTo>
                  <a:cubicBezTo>
                    <a:pt x="78108" y="6904"/>
                    <a:pt x="78211" y="6841"/>
                    <a:pt x="78274" y="6738"/>
                  </a:cubicBezTo>
                  <a:cubicBezTo>
                    <a:pt x="77755" y="6468"/>
                    <a:pt x="77154" y="6634"/>
                    <a:pt x="76615" y="6696"/>
                  </a:cubicBezTo>
                  <a:cubicBezTo>
                    <a:pt x="76449" y="6717"/>
                    <a:pt x="76263" y="6759"/>
                    <a:pt x="76097" y="6759"/>
                  </a:cubicBezTo>
                  <a:cubicBezTo>
                    <a:pt x="76035" y="6655"/>
                    <a:pt x="75910" y="6613"/>
                    <a:pt x="75786" y="6655"/>
                  </a:cubicBezTo>
                  <a:cubicBezTo>
                    <a:pt x="75620" y="6676"/>
                    <a:pt x="75496" y="6821"/>
                    <a:pt x="75496" y="6987"/>
                  </a:cubicBezTo>
                  <a:cubicBezTo>
                    <a:pt x="75454" y="6945"/>
                    <a:pt x="75372" y="6904"/>
                    <a:pt x="75309" y="6883"/>
                  </a:cubicBezTo>
                  <a:cubicBezTo>
                    <a:pt x="75558" y="6717"/>
                    <a:pt x="75682" y="6406"/>
                    <a:pt x="75600" y="6116"/>
                  </a:cubicBezTo>
                  <a:cubicBezTo>
                    <a:pt x="75807" y="6074"/>
                    <a:pt x="76014" y="6012"/>
                    <a:pt x="76221" y="5950"/>
                  </a:cubicBezTo>
                  <a:cubicBezTo>
                    <a:pt x="76367" y="5909"/>
                    <a:pt x="76760" y="5846"/>
                    <a:pt x="76760" y="5701"/>
                  </a:cubicBezTo>
                  <a:cubicBezTo>
                    <a:pt x="76760" y="5453"/>
                    <a:pt x="76595" y="5204"/>
                    <a:pt x="76367" y="5100"/>
                  </a:cubicBezTo>
                  <a:cubicBezTo>
                    <a:pt x="76263" y="5038"/>
                    <a:pt x="76242" y="4997"/>
                    <a:pt x="76159" y="5080"/>
                  </a:cubicBezTo>
                  <a:cubicBezTo>
                    <a:pt x="76118" y="5121"/>
                    <a:pt x="76056" y="5162"/>
                    <a:pt x="75993" y="5183"/>
                  </a:cubicBezTo>
                  <a:cubicBezTo>
                    <a:pt x="75890" y="5204"/>
                    <a:pt x="75765" y="5204"/>
                    <a:pt x="75641" y="5183"/>
                  </a:cubicBezTo>
                  <a:cubicBezTo>
                    <a:pt x="75372" y="5142"/>
                    <a:pt x="75123" y="5308"/>
                    <a:pt x="75019" y="5556"/>
                  </a:cubicBezTo>
                  <a:cubicBezTo>
                    <a:pt x="75081" y="5577"/>
                    <a:pt x="75144" y="5618"/>
                    <a:pt x="75206" y="5660"/>
                  </a:cubicBezTo>
                  <a:cubicBezTo>
                    <a:pt x="75061" y="5577"/>
                    <a:pt x="74853" y="5494"/>
                    <a:pt x="74750" y="5618"/>
                  </a:cubicBezTo>
                  <a:cubicBezTo>
                    <a:pt x="74687" y="5681"/>
                    <a:pt x="74625" y="5743"/>
                    <a:pt x="74584" y="5826"/>
                  </a:cubicBezTo>
                  <a:cubicBezTo>
                    <a:pt x="74542" y="5805"/>
                    <a:pt x="74480" y="5805"/>
                    <a:pt x="74418" y="5805"/>
                  </a:cubicBezTo>
                  <a:lnTo>
                    <a:pt x="74729" y="5598"/>
                  </a:lnTo>
                  <a:cubicBezTo>
                    <a:pt x="74667" y="5494"/>
                    <a:pt x="74584" y="5390"/>
                    <a:pt x="74501" y="5308"/>
                  </a:cubicBezTo>
                  <a:cubicBezTo>
                    <a:pt x="74377" y="5183"/>
                    <a:pt x="74149" y="4997"/>
                    <a:pt x="73983" y="5100"/>
                  </a:cubicBezTo>
                  <a:cubicBezTo>
                    <a:pt x="73900" y="5142"/>
                    <a:pt x="73838" y="5204"/>
                    <a:pt x="73796" y="5308"/>
                  </a:cubicBezTo>
                  <a:cubicBezTo>
                    <a:pt x="73775" y="5390"/>
                    <a:pt x="73630" y="5370"/>
                    <a:pt x="73547" y="5432"/>
                  </a:cubicBezTo>
                  <a:cubicBezTo>
                    <a:pt x="73402" y="5515"/>
                    <a:pt x="73340" y="5743"/>
                    <a:pt x="73568" y="5743"/>
                  </a:cubicBezTo>
                  <a:cubicBezTo>
                    <a:pt x="73506" y="5764"/>
                    <a:pt x="73444" y="5805"/>
                    <a:pt x="73402" y="5867"/>
                  </a:cubicBezTo>
                  <a:cubicBezTo>
                    <a:pt x="73402" y="5722"/>
                    <a:pt x="73319" y="5701"/>
                    <a:pt x="73195" y="5764"/>
                  </a:cubicBezTo>
                  <a:cubicBezTo>
                    <a:pt x="73154" y="5701"/>
                    <a:pt x="73174" y="5660"/>
                    <a:pt x="73216" y="5681"/>
                  </a:cubicBezTo>
                  <a:cubicBezTo>
                    <a:pt x="73174" y="5618"/>
                    <a:pt x="73340" y="5473"/>
                    <a:pt x="73361" y="5370"/>
                  </a:cubicBezTo>
                  <a:cubicBezTo>
                    <a:pt x="73402" y="5266"/>
                    <a:pt x="73506" y="5038"/>
                    <a:pt x="73630" y="5204"/>
                  </a:cubicBezTo>
                  <a:cubicBezTo>
                    <a:pt x="73672" y="5121"/>
                    <a:pt x="73672" y="5038"/>
                    <a:pt x="73630" y="4976"/>
                  </a:cubicBezTo>
                  <a:lnTo>
                    <a:pt x="73755" y="4831"/>
                  </a:lnTo>
                  <a:cubicBezTo>
                    <a:pt x="73838" y="4727"/>
                    <a:pt x="73921" y="4623"/>
                    <a:pt x="74003" y="4520"/>
                  </a:cubicBezTo>
                  <a:cubicBezTo>
                    <a:pt x="74190" y="4292"/>
                    <a:pt x="74335" y="4022"/>
                    <a:pt x="74480" y="3774"/>
                  </a:cubicBezTo>
                  <a:cubicBezTo>
                    <a:pt x="74501" y="3608"/>
                    <a:pt x="74563" y="3483"/>
                    <a:pt x="74646" y="3359"/>
                  </a:cubicBezTo>
                  <a:cubicBezTo>
                    <a:pt x="74770" y="3235"/>
                    <a:pt x="74874" y="3131"/>
                    <a:pt x="74978" y="3027"/>
                  </a:cubicBezTo>
                  <a:cubicBezTo>
                    <a:pt x="75164" y="2861"/>
                    <a:pt x="74812" y="2592"/>
                    <a:pt x="74625" y="2530"/>
                  </a:cubicBezTo>
                  <a:cubicBezTo>
                    <a:pt x="74915" y="2281"/>
                    <a:pt x="74978" y="1866"/>
                    <a:pt x="74770" y="1535"/>
                  </a:cubicBezTo>
                  <a:cubicBezTo>
                    <a:pt x="74667" y="1369"/>
                    <a:pt x="74501" y="1224"/>
                    <a:pt x="74294" y="1141"/>
                  </a:cubicBezTo>
                  <a:cubicBezTo>
                    <a:pt x="74086" y="1203"/>
                    <a:pt x="73921" y="1348"/>
                    <a:pt x="73796" y="1535"/>
                  </a:cubicBezTo>
                  <a:cubicBezTo>
                    <a:pt x="73692" y="1680"/>
                    <a:pt x="73672" y="1949"/>
                    <a:pt x="73547" y="2074"/>
                  </a:cubicBezTo>
                  <a:cubicBezTo>
                    <a:pt x="73402" y="2198"/>
                    <a:pt x="73174" y="2219"/>
                    <a:pt x="73029" y="2364"/>
                  </a:cubicBezTo>
                  <a:cubicBezTo>
                    <a:pt x="72843" y="2530"/>
                    <a:pt x="72739" y="2758"/>
                    <a:pt x="72677" y="2986"/>
                  </a:cubicBezTo>
                  <a:cubicBezTo>
                    <a:pt x="72615" y="3110"/>
                    <a:pt x="72573" y="3235"/>
                    <a:pt x="72552" y="3380"/>
                  </a:cubicBezTo>
                  <a:cubicBezTo>
                    <a:pt x="72490" y="3608"/>
                    <a:pt x="72490" y="3525"/>
                    <a:pt x="72283" y="3566"/>
                  </a:cubicBezTo>
                  <a:lnTo>
                    <a:pt x="72573" y="3048"/>
                  </a:lnTo>
                  <a:cubicBezTo>
                    <a:pt x="72428" y="2965"/>
                    <a:pt x="72283" y="2903"/>
                    <a:pt x="72138" y="2861"/>
                  </a:cubicBezTo>
                  <a:cubicBezTo>
                    <a:pt x="72096" y="2737"/>
                    <a:pt x="72013" y="2633"/>
                    <a:pt x="71910" y="2551"/>
                  </a:cubicBezTo>
                  <a:cubicBezTo>
                    <a:pt x="71765" y="2468"/>
                    <a:pt x="71765" y="2509"/>
                    <a:pt x="71744" y="2323"/>
                  </a:cubicBezTo>
                  <a:cubicBezTo>
                    <a:pt x="71889" y="2405"/>
                    <a:pt x="72076" y="2447"/>
                    <a:pt x="72241" y="2468"/>
                  </a:cubicBezTo>
                  <a:cubicBezTo>
                    <a:pt x="72407" y="2468"/>
                    <a:pt x="72428" y="2240"/>
                    <a:pt x="72573" y="2157"/>
                  </a:cubicBezTo>
                  <a:cubicBezTo>
                    <a:pt x="72718" y="2509"/>
                    <a:pt x="73527" y="1514"/>
                    <a:pt x="73610" y="1369"/>
                  </a:cubicBezTo>
                  <a:cubicBezTo>
                    <a:pt x="73506" y="1348"/>
                    <a:pt x="73382" y="1369"/>
                    <a:pt x="73319" y="1452"/>
                  </a:cubicBezTo>
                  <a:lnTo>
                    <a:pt x="73319" y="1328"/>
                  </a:lnTo>
                  <a:cubicBezTo>
                    <a:pt x="72801" y="1410"/>
                    <a:pt x="72946" y="934"/>
                    <a:pt x="73133" y="664"/>
                  </a:cubicBezTo>
                  <a:cubicBezTo>
                    <a:pt x="72988" y="643"/>
                    <a:pt x="72822" y="706"/>
                    <a:pt x="72739" y="851"/>
                  </a:cubicBezTo>
                  <a:cubicBezTo>
                    <a:pt x="72635" y="954"/>
                    <a:pt x="72490" y="1037"/>
                    <a:pt x="72366" y="1100"/>
                  </a:cubicBezTo>
                  <a:cubicBezTo>
                    <a:pt x="72076" y="1307"/>
                    <a:pt x="71827" y="1576"/>
                    <a:pt x="71557" y="1804"/>
                  </a:cubicBezTo>
                  <a:cubicBezTo>
                    <a:pt x="71454" y="1659"/>
                    <a:pt x="71288" y="1556"/>
                    <a:pt x="71122" y="1514"/>
                  </a:cubicBezTo>
                  <a:cubicBezTo>
                    <a:pt x="71454" y="1245"/>
                    <a:pt x="71495" y="747"/>
                    <a:pt x="71226" y="415"/>
                  </a:cubicBezTo>
                  <a:cubicBezTo>
                    <a:pt x="71081" y="250"/>
                    <a:pt x="70873" y="146"/>
                    <a:pt x="70666" y="105"/>
                  </a:cubicBezTo>
                  <a:cubicBezTo>
                    <a:pt x="70479" y="84"/>
                    <a:pt x="70417" y="84"/>
                    <a:pt x="70314" y="229"/>
                  </a:cubicBezTo>
                  <a:cubicBezTo>
                    <a:pt x="70251" y="312"/>
                    <a:pt x="70210" y="395"/>
                    <a:pt x="70169" y="478"/>
                  </a:cubicBezTo>
                  <a:cubicBezTo>
                    <a:pt x="70065" y="851"/>
                    <a:pt x="70272" y="1224"/>
                    <a:pt x="70169" y="1597"/>
                  </a:cubicBezTo>
                  <a:cubicBezTo>
                    <a:pt x="70106" y="1784"/>
                    <a:pt x="69920" y="1908"/>
                    <a:pt x="69733" y="1949"/>
                  </a:cubicBezTo>
                  <a:cubicBezTo>
                    <a:pt x="69713" y="2240"/>
                    <a:pt x="69754" y="2551"/>
                    <a:pt x="69795" y="2841"/>
                  </a:cubicBezTo>
                  <a:cubicBezTo>
                    <a:pt x="69692" y="2737"/>
                    <a:pt x="69547" y="2675"/>
                    <a:pt x="69402" y="2675"/>
                  </a:cubicBezTo>
                  <a:cubicBezTo>
                    <a:pt x="69339" y="2530"/>
                    <a:pt x="69402" y="2364"/>
                    <a:pt x="69319" y="2198"/>
                  </a:cubicBezTo>
                  <a:cubicBezTo>
                    <a:pt x="69236" y="2053"/>
                    <a:pt x="69194" y="2074"/>
                    <a:pt x="69236" y="1908"/>
                  </a:cubicBezTo>
                  <a:cubicBezTo>
                    <a:pt x="69256" y="1846"/>
                    <a:pt x="69298" y="1763"/>
                    <a:pt x="69339" y="1721"/>
                  </a:cubicBezTo>
                  <a:cubicBezTo>
                    <a:pt x="69630" y="1369"/>
                    <a:pt x="69816" y="1203"/>
                    <a:pt x="69630" y="706"/>
                  </a:cubicBezTo>
                  <a:cubicBezTo>
                    <a:pt x="69484" y="809"/>
                    <a:pt x="69298" y="872"/>
                    <a:pt x="69194" y="706"/>
                  </a:cubicBezTo>
                  <a:cubicBezTo>
                    <a:pt x="69153" y="602"/>
                    <a:pt x="69153" y="478"/>
                    <a:pt x="69111" y="395"/>
                  </a:cubicBezTo>
                  <a:cubicBezTo>
                    <a:pt x="68738" y="623"/>
                    <a:pt x="68572" y="1100"/>
                    <a:pt x="68407" y="1493"/>
                  </a:cubicBezTo>
                  <a:cubicBezTo>
                    <a:pt x="68365" y="1597"/>
                    <a:pt x="68324" y="1721"/>
                    <a:pt x="68261" y="1825"/>
                  </a:cubicBezTo>
                  <a:cubicBezTo>
                    <a:pt x="68220" y="1929"/>
                    <a:pt x="68220" y="2053"/>
                    <a:pt x="68096" y="1929"/>
                  </a:cubicBezTo>
                  <a:cubicBezTo>
                    <a:pt x="67930" y="1742"/>
                    <a:pt x="68220" y="1556"/>
                    <a:pt x="68303" y="1431"/>
                  </a:cubicBezTo>
                  <a:cubicBezTo>
                    <a:pt x="68137" y="1390"/>
                    <a:pt x="67971" y="1328"/>
                    <a:pt x="67847" y="1245"/>
                  </a:cubicBezTo>
                  <a:cubicBezTo>
                    <a:pt x="67723" y="1141"/>
                    <a:pt x="67557" y="1079"/>
                    <a:pt x="67412" y="1079"/>
                  </a:cubicBezTo>
                  <a:cubicBezTo>
                    <a:pt x="67204" y="1079"/>
                    <a:pt x="67018" y="1120"/>
                    <a:pt x="66976" y="1348"/>
                  </a:cubicBezTo>
                  <a:cubicBezTo>
                    <a:pt x="66956" y="1493"/>
                    <a:pt x="66603" y="1473"/>
                    <a:pt x="66458" y="1493"/>
                  </a:cubicBezTo>
                  <a:cubicBezTo>
                    <a:pt x="66458" y="1079"/>
                    <a:pt x="66375" y="664"/>
                    <a:pt x="66334" y="250"/>
                  </a:cubicBezTo>
                  <a:cubicBezTo>
                    <a:pt x="66334" y="125"/>
                    <a:pt x="66375" y="42"/>
                    <a:pt x="66230" y="22"/>
                  </a:cubicBezTo>
                  <a:cubicBezTo>
                    <a:pt x="66147" y="1"/>
                    <a:pt x="66064" y="1"/>
                    <a:pt x="65981" y="1"/>
                  </a:cubicBezTo>
                  <a:cubicBezTo>
                    <a:pt x="65857" y="22"/>
                    <a:pt x="65733" y="42"/>
                    <a:pt x="65629" y="125"/>
                  </a:cubicBezTo>
                  <a:cubicBezTo>
                    <a:pt x="65505" y="208"/>
                    <a:pt x="65401" y="333"/>
                    <a:pt x="65297" y="457"/>
                  </a:cubicBezTo>
                  <a:cubicBezTo>
                    <a:pt x="65194" y="581"/>
                    <a:pt x="65380" y="706"/>
                    <a:pt x="65380" y="851"/>
                  </a:cubicBezTo>
                  <a:cubicBezTo>
                    <a:pt x="65380" y="975"/>
                    <a:pt x="65297" y="1224"/>
                    <a:pt x="65318" y="1265"/>
                  </a:cubicBezTo>
                  <a:cubicBezTo>
                    <a:pt x="65277" y="1410"/>
                    <a:pt x="65318" y="1410"/>
                    <a:pt x="65194" y="1431"/>
                  </a:cubicBezTo>
                  <a:cubicBezTo>
                    <a:pt x="65111" y="1452"/>
                    <a:pt x="65048" y="1473"/>
                    <a:pt x="64986" y="1514"/>
                  </a:cubicBezTo>
                  <a:cubicBezTo>
                    <a:pt x="64986" y="1348"/>
                    <a:pt x="64903" y="872"/>
                    <a:pt x="64655" y="975"/>
                  </a:cubicBezTo>
                  <a:cubicBezTo>
                    <a:pt x="64447" y="1058"/>
                    <a:pt x="64572" y="1286"/>
                    <a:pt x="64613" y="1431"/>
                  </a:cubicBezTo>
                  <a:cubicBezTo>
                    <a:pt x="64675" y="1576"/>
                    <a:pt x="64510" y="1473"/>
                    <a:pt x="64468" y="1431"/>
                  </a:cubicBezTo>
                  <a:cubicBezTo>
                    <a:pt x="64427" y="1473"/>
                    <a:pt x="64385" y="1493"/>
                    <a:pt x="64364" y="1556"/>
                  </a:cubicBezTo>
                  <a:cubicBezTo>
                    <a:pt x="64199" y="1763"/>
                    <a:pt x="64095" y="1991"/>
                    <a:pt x="64033" y="2240"/>
                  </a:cubicBezTo>
                  <a:cubicBezTo>
                    <a:pt x="63888" y="2136"/>
                    <a:pt x="63867" y="2053"/>
                    <a:pt x="63701" y="2198"/>
                  </a:cubicBezTo>
                  <a:cubicBezTo>
                    <a:pt x="63639" y="2260"/>
                    <a:pt x="63577" y="2323"/>
                    <a:pt x="63515" y="2405"/>
                  </a:cubicBezTo>
                  <a:cubicBezTo>
                    <a:pt x="63432" y="2571"/>
                    <a:pt x="63390" y="2779"/>
                    <a:pt x="63432" y="2965"/>
                  </a:cubicBezTo>
                  <a:cubicBezTo>
                    <a:pt x="63432" y="3172"/>
                    <a:pt x="63183" y="3235"/>
                    <a:pt x="63349" y="3504"/>
                  </a:cubicBezTo>
                  <a:cubicBezTo>
                    <a:pt x="63452" y="3649"/>
                    <a:pt x="63701" y="3794"/>
                    <a:pt x="63763" y="3898"/>
                  </a:cubicBezTo>
                  <a:cubicBezTo>
                    <a:pt x="63639" y="3919"/>
                    <a:pt x="63535" y="3836"/>
                    <a:pt x="63432" y="3898"/>
                  </a:cubicBezTo>
                  <a:cubicBezTo>
                    <a:pt x="63369" y="4002"/>
                    <a:pt x="63411" y="4085"/>
                    <a:pt x="63266" y="4105"/>
                  </a:cubicBezTo>
                  <a:cubicBezTo>
                    <a:pt x="63079" y="4147"/>
                    <a:pt x="63266" y="4002"/>
                    <a:pt x="63266" y="3919"/>
                  </a:cubicBezTo>
                  <a:cubicBezTo>
                    <a:pt x="63266" y="3856"/>
                    <a:pt x="63162" y="3753"/>
                    <a:pt x="63100" y="3670"/>
                  </a:cubicBezTo>
                  <a:cubicBezTo>
                    <a:pt x="63141" y="3587"/>
                    <a:pt x="63204" y="3628"/>
                    <a:pt x="63245" y="3670"/>
                  </a:cubicBezTo>
                  <a:cubicBezTo>
                    <a:pt x="63390" y="3400"/>
                    <a:pt x="63100" y="3400"/>
                    <a:pt x="62913" y="3421"/>
                  </a:cubicBezTo>
                  <a:cubicBezTo>
                    <a:pt x="62748" y="3442"/>
                    <a:pt x="62830" y="3628"/>
                    <a:pt x="62851" y="3732"/>
                  </a:cubicBezTo>
                  <a:cubicBezTo>
                    <a:pt x="62685" y="3774"/>
                    <a:pt x="62561" y="3898"/>
                    <a:pt x="62499" y="4043"/>
                  </a:cubicBezTo>
                  <a:cubicBezTo>
                    <a:pt x="62416" y="4022"/>
                    <a:pt x="62395" y="3919"/>
                    <a:pt x="62312" y="4002"/>
                  </a:cubicBezTo>
                  <a:cubicBezTo>
                    <a:pt x="62271" y="3960"/>
                    <a:pt x="62250" y="3919"/>
                    <a:pt x="62292" y="3877"/>
                  </a:cubicBezTo>
                  <a:cubicBezTo>
                    <a:pt x="62229" y="3939"/>
                    <a:pt x="62229" y="3815"/>
                    <a:pt x="62126" y="3856"/>
                  </a:cubicBezTo>
                  <a:cubicBezTo>
                    <a:pt x="62084" y="3877"/>
                    <a:pt x="62043" y="3898"/>
                    <a:pt x="62001" y="3939"/>
                  </a:cubicBezTo>
                  <a:cubicBezTo>
                    <a:pt x="61960" y="3981"/>
                    <a:pt x="61815" y="4002"/>
                    <a:pt x="61835" y="4064"/>
                  </a:cubicBezTo>
                  <a:cubicBezTo>
                    <a:pt x="61607" y="4043"/>
                    <a:pt x="61566" y="3919"/>
                    <a:pt x="61753" y="3794"/>
                  </a:cubicBezTo>
                  <a:cubicBezTo>
                    <a:pt x="61587" y="3794"/>
                    <a:pt x="61690" y="3566"/>
                    <a:pt x="61711" y="3483"/>
                  </a:cubicBezTo>
                  <a:cubicBezTo>
                    <a:pt x="61835" y="3525"/>
                    <a:pt x="61981" y="3546"/>
                    <a:pt x="62126" y="3546"/>
                  </a:cubicBezTo>
                  <a:cubicBezTo>
                    <a:pt x="62271" y="3546"/>
                    <a:pt x="62312" y="3608"/>
                    <a:pt x="62333" y="3463"/>
                  </a:cubicBezTo>
                  <a:lnTo>
                    <a:pt x="62354" y="3255"/>
                  </a:lnTo>
                  <a:cubicBezTo>
                    <a:pt x="62727" y="3753"/>
                    <a:pt x="62830" y="2986"/>
                    <a:pt x="63121" y="3193"/>
                  </a:cubicBezTo>
                  <a:cubicBezTo>
                    <a:pt x="63245" y="2861"/>
                    <a:pt x="62685" y="2861"/>
                    <a:pt x="62561" y="2633"/>
                  </a:cubicBezTo>
                  <a:cubicBezTo>
                    <a:pt x="62478" y="2696"/>
                    <a:pt x="62395" y="2758"/>
                    <a:pt x="62333" y="2841"/>
                  </a:cubicBezTo>
                  <a:cubicBezTo>
                    <a:pt x="62229" y="2841"/>
                    <a:pt x="62126" y="2841"/>
                    <a:pt x="62022" y="2841"/>
                  </a:cubicBezTo>
                  <a:cubicBezTo>
                    <a:pt x="62084" y="2613"/>
                    <a:pt x="62126" y="2364"/>
                    <a:pt x="62146" y="2095"/>
                  </a:cubicBezTo>
                  <a:cubicBezTo>
                    <a:pt x="62271" y="2032"/>
                    <a:pt x="62354" y="1929"/>
                    <a:pt x="62395" y="1784"/>
                  </a:cubicBezTo>
                  <a:cubicBezTo>
                    <a:pt x="62437" y="1680"/>
                    <a:pt x="62478" y="1431"/>
                    <a:pt x="62312" y="1410"/>
                  </a:cubicBezTo>
                  <a:cubicBezTo>
                    <a:pt x="62167" y="1410"/>
                    <a:pt x="62146" y="1556"/>
                    <a:pt x="62126" y="1659"/>
                  </a:cubicBezTo>
                  <a:cubicBezTo>
                    <a:pt x="61960" y="1576"/>
                    <a:pt x="61773" y="1597"/>
                    <a:pt x="61607" y="1680"/>
                  </a:cubicBezTo>
                  <a:cubicBezTo>
                    <a:pt x="61504" y="1742"/>
                    <a:pt x="61504" y="1825"/>
                    <a:pt x="61379" y="1763"/>
                  </a:cubicBezTo>
                  <a:cubicBezTo>
                    <a:pt x="61297" y="1721"/>
                    <a:pt x="61214" y="1680"/>
                    <a:pt x="61131" y="1680"/>
                  </a:cubicBezTo>
                  <a:cubicBezTo>
                    <a:pt x="61462" y="1348"/>
                    <a:pt x="61400" y="809"/>
                    <a:pt x="61006" y="540"/>
                  </a:cubicBezTo>
                  <a:cubicBezTo>
                    <a:pt x="60841" y="436"/>
                    <a:pt x="60467" y="312"/>
                    <a:pt x="60322" y="498"/>
                  </a:cubicBezTo>
                  <a:cubicBezTo>
                    <a:pt x="60177" y="747"/>
                    <a:pt x="60115" y="1037"/>
                    <a:pt x="60198" y="1307"/>
                  </a:cubicBezTo>
                  <a:cubicBezTo>
                    <a:pt x="60094" y="1245"/>
                    <a:pt x="59970" y="1182"/>
                    <a:pt x="59846" y="1182"/>
                  </a:cubicBezTo>
                  <a:cubicBezTo>
                    <a:pt x="59721" y="1182"/>
                    <a:pt x="59742" y="1141"/>
                    <a:pt x="59680" y="1037"/>
                  </a:cubicBezTo>
                  <a:cubicBezTo>
                    <a:pt x="59348" y="1307"/>
                    <a:pt x="59348" y="996"/>
                    <a:pt x="59182" y="768"/>
                  </a:cubicBezTo>
                  <a:cubicBezTo>
                    <a:pt x="59079" y="872"/>
                    <a:pt x="58975" y="975"/>
                    <a:pt x="58913" y="1100"/>
                  </a:cubicBezTo>
                  <a:cubicBezTo>
                    <a:pt x="58851" y="1182"/>
                    <a:pt x="58809" y="1286"/>
                    <a:pt x="58788" y="1369"/>
                  </a:cubicBezTo>
                  <a:cubicBezTo>
                    <a:pt x="58747" y="1348"/>
                    <a:pt x="58705" y="1348"/>
                    <a:pt x="58685" y="1369"/>
                  </a:cubicBezTo>
                  <a:cubicBezTo>
                    <a:pt x="58809" y="1182"/>
                    <a:pt x="58892" y="954"/>
                    <a:pt x="58933" y="726"/>
                  </a:cubicBezTo>
                  <a:cubicBezTo>
                    <a:pt x="58602" y="747"/>
                    <a:pt x="58643" y="1265"/>
                    <a:pt x="58477" y="1493"/>
                  </a:cubicBezTo>
                  <a:cubicBezTo>
                    <a:pt x="58519" y="1473"/>
                    <a:pt x="58560" y="1452"/>
                    <a:pt x="58602" y="1431"/>
                  </a:cubicBezTo>
                  <a:cubicBezTo>
                    <a:pt x="58540" y="1556"/>
                    <a:pt x="58415" y="1452"/>
                    <a:pt x="58270" y="1431"/>
                  </a:cubicBezTo>
                  <a:cubicBezTo>
                    <a:pt x="58166" y="1431"/>
                    <a:pt x="58063" y="1452"/>
                    <a:pt x="57959" y="1493"/>
                  </a:cubicBezTo>
                  <a:cubicBezTo>
                    <a:pt x="57710" y="1597"/>
                    <a:pt x="57503" y="1763"/>
                    <a:pt x="57358" y="1991"/>
                  </a:cubicBezTo>
                  <a:cubicBezTo>
                    <a:pt x="57317" y="1887"/>
                    <a:pt x="57399" y="1784"/>
                    <a:pt x="57399" y="1680"/>
                  </a:cubicBezTo>
                  <a:cubicBezTo>
                    <a:pt x="57068" y="1680"/>
                    <a:pt x="56778" y="1929"/>
                    <a:pt x="56550" y="2115"/>
                  </a:cubicBezTo>
                  <a:cubicBezTo>
                    <a:pt x="56301" y="2260"/>
                    <a:pt x="56094" y="2426"/>
                    <a:pt x="55907" y="2613"/>
                  </a:cubicBezTo>
                  <a:cubicBezTo>
                    <a:pt x="55845" y="2716"/>
                    <a:pt x="55824" y="2820"/>
                    <a:pt x="55866" y="2924"/>
                  </a:cubicBezTo>
                  <a:cubicBezTo>
                    <a:pt x="55886" y="3069"/>
                    <a:pt x="55824" y="3131"/>
                    <a:pt x="55803" y="3235"/>
                  </a:cubicBezTo>
                  <a:cubicBezTo>
                    <a:pt x="55803" y="3338"/>
                    <a:pt x="55700" y="3276"/>
                    <a:pt x="55638" y="3276"/>
                  </a:cubicBezTo>
                  <a:cubicBezTo>
                    <a:pt x="55555" y="3297"/>
                    <a:pt x="55513" y="3297"/>
                    <a:pt x="55513" y="3214"/>
                  </a:cubicBezTo>
                  <a:cubicBezTo>
                    <a:pt x="55389" y="3172"/>
                    <a:pt x="55389" y="3297"/>
                    <a:pt x="55368" y="3400"/>
                  </a:cubicBezTo>
                  <a:cubicBezTo>
                    <a:pt x="55306" y="3400"/>
                    <a:pt x="55306" y="3380"/>
                    <a:pt x="55306" y="3318"/>
                  </a:cubicBezTo>
                  <a:cubicBezTo>
                    <a:pt x="55223" y="3338"/>
                    <a:pt x="55202" y="3380"/>
                    <a:pt x="55244" y="3463"/>
                  </a:cubicBezTo>
                  <a:cubicBezTo>
                    <a:pt x="55285" y="3525"/>
                    <a:pt x="55244" y="3525"/>
                    <a:pt x="55202" y="3608"/>
                  </a:cubicBezTo>
                  <a:cubicBezTo>
                    <a:pt x="55244" y="3753"/>
                    <a:pt x="55327" y="3877"/>
                    <a:pt x="55451" y="3939"/>
                  </a:cubicBezTo>
                  <a:cubicBezTo>
                    <a:pt x="55410" y="3919"/>
                    <a:pt x="55430" y="3939"/>
                    <a:pt x="55472" y="3981"/>
                  </a:cubicBezTo>
                  <a:cubicBezTo>
                    <a:pt x="55368" y="4167"/>
                    <a:pt x="55161" y="3836"/>
                    <a:pt x="55099" y="3774"/>
                  </a:cubicBezTo>
                  <a:cubicBezTo>
                    <a:pt x="55016" y="3670"/>
                    <a:pt x="54912" y="3587"/>
                    <a:pt x="54788" y="3546"/>
                  </a:cubicBezTo>
                  <a:cubicBezTo>
                    <a:pt x="54746" y="3525"/>
                    <a:pt x="54684" y="3525"/>
                    <a:pt x="54643" y="3525"/>
                  </a:cubicBezTo>
                  <a:cubicBezTo>
                    <a:pt x="54643" y="3463"/>
                    <a:pt x="54622" y="3421"/>
                    <a:pt x="54601" y="3380"/>
                  </a:cubicBezTo>
                  <a:cubicBezTo>
                    <a:pt x="54518" y="3297"/>
                    <a:pt x="54497" y="3172"/>
                    <a:pt x="54373" y="3090"/>
                  </a:cubicBezTo>
                  <a:cubicBezTo>
                    <a:pt x="54269" y="3027"/>
                    <a:pt x="54021" y="3110"/>
                    <a:pt x="53958" y="3007"/>
                  </a:cubicBezTo>
                  <a:cubicBezTo>
                    <a:pt x="53896" y="2882"/>
                    <a:pt x="54021" y="2882"/>
                    <a:pt x="53876" y="2779"/>
                  </a:cubicBezTo>
                  <a:cubicBezTo>
                    <a:pt x="53813" y="2758"/>
                    <a:pt x="53751" y="2737"/>
                    <a:pt x="53710" y="2737"/>
                  </a:cubicBezTo>
                  <a:cubicBezTo>
                    <a:pt x="53565" y="2696"/>
                    <a:pt x="53440" y="2675"/>
                    <a:pt x="53295" y="2696"/>
                  </a:cubicBezTo>
                  <a:cubicBezTo>
                    <a:pt x="53109" y="2737"/>
                    <a:pt x="53088" y="2799"/>
                    <a:pt x="53046" y="2986"/>
                  </a:cubicBezTo>
                  <a:cubicBezTo>
                    <a:pt x="52922" y="2986"/>
                    <a:pt x="53088" y="2861"/>
                    <a:pt x="52922" y="2903"/>
                  </a:cubicBezTo>
                  <a:cubicBezTo>
                    <a:pt x="52839" y="2924"/>
                    <a:pt x="52839" y="2965"/>
                    <a:pt x="52777" y="3007"/>
                  </a:cubicBezTo>
                  <a:cubicBezTo>
                    <a:pt x="52798" y="2882"/>
                    <a:pt x="52735" y="2820"/>
                    <a:pt x="52715" y="2696"/>
                  </a:cubicBezTo>
                  <a:cubicBezTo>
                    <a:pt x="52694" y="2592"/>
                    <a:pt x="52694" y="2468"/>
                    <a:pt x="52715" y="2343"/>
                  </a:cubicBezTo>
                  <a:cubicBezTo>
                    <a:pt x="52570" y="2364"/>
                    <a:pt x="52611" y="2343"/>
                    <a:pt x="52549" y="2198"/>
                  </a:cubicBezTo>
                  <a:cubicBezTo>
                    <a:pt x="52507" y="2095"/>
                    <a:pt x="52466" y="1991"/>
                    <a:pt x="52425" y="1908"/>
                  </a:cubicBezTo>
                  <a:cubicBezTo>
                    <a:pt x="52342" y="1721"/>
                    <a:pt x="52259" y="1514"/>
                    <a:pt x="52176" y="1328"/>
                  </a:cubicBezTo>
                  <a:cubicBezTo>
                    <a:pt x="51886" y="1328"/>
                    <a:pt x="51637" y="1493"/>
                    <a:pt x="51512" y="1763"/>
                  </a:cubicBezTo>
                  <a:cubicBezTo>
                    <a:pt x="51326" y="1638"/>
                    <a:pt x="51139" y="1597"/>
                    <a:pt x="50932" y="1597"/>
                  </a:cubicBezTo>
                  <a:cubicBezTo>
                    <a:pt x="50766" y="1473"/>
                    <a:pt x="50580" y="1431"/>
                    <a:pt x="50393" y="1473"/>
                  </a:cubicBezTo>
                  <a:cubicBezTo>
                    <a:pt x="50414" y="1369"/>
                    <a:pt x="50455" y="1348"/>
                    <a:pt x="50352" y="1286"/>
                  </a:cubicBezTo>
                  <a:cubicBezTo>
                    <a:pt x="50289" y="1245"/>
                    <a:pt x="50207" y="1203"/>
                    <a:pt x="50144" y="1182"/>
                  </a:cubicBezTo>
                  <a:cubicBezTo>
                    <a:pt x="49979" y="1162"/>
                    <a:pt x="49833" y="1182"/>
                    <a:pt x="49688" y="1245"/>
                  </a:cubicBezTo>
                  <a:cubicBezTo>
                    <a:pt x="49605" y="1286"/>
                    <a:pt x="49522" y="1328"/>
                    <a:pt x="49460" y="1369"/>
                  </a:cubicBezTo>
                  <a:cubicBezTo>
                    <a:pt x="49481" y="1452"/>
                    <a:pt x="49481" y="1535"/>
                    <a:pt x="49460" y="1638"/>
                  </a:cubicBezTo>
                  <a:cubicBezTo>
                    <a:pt x="49419" y="1784"/>
                    <a:pt x="49315" y="1929"/>
                    <a:pt x="49212" y="2032"/>
                  </a:cubicBezTo>
                  <a:cubicBezTo>
                    <a:pt x="49170" y="1929"/>
                    <a:pt x="49004" y="2095"/>
                    <a:pt x="49129" y="2260"/>
                  </a:cubicBezTo>
                  <a:cubicBezTo>
                    <a:pt x="49108" y="2426"/>
                    <a:pt x="49149" y="2592"/>
                    <a:pt x="49232" y="2737"/>
                  </a:cubicBezTo>
                  <a:cubicBezTo>
                    <a:pt x="49564" y="2447"/>
                    <a:pt x="49585" y="2758"/>
                    <a:pt x="49730" y="2965"/>
                  </a:cubicBezTo>
                  <a:cubicBezTo>
                    <a:pt x="49854" y="2861"/>
                    <a:pt x="50041" y="2675"/>
                    <a:pt x="50165" y="2882"/>
                  </a:cubicBezTo>
                  <a:cubicBezTo>
                    <a:pt x="50289" y="3110"/>
                    <a:pt x="49833" y="3338"/>
                    <a:pt x="49979" y="3483"/>
                  </a:cubicBezTo>
                  <a:cubicBezTo>
                    <a:pt x="50124" y="3608"/>
                    <a:pt x="50331" y="3649"/>
                    <a:pt x="50497" y="3587"/>
                  </a:cubicBezTo>
                  <a:cubicBezTo>
                    <a:pt x="50497" y="3359"/>
                    <a:pt x="50745" y="3338"/>
                    <a:pt x="50953" y="3255"/>
                  </a:cubicBezTo>
                  <a:cubicBezTo>
                    <a:pt x="51202" y="3152"/>
                    <a:pt x="51036" y="3442"/>
                    <a:pt x="50870" y="3483"/>
                  </a:cubicBezTo>
                  <a:cubicBezTo>
                    <a:pt x="50725" y="3525"/>
                    <a:pt x="50766" y="3628"/>
                    <a:pt x="50745" y="3774"/>
                  </a:cubicBezTo>
                  <a:cubicBezTo>
                    <a:pt x="50642" y="3836"/>
                    <a:pt x="50580" y="3939"/>
                    <a:pt x="50476" y="4022"/>
                  </a:cubicBezTo>
                  <a:cubicBezTo>
                    <a:pt x="50372" y="4002"/>
                    <a:pt x="50248" y="3981"/>
                    <a:pt x="50144" y="3981"/>
                  </a:cubicBezTo>
                  <a:cubicBezTo>
                    <a:pt x="50082" y="3898"/>
                    <a:pt x="49896" y="3919"/>
                    <a:pt x="49750" y="3898"/>
                  </a:cubicBezTo>
                  <a:cubicBezTo>
                    <a:pt x="49792" y="3774"/>
                    <a:pt x="49916" y="3774"/>
                    <a:pt x="49979" y="3711"/>
                  </a:cubicBezTo>
                  <a:cubicBezTo>
                    <a:pt x="49875" y="3608"/>
                    <a:pt x="49647" y="3587"/>
                    <a:pt x="49647" y="3421"/>
                  </a:cubicBezTo>
                  <a:lnTo>
                    <a:pt x="49647" y="3152"/>
                  </a:lnTo>
                  <a:cubicBezTo>
                    <a:pt x="49564" y="3131"/>
                    <a:pt x="49460" y="3131"/>
                    <a:pt x="49377" y="3152"/>
                  </a:cubicBezTo>
                  <a:lnTo>
                    <a:pt x="49502" y="2944"/>
                  </a:lnTo>
                  <a:cubicBezTo>
                    <a:pt x="49440" y="2903"/>
                    <a:pt x="49377" y="2861"/>
                    <a:pt x="49315" y="2820"/>
                  </a:cubicBezTo>
                  <a:cubicBezTo>
                    <a:pt x="49170" y="2737"/>
                    <a:pt x="49025" y="2696"/>
                    <a:pt x="48859" y="2675"/>
                  </a:cubicBezTo>
                  <a:cubicBezTo>
                    <a:pt x="48714" y="2613"/>
                    <a:pt x="48569" y="2654"/>
                    <a:pt x="48465" y="2779"/>
                  </a:cubicBezTo>
                  <a:cubicBezTo>
                    <a:pt x="48403" y="2841"/>
                    <a:pt x="48362" y="2903"/>
                    <a:pt x="48362" y="2986"/>
                  </a:cubicBezTo>
                  <a:cubicBezTo>
                    <a:pt x="48299" y="3007"/>
                    <a:pt x="48217" y="3048"/>
                    <a:pt x="48154" y="3069"/>
                  </a:cubicBezTo>
                  <a:cubicBezTo>
                    <a:pt x="48071" y="2737"/>
                    <a:pt x="47906" y="2447"/>
                    <a:pt x="47657" y="2198"/>
                  </a:cubicBezTo>
                  <a:cubicBezTo>
                    <a:pt x="47595" y="2157"/>
                    <a:pt x="47532" y="2115"/>
                    <a:pt x="47450" y="2074"/>
                  </a:cubicBezTo>
                  <a:cubicBezTo>
                    <a:pt x="47491" y="1991"/>
                    <a:pt x="47532" y="1887"/>
                    <a:pt x="47574" y="1784"/>
                  </a:cubicBezTo>
                  <a:cubicBezTo>
                    <a:pt x="47615" y="1618"/>
                    <a:pt x="47678" y="1452"/>
                    <a:pt x="47740" y="1265"/>
                  </a:cubicBezTo>
                  <a:cubicBezTo>
                    <a:pt x="47761" y="1162"/>
                    <a:pt x="47802" y="1058"/>
                    <a:pt x="47843" y="975"/>
                  </a:cubicBezTo>
                  <a:cubicBezTo>
                    <a:pt x="47781" y="913"/>
                    <a:pt x="47719" y="872"/>
                    <a:pt x="47636" y="830"/>
                  </a:cubicBezTo>
                  <a:cubicBezTo>
                    <a:pt x="47512" y="768"/>
                    <a:pt x="47387" y="768"/>
                    <a:pt x="47284" y="768"/>
                  </a:cubicBezTo>
                  <a:cubicBezTo>
                    <a:pt x="47139" y="789"/>
                    <a:pt x="47014" y="851"/>
                    <a:pt x="46890" y="913"/>
                  </a:cubicBezTo>
                  <a:cubicBezTo>
                    <a:pt x="46745" y="975"/>
                    <a:pt x="46848" y="1120"/>
                    <a:pt x="46786" y="1265"/>
                  </a:cubicBezTo>
                  <a:cubicBezTo>
                    <a:pt x="46703" y="1203"/>
                    <a:pt x="46579" y="1162"/>
                    <a:pt x="46475" y="1141"/>
                  </a:cubicBezTo>
                  <a:cubicBezTo>
                    <a:pt x="46413" y="1141"/>
                    <a:pt x="46351" y="1141"/>
                    <a:pt x="46268" y="1141"/>
                  </a:cubicBezTo>
                  <a:cubicBezTo>
                    <a:pt x="46268" y="1100"/>
                    <a:pt x="46206" y="1058"/>
                    <a:pt x="46164" y="1079"/>
                  </a:cubicBezTo>
                  <a:cubicBezTo>
                    <a:pt x="46081" y="1100"/>
                    <a:pt x="45999" y="1162"/>
                    <a:pt x="45999" y="1245"/>
                  </a:cubicBezTo>
                  <a:cubicBezTo>
                    <a:pt x="45874" y="1286"/>
                    <a:pt x="45874" y="1328"/>
                    <a:pt x="45874" y="1452"/>
                  </a:cubicBezTo>
                  <a:cubicBezTo>
                    <a:pt x="45853" y="1431"/>
                    <a:pt x="45853" y="1390"/>
                    <a:pt x="45853" y="1348"/>
                  </a:cubicBezTo>
                  <a:cubicBezTo>
                    <a:pt x="45460" y="1473"/>
                    <a:pt x="45874" y="1763"/>
                    <a:pt x="45978" y="1929"/>
                  </a:cubicBezTo>
                  <a:cubicBezTo>
                    <a:pt x="46102" y="2157"/>
                    <a:pt x="46434" y="2405"/>
                    <a:pt x="46351" y="2696"/>
                  </a:cubicBezTo>
                  <a:cubicBezTo>
                    <a:pt x="46351" y="2633"/>
                    <a:pt x="45874" y="2758"/>
                    <a:pt x="45853" y="2509"/>
                  </a:cubicBezTo>
                  <a:cubicBezTo>
                    <a:pt x="45812" y="2343"/>
                    <a:pt x="45708" y="2198"/>
                    <a:pt x="45563" y="2095"/>
                  </a:cubicBezTo>
                  <a:cubicBezTo>
                    <a:pt x="45377" y="2488"/>
                    <a:pt x="45169" y="2198"/>
                    <a:pt x="45004" y="2012"/>
                  </a:cubicBezTo>
                  <a:cubicBezTo>
                    <a:pt x="44921" y="1908"/>
                    <a:pt x="44858" y="2012"/>
                    <a:pt x="44776" y="1887"/>
                  </a:cubicBezTo>
                  <a:cubicBezTo>
                    <a:pt x="44693" y="1763"/>
                    <a:pt x="44672" y="1721"/>
                    <a:pt x="44548" y="1721"/>
                  </a:cubicBezTo>
                  <a:cubicBezTo>
                    <a:pt x="44382" y="1721"/>
                    <a:pt x="44195" y="1784"/>
                    <a:pt x="44029" y="1866"/>
                  </a:cubicBezTo>
                  <a:cubicBezTo>
                    <a:pt x="43822" y="1991"/>
                    <a:pt x="43553" y="2488"/>
                    <a:pt x="43325" y="2447"/>
                  </a:cubicBezTo>
                  <a:cubicBezTo>
                    <a:pt x="43117" y="2426"/>
                    <a:pt x="42827" y="2405"/>
                    <a:pt x="42578" y="2405"/>
                  </a:cubicBezTo>
                  <a:cubicBezTo>
                    <a:pt x="42392" y="2405"/>
                    <a:pt x="42164" y="2426"/>
                    <a:pt x="42019" y="2281"/>
                  </a:cubicBezTo>
                  <a:cubicBezTo>
                    <a:pt x="42060" y="2219"/>
                    <a:pt x="42122" y="2157"/>
                    <a:pt x="42205" y="2115"/>
                  </a:cubicBezTo>
                  <a:cubicBezTo>
                    <a:pt x="42288" y="2074"/>
                    <a:pt x="42309" y="2115"/>
                    <a:pt x="42371" y="2177"/>
                  </a:cubicBezTo>
                  <a:cubicBezTo>
                    <a:pt x="42475" y="1991"/>
                    <a:pt x="42578" y="2053"/>
                    <a:pt x="42786" y="2053"/>
                  </a:cubicBezTo>
                  <a:cubicBezTo>
                    <a:pt x="42972" y="2053"/>
                    <a:pt x="42910" y="2136"/>
                    <a:pt x="43034" y="2198"/>
                  </a:cubicBezTo>
                  <a:cubicBezTo>
                    <a:pt x="43076" y="2136"/>
                    <a:pt x="43096" y="2053"/>
                    <a:pt x="43117" y="1991"/>
                  </a:cubicBezTo>
                  <a:cubicBezTo>
                    <a:pt x="43179" y="1970"/>
                    <a:pt x="43221" y="1929"/>
                    <a:pt x="43283" y="1887"/>
                  </a:cubicBezTo>
                  <a:cubicBezTo>
                    <a:pt x="43387" y="1784"/>
                    <a:pt x="43470" y="1659"/>
                    <a:pt x="43532" y="1514"/>
                  </a:cubicBezTo>
                  <a:cubicBezTo>
                    <a:pt x="43366" y="1473"/>
                    <a:pt x="43159" y="1390"/>
                    <a:pt x="43221" y="1182"/>
                  </a:cubicBezTo>
                  <a:cubicBezTo>
                    <a:pt x="43262" y="1058"/>
                    <a:pt x="43366" y="954"/>
                    <a:pt x="43407" y="851"/>
                  </a:cubicBezTo>
                  <a:cubicBezTo>
                    <a:pt x="43262" y="809"/>
                    <a:pt x="43117" y="872"/>
                    <a:pt x="43096" y="706"/>
                  </a:cubicBezTo>
                  <a:cubicBezTo>
                    <a:pt x="43076" y="602"/>
                    <a:pt x="43055" y="498"/>
                    <a:pt x="43055" y="395"/>
                  </a:cubicBezTo>
                  <a:cubicBezTo>
                    <a:pt x="43034" y="270"/>
                    <a:pt x="43034" y="187"/>
                    <a:pt x="43014" y="84"/>
                  </a:cubicBezTo>
                  <a:cubicBezTo>
                    <a:pt x="42931" y="42"/>
                    <a:pt x="42848" y="42"/>
                    <a:pt x="42765" y="42"/>
                  </a:cubicBezTo>
                  <a:cubicBezTo>
                    <a:pt x="42392" y="42"/>
                    <a:pt x="42143" y="291"/>
                    <a:pt x="41956" y="581"/>
                  </a:cubicBezTo>
                  <a:cubicBezTo>
                    <a:pt x="42060" y="706"/>
                    <a:pt x="42205" y="996"/>
                    <a:pt x="42019" y="1058"/>
                  </a:cubicBezTo>
                  <a:lnTo>
                    <a:pt x="41728" y="1162"/>
                  </a:lnTo>
                  <a:cubicBezTo>
                    <a:pt x="41583" y="1224"/>
                    <a:pt x="41645" y="1141"/>
                    <a:pt x="41542" y="1058"/>
                  </a:cubicBezTo>
                  <a:cubicBezTo>
                    <a:pt x="41252" y="830"/>
                    <a:pt x="41272" y="1473"/>
                    <a:pt x="41272" y="1576"/>
                  </a:cubicBezTo>
                  <a:cubicBezTo>
                    <a:pt x="41231" y="1556"/>
                    <a:pt x="41210" y="1514"/>
                    <a:pt x="41189" y="1473"/>
                  </a:cubicBezTo>
                  <a:cubicBezTo>
                    <a:pt x="40982" y="1659"/>
                    <a:pt x="41148" y="1804"/>
                    <a:pt x="41335" y="1866"/>
                  </a:cubicBezTo>
                  <a:cubicBezTo>
                    <a:pt x="41542" y="1949"/>
                    <a:pt x="41645" y="2136"/>
                    <a:pt x="41811" y="2219"/>
                  </a:cubicBezTo>
                  <a:cubicBezTo>
                    <a:pt x="41625" y="2343"/>
                    <a:pt x="41459" y="2530"/>
                    <a:pt x="41563" y="2779"/>
                  </a:cubicBezTo>
                  <a:cubicBezTo>
                    <a:pt x="41438" y="2799"/>
                    <a:pt x="41438" y="2799"/>
                    <a:pt x="41459" y="2924"/>
                  </a:cubicBezTo>
                  <a:cubicBezTo>
                    <a:pt x="41397" y="2965"/>
                    <a:pt x="41335" y="2986"/>
                    <a:pt x="41293" y="3048"/>
                  </a:cubicBezTo>
                  <a:lnTo>
                    <a:pt x="40733" y="3007"/>
                  </a:lnTo>
                  <a:cubicBezTo>
                    <a:pt x="40526" y="3007"/>
                    <a:pt x="40422" y="2924"/>
                    <a:pt x="40360" y="3172"/>
                  </a:cubicBezTo>
                  <a:cubicBezTo>
                    <a:pt x="40319" y="3297"/>
                    <a:pt x="40319" y="3421"/>
                    <a:pt x="40360" y="3566"/>
                  </a:cubicBezTo>
                  <a:cubicBezTo>
                    <a:pt x="40008" y="3380"/>
                    <a:pt x="39759" y="3214"/>
                    <a:pt x="39407" y="3048"/>
                  </a:cubicBezTo>
                  <a:cubicBezTo>
                    <a:pt x="39510" y="2903"/>
                    <a:pt x="39593" y="2758"/>
                    <a:pt x="39697" y="2633"/>
                  </a:cubicBezTo>
                  <a:cubicBezTo>
                    <a:pt x="39801" y="2509"/>
                    <a:pt x="39697" y="2468"/>
                    <a:pt x="39614" y="2364"/>
                  </a:cubicBezTo>
                  <a:cubicBezTo>
                    <a:pt x="39490" y="2240"/>
                    <a:pt x="39345" y="2177"/>
                    <a:pt x="39158" y="2157"/>
                  </a:cubicBezTo>
                  <a:cubicBezTo>
                    <a:pt x="38992" y="2136"/>
                    <a:pt x="38640" y="2115"/>
                    <a:pt x="38619" y="2281"/>
                  </a:cubicBezTo>
                  <a:cubicBezTo>
                    <a:pt x="38598" y="2468"/>
                    <a:pt x="38474" y="2613"/>
                    <a:pt x="38287" y="2675"/>
                  </a:cubicBezTo>
                  <a:cubicBezTo>
                    <a:pt x="38412" y="2302"/>
                    <a:pt x="38163" y="1908"/>
                    <a:pt x="37769" y="1866"/>
                  </a:cubicBezTo>
                  <a:cubicBezTo>
                    <a:pt x="37583" y="1846"/>
                    <a:pt x="37230" y="1908"/>
                    <a:pt x="37209" y="2136"/>
                  </a:cubicBezTo>
                  <a:cubicBezTo>
                    <a:pt x="37209" y="2281"/>
                    <a:pt x="37230" y="2405"/>
                    <a:pt x="37272" y="2530"/>
                  </a:cubicBezTo>
                  <a:cubicBezTo>
                    <a:pt x="37272" y="2654"/>
                    <a:pt x="37230" y="2675"/>
                    <a:pt x="37168" y="2799"/>
                  </a:cubicBezTo>
                  <a:cubicBezTo>
                    <a:pt x="36816" y="2571"/>
                    <a:pt x="36339" y="2633"/>
                    <a:pt x="36069" y="2965"/>
                  </a:cubicBezTo>
                  <a:cubicBezTo>
                    <a:pt x="35945" y="2737"/>
                    <a:pt x="35738" y="2571"/>
                    <a:pt x="35489" y="2530"/>
                  </a:cubicBezTo>
                  <a:cubicBezTo>
                    <a:pt x="35344" y="2509"/>
                    <a:pt x="35199" y="2509"/>
                    <a:pt x="35054" y="2530"/>
                  </a:cubicBezTo>
                  <a:cubicBezTo>
                    <a:pt x="34971" y="2654"/>
                    <a:pt x="34909" y="2799"/>
                    <a:pt x="34888" y="2965"/>
                  </a:cubicBezTo>
                  <a:cubicBezTo>
                    <a:pt x="34846" y="3338"/>
                    <a:pt x="35261" y="3856"/>
                    <a:pt x="35012" y="4188"/>
                  </a:cubicBezTo>
                  <a:cubicBezTo>
                    <a:pt x="34909" y="3815"/>
                    <a:pt x="34763" y="3463"/>
                    <a:pt x="34556" y="3152"/>
                  </a:cubicBezTo>
                  <a:cubicBezTo>
                    <a:pt x="34473" y="2986"/>
                    <a:pt x="34390" y="2820"/>
                    <a:pt x="34328" y="2654"/>
                  </a:cubicBezTo>
                  <a:cubicBezTo>
                    <a:pt x="34204" y="2675"/>
                    <a:pt x="34079" y="2696"/>
                    <a:pt x="33976" y="2758"/>
                  </a:cubicBezTo>
                  <a:cubicBezTo>
                    <a:pt x="33789" y="2861"/>
                    <a:pt x="33644" y="3027"/>
                    <a:pt x="33582" y="3255"/>
                  </a:cubicBezTo>
                  <a:cubicBezTo>
                    <a:pt x="33540" y="3318"/>
                    <a:pt x="33520" y="3400"/>
                    <a:pt x="33499" y="3483"/>
                  </a:cubicBezTo>
                  <a:cubicBezTo>
                    <a:pt x="33603" y="3504"/>
                    <a:pt x="33623" y="3546"/>
                    <a:pt x="33561" y="3628"/>
                  </a:cubicBezTo>
                  <a:cubicBezTo>
                    <a:pt x="33499" y="3794"/>
                    <a:pt x="33458" y="3960"/>
                    <a:pt x="33437" y="4147"/>
                  </a:cubicBezTo>
                  <a:cubicBezTo>
                    <a:pt x="33333" y="4064"/>
                    <a:pt x="33229" y="3981"/>
                    <a:pt x="33126" y="4085"/>
                  </a:cubicBezTo>
                  <a:cubicBezTo>
                    <a:pt x="33064" y="4147"/>
                    <a:pt x="33064" y="4230"/>
                    <a:pt x="33105" y="4313"/>
                  </a:cubicBezTo>
                  <a:cubicBezTo>
                    <a:pt x="33167" y="4395"/>
                    <a:pt x="33229" y="4458"/>
                    <a:pt x="33292" y="4541"/>
                  </a:cubicBezTo>
                  <a:cubicBezTo>
                    <a:pt x="33229" y="4623"/>
                    <a:pt x="33167" y="4582"/>
                    <a:pt x="33084" y="4541"/>
                  </a:cubicBezTo>
                  <a:cubicBezTo>
                    <a:pt x="33022" y="4665"/>
                    <a:pt x="33043" y="4789"/>
                    <a:pt x="33209" y="4831"/>
                  </a:cubicBezTo>
                  <a:cubicBezTo>
                    <a:pt x="33375" y="4872"/>
                    <a:pt x="33458" y="4914"/>
                    <a:pt x="33603" y="4955"/>
                  </a:cubicBezTo>
                  <a:cubicBezTo>
                    <a:pt x="33727" y="4976"/>
                    <a:pt x="33872" y="4955"/>
                    <a:pt x="33996" y="4893"/>
                  </a:cubicBezTo>
                  <a:cubicBezTo>
                    <a:pt x="34100" y="4851"/>
                    <a:pt x="34183" y="4789"/>
                    <a:pt x="34266" y="4748"/>
                  </a:cubicBezTo>
                  <a:cubicBezTo>
                    <a:pt x="34307" y="4769"/>
                    <a:pt x="34370" y="4789"/>
                    <a:pt x="34432" y="4810"/>
                  </a:cubicBezTo>
                  <a:cubicBezTo>
                    <a:pt x="34452" y="4623"/>
                    <a:pt x="34515" y="4416"/>
                    <a:pt x="34743" y="4478"/>
                  </a:cubicBezTo>
                  <a:cubicBezTo>
                    <a:pt x="34535" y="4623"/>
                    <a:pt x="34494" y="4914"/>
                    <a:pt x="34660" y="5142"/>
                  </a:cubicBezTo>
                  <a:cubicBezTo>
                    <a:pt x="34722" y="5225"/>
                    <a:pt x="34867" y="5411"/>
                    <a:pt x="34991" y="5411"/>
                  </a:cubicBezTo>
                  <a:cubicBezTo>
                    <a:pt x="35116" y="5411"/>
                    <a:pt x="35033" y="5556"/>
                    <a:pt x="35033" y="5681"/>
                  </a:cubicBezTo>
                  <a:lnTo>
                    <a:pt x="34598" y="5225"/>
                  </a:lnTo>
                  <a:cubicBezTo>
                    <a:pt x="34473" y="5121"/>
                    <a:pt x="34473" y="5204"/>
                    <a:pt x="34370" y="5308"/>
                  </a:cubicBezTo>
                  <a:cubicBezTo>
                    <a:pt x="34328" y="5349"/>
                    <a:pt x="34287" y="5411"/>
                    <a:pt x="34245" y="5453"/>
                  </a:cubicBezTo>
                  <a:cubicBezTo>
                    <a:pt x="34162" y="5577"/>
                    <a:pt x="34121" y="5722"/>
                    <a:pt x="33996" y="5764"/>
                  </a:cubicBezTo>
                  <a:cubicBezTo>
                    <a:pt x="33893" y="5805"/>
                    <a:pt x="33872" y="5867"/>
                    <a:pt x="33768" y="5846"/>
                  </a:cubicBezTo>
                  <a:cubicBezTo>
                    <a:pt x="33665" y="5846"/>
                    <a:pt x="33665" y="5846"/>
                    <a:pt x="33665" y="5929"/>
                  </a:cubicBezTo>
                  <a:cubicBezTo>
                    <a:pt x="33478" y="5536"/>
                    <a:pt x="33147" y="5080"/>
                    <a:pt x="32649" y="5225"/>
                  </a:cubicBezTo>
                  <a:cubicBezTo>
                    <a:pt x="32608" y="5204"/>
                    <a:pt x="32628" y="4872"/>
                    <a:pt x="32608" y="4789"/>
                  </a:cubicBezTo>
                  <a:cubicBezTo>
                    <a:pt x="32566" y="4665"/>
                    <a:pt x="32525" y="4561"/>
                    <a:pt x="32504" y="4437"/>
                  </a:cubicBezTo>
                  <a:cubicBezTo>
                    <a:pt x="32421" y="4167"/>
                    <a:pt x="32276" y="3919"/>
                    <a:pt x="32089" y="3711"/>
                  </a:cubicBezTo>
                  <a:cubicBezTo>
                    <a:pt x="31924" y="3960"/>
                    <a:pt x="32152" y="4230"/>
                    <a:pt x="32297" y="4395"/>
                  </a:cubicBezTo>
                  <a:cubicBezTo>
                    <a:pt x="32069" y="4292"/>
                    <a:pt x="31841" y="4292"/>
                    <a:pt x="31613" y="4395"/>
                  </a:cubicBezTo>
                  <a:cubicBezTo>
                    <a:pt x="31364" y="4499"/>
                    <a:pt x="31364" y="4727"/>
                    <a:pt x="31447" y="4976"/>
                  </a:cubicBezTo>
                  <a:cubicBezTo>
                    <a:pt x="31550" y="5266"/>
                    <a:pt x="31841" y="5432"/>
                    <a:pt x="31944" y="5722"/>
                  </a:cubicBezTo>
                  <a:cubicBezTo>
                    <a:pt x="31799" y="5764"/>
                    <a:pt x="31820" y="5784"/>
                    <a:pt x="31758" y="5639"/>
                  </a:cubicBezTo>
                  <a:cubicBezTo>
                    <a:pt x="31488" y="5867"/>
                    <a:pt x="31488" y="5618"/>
                    <a:pt x="31364" y="5432"/>
                  </a:cubicBezTo>
                  <a:cubicBezTo>
                    <a:pt x="31260" y="5515"/>
                    <a:pt x="31239" y="5411"/>
                    <a:pt x="31136" y="5328"/>
                  </a:cubicBezTo>
                  <a:cubicBezTo>
                    <a:pt x="31074" y="5473"/>
                    <a:pt x="30825" y="5701"/>
                    <a:pt x="30804" y="5390"/>
                  </a:cubicBezTo>
                  <a:cubicBezTo>
                    <a:pt x="30804" y="5245"/>
                    <a:pt x="30929" y="5162"/>
                    <a:pt x="30949" y="5017"/>
                  </a:cubicBezTo>
                  <a:cubicBezTo>
                    <a:pt x="30431" y="4934"/>
                    <a:pt x="29913" y="5266"/>
                    <a:pt x="29457" y="5473"/>
                  </a:cubicBezTo>
                  <a:cubicBezTo>
                    <a:pt x="29332" y="5536"/>
                    <a:pt x="29208" y="5598"/>
                    <a:pt x="29063" y="5639"/>
                  </a:cubicBezTo>
                  <a:cubicBezTo>
                    <a:pt x="29063" y="5764"/>
                    <a:pt x="29167" y="5846"/>
                    <a:pt x="29042" y="5909"/>
                  </a:cubicBezTo>
                  <a:cubicBezTo>
                    <a:pt x="28876" y="6012"/>
                    <a:pt x="28711" y="6095"/>
                    <a:pt x="28545" y="6157"/>
                  </a:cubicBezTo>
                  <a:cubicBezTo>
                    <a:pt x="28752" y="6240"/>
                    <a:pt x="28980" y="6199"/>
                    <a:pt x="29146" y="6054"/>
                  </a:cubicBezTo>
                  <a:cubicBezTo>
                    <a:pt x="29104" y="6220"/>
                    <a:pt x="28545" y="6365"/>
                    <a:pt x="28648" y="6634"/>
                  </a:cubicBezTo>
                  <a:cubicBezTo>
                    <a:pt x="28400" y="6489"/>
                    <a:pt x="28400" y="6841"/>
                    <a:pt x="28400" y="7007"/>
                  </a:cubicBezTo>
                  <a:cubicBezTo>
                    <a:pt x="28400" y="7152"/>
                    <a:pt x="28752" y="7049"/>
                    <a:pt x="28814" y="7007"/>
                  </a:cubicBezTo>
                  <a:cubicBezTo>
                    <a:pt x="28939" y="6945"/>
                    <a:pt x="29146" y="7132"/>
                    <a:pt x="29291" y="7173"/>
                  </a:cubicBezTo>
                  <a:cubicBezTo>
                    <a:pt x="29125" y="7215"/>
                    <a:pt x="28959" y="7256"/>
                    <a:pt x="28793" y="7256"/>
                  </a:cubicBezTo>
                  <a:cubicBezTo>
                    <a:pt x="28586" y="7298"/>
                    <a:pt x="28441" y="7463"/>
                    <a:pt x="28379" y="7650"/>
                  </a:cubicBezTo>
                  <a:cubicBezTo>
                    <a:pt x="28420" y="7650"/>
                    <a:pt x="28462" y="7671"/>
                    <a:pt x="28483" y="7691"/>
                  </a:cubicBezTo>
                  <a:cubicBezTo>
                    <a:pt x="28462" y="7733"/>
                    <a:pt x="28462" y="7774"/>
                    <a:pt x="28462" y="7816"/>
                  </a:cubicBezTo>
                  <a:cubicBezTo>
                    <a:pt x="28400" y="7795"/>
                    <a:pt x="28379" y="7795"/>
                    <a:pt x="28400" y="7857"/>
                  </a:cubicBezTo>
                  <a:cubicBezTo>
                    <a:pt x="28234" y="7795"/>
                    <a:pt x="28089" y="7691"/>
                    <a:pt x="27964" y="7546"/>
                  </a:cubicBezTo>
                  <a:cubicBezTo>
                    <a:pt x="27840" y="7422"/>
                    <a:pt x="27695" y="7339"/>
                    <a:pt x="27529" y="7298"/>
                  </a:cubicBezTo>
                  <a:cubicBezTo>
                    <a:pt x="27612" y="7215"/>
                    <a:pt x="27695" y="7215"/>
                    <a:pt x="27653" y="7090"/>
                  </a:cubicBezTo>
                  <a:cubicBezTo>
                    <a:pt x="27612" y="7028"/>
                    <a:pt x="27570" y="6987"/>
                    <a:pt x="27508" y="6945"/>
                  </a:cubicBezTo>
                  <a:cubicBezTo>
                    <a:pt x="27425" y="6883"/>
                    <a:pt x="27301" y="6841"/>
                    <a:pt x="27197" y="6841"/>
                  </a:cubicBezTo>
                  <a:cubicBezTo>
                    <a:pt x="27052" y="6841"/>
                    <a:pt x="27052" y="7007"/>
                    <a:pt x="26907" y="7069"/>
                  </a:cubicBezTo>
                  <a:cubicBezTo>
                    <a:pt x="26783" y="7132"/>
                    <a:pt x="26803" y="6987"/>
                    <a:pt x="26679" y="6966"/>
                  </a:cubicBezTo>
                  <a:cubicBezTo>
                    <a:pt x="26866" y="6759"/>
                    <a:pt x="26658" y="6634"/>
                    <a:pt x="26513" y="6862"/>
                  </a:cubicBezTo>
                  <a:cubicBezTo>
                    <a:pt x="26534" y="6717"/>
                    <a:pt x="26493" y="6572"/>
                    <a:pt x="26410" y="6448"/>
                  </a:cubicBezTo>
                  <a:cubicBezTo>
                    <a:pt x="26493" y="6406"/>
                    <a:pt x="26555" y="6344"/>
                    <a:pt x="26617" y="6282"/>
                  </a:cubicBezTo>
                  <a:cubicBezTo>
                    <a:pt x="26824" y="6572"/>
                    <a:pt x="27301" y="6468"/>
                    <a:pt x="27612" y="6427"/>
                  </a:cubicBezTo>
                  <a:cubicBezTo>
                    <a:pt x="27446" y="6074"/>
                    <a:pt x="26907" y="6323"/>
                    <a:pt x="26617" y="6261"/>
                  </a:cubicBezTo>
                  <a:cubicBezTo>
                    <a:pt x="26658" y="6220"/>
                    <a:pt x="26700" y="6157"/>
                    <a:pt x="26762" y="6095"/>
                  </a:cubicBezTo>
                  <a:cubicBezTo>
                    <a:pt x="26555" y="6033"/>
                    <a:pt x="26451" y="6261"/>
                    <a:pt x="26347" y="6385"/>
                  </a:cubicBezTo>
                  <a:cubicBezTo>
                    <a:pt x="26285" y="6323"/>
                    <a:pt x="26244" y="6261"/>
                    <a:pt x="26140" y="6303"/>
                  </a:cubicBezTo>
                  <a:cubicBezTo>
                    <a:pt x="26244" y="6095"/>
                    <a:pt x="26306" y="5909"/>
                    <a:pt x="26389" y="5701"/>
                  </a:cubicBezTo>
                  <a:cubicBezTo>
                    <a:pt x="26410" y="5598"/>
                    <a:pt x="26451" y="5494"/>
                    <a:pt x="26493" y="5411"/>
                  </a:cubicBezTo>
                  <a:cubicBezTo>
                    <a:pt x="26534" y="5308"/>
                    <a:pt x="26513" y="5266"/>
                    <a:pt x="26410" y="5204"/>
                  </a:cubicBezTo>
                  <a:cubicBezTo>
                    <a:pt x="26140" y="5080"/>
                    <a:pt x="25850" y="5100"/>
                    <a:pt x="25601" y="5266"/>
                  </a:cubicBezTo>
                  <a:cubicBezTo>
                    <a:pt x="25643" y="5556"/>
                    <a:pt x="25456" y="5826"/>
                    <a:pt x="25187" y="5909"/>
                  </a:cubicBezTo>
                  <a:cubicBezTo>
                    <a:pt x="25042" y="5950"/>
                    <a:pt x="24938" y="6033"/>
                    <a:pt x="24855" y="6157"/>
                  </a:cubicBezTo>
                  <a:cubicBezTo>
                    <a:pt x="24710" y="6240"/>
                    <a:pt x="24565" y="6344"/>
                    <a:pt x="24420" y="6448"/>
                  </a:cubicBezTo>
                  <a:cubicBezTo>
                    <a:pt x="24440" y="6303"/>
                    <a:pt x="24399" y="6323"/>
                    <a:pt x="24337" y="6406"/>
                  </a:cubicBezTo>
                  <a:cubicBezTo>
                    <a:pt x="24233" y="6261"/>
                    <a:pt x="24067" y="6095"/>
                    <a:pt x="24067" y="5888"/>
                  </a:cubicBezTo>
                  <a:cubicBezTo>
                    <a:pt x="23694" y="5929"/>
                    <a:pt x="23404" y="6116"/>
                    <a:pt x="23528" y="6531"/>
                  </a:cubicBezTo>
                  <a:cubicBezTo>
                    <a:pt x="23445" y="6489"/>
                    <a:pt x="23134" y="6385"/>
                    <a:pt x="23072" y="6448"/>
                  </a:cubicBezTo>
                  <a:cubicBezTo>
                    <a:pt x="22989" y="6344"/>
                    <a:pt x="22886" y="6261"/>
                    <a:pt x="22761" y="6199"/>
                  </a:cubicBezTo>
                  <a:cubicBezTo>
                    <a:pt x="22616" y="6116"/>
                    <a:pt x="22575" y="6282"/>
                    <a:pt x="22430" y="6323"/>
                  </a:cubicBezTo>
                  <a:lnTo>
                    <a:pt x="22596" y="5805"/>
                  </a:lnTo>
                  <a:lnTo>
                    <a:pt x="22699" y="5473"/>
                  </a:lnTo>
                  <a:cubicBezTo>
                    <a:pt x="22616" y="5453"/>
                    <a:pt x="22554" y="5432"/>
                    <a:pt x="22471" y="5411"/>
                  </a:cubicBezTo>
                  <a:cubicBezTo>
                    <a:pt x="22181" y="5308"/>
                    <a:pt x="21849" y="5308"/>
                    <a:pt x="21559" y="5453"/>
                  </a:cubicBezTo>
                  <a:cubicBezTo>
                    <a:pt x="21227" y="6033"/>
                    <a:pt x="21829" y="6199"/>
                    <a:pt x="22285" y="6323"/>
                  </a:cubicBezTo>
                  <a:cubicBezTo>
                    <a:pt x="22119" y="6303"/>
                    <a:pt x="21932" y="6323"/>
                    <a:pt x="21787" y="6406"/>
                  </a:cubicBezTo>
                  <a:cubicBezTo>
                    <a:pt x="21663" y="6510"/>
                    <a:pt x="21683" y="6448"/>
                    <a:pt x="21559" y="6385"/>
                  </a:cubicBezTo>
                  <a:cubicBezTo>
                    <a:pt x="21476" y="6344"/>
                    <a:pt x="21393" y="6323"/>
                    <a:pt x="21310" y="6323"/>
                  </a:cubicBezTo>
                  <a:cubicBezTo>
                    <a:pt x="21331" y="6137"/>
                    <a:pt x="21331" y="5950"/>
                    <a:pt x="21310" y="5764"/>
                  </a:cubicBezTo>
                  <a:cubicBezTo>
                    <a:pt x="21290" y="5618"/>
                    <a:pt x="21310" y="5245"/>
                    <a:pt x="21165" y="5245"/>
                  </a:cubicBezTo>
                  <a:cubicBezTo>
                    <a:pt x="21020" y="5204"/>
                    <a:pt x="20875" y="5266"/>
                    <a:pt x="20771" y="5370"/>
                  </a:cubicBezTo>
                  <a:cubicBezTo>
                    <a:pt x="20709" y="5411"/>
                    <a:pt x="20647" y="5473"/>
                    <a:pt x="20585" y="5556"/>
                  </a:cubicBezTo>
                  <a:cubicBezTo>
                    <a:pt x="20626" y="5598"/>
                    <a:pt x="20647" y="5639"/>
                    <a:pt x="20668" y="5681"/>
                  </a:cubicBezTo>
                  <a:cubicBezTo>
                    <a:pt x="20502" y="5701"/>
                    <a:pt x="20336" y="5681"/>
                    <a:pt x="20191" y="5598"/>
                  </a:cubicBezTo>
                  <a:cubicBezTo>
                    <a:pt x="20170" y="5639"/>
                    <a:pt x="20149" y="5681"/>
                    <a:pt x="20149" y="5722"/>
                  </a:cubicBezTo>
                  <a:cubicBezTo>
                    <a:pt x="20025" y="5618"/>
                    <a:pt x="19984" y="5867"/>
                    <a:pt x="19859" y="5764"/>
                  </a:cubicBezTo>
                  <a:cubicBezTo>
                    <a:pt x="20315" y="5660"/>
                    <a:pt x="20481" y="5080"/>
                    <a:pt x="20129" y="4748"/>
                  </a:cubicBezTo>
                  <a:cubicBezTo>
                    <a:pt x="19673" y="4271"/>
                    <a:pt x="19424" y="4997"/>
                    <a:pt x="19279" y="5349"/>
                  </a:cubicBezTo>
                  <a:cubicBezTo>
                    <a:pt x="19217" y="5266"/>
                    <a:pt x="19030" y="5225"/>
                    <a:pt x="19072" y="5162"/>
                  </a:cubicBezTo>
                  <a:cubicBezTo>
                    <a:pt x="19009" y="5162"/>
                    <a:pt x="18926" y="5162"/>
                    <a:pt x="18864" y="5183"/>
                  </a:cubicBezTo>
                  <a:cubicBezTo>
                    <a:pt x="19030" y="5080"/>
                    <a:pt x="19134" y="4893"/>
                    <a:pt x="19113" y="4706"/>
                  </a:cubicBezTo>
                  <a:cubicBezTo>
                    <a:pt x="18761" y="4748"/>
                    <a:pt x="18885" y="4520"/>
                    <a:pt x="18885" y="4313"/>
                  </a:cubicBezTo>
                  <a:cubicBezTo>
                    <a:pt x="18491" y="4333"/>
                    <a:pt x="18180" y="4665"/>
                    <a:pt x="17911" y="4914"/>
                  </a:cubicBezTo>
                  <a:cubicBezTo>
                    <a:pt x="17828" y="4997"/>
                    <a:pt x="17786" y="5080"/>
                    <a:pt x="17683" y="4997"/>
                  </a:cubicBezTo>
                  <a:cubicBezTo>
                    <a:pt x="17662" y="4914"/>
                    <a:pt x="17600" y="4934"/>
                    <a:pt x="17538" y="4914"/>
                  </a:cubicBezTo>
                  <a:cubicBezTo>
                    <a:pt x="17455" y="4893"/>
                    <a:pt x="17351" y="4872"/>
                    <a:pt x="17268" y="4893"/>
                  </a:cubicBezTo>
                  <a:cubicBezTo>
                    <a:pt x="17351" y="4748"/>
                    <a:pt x="17475" y="4603"/>
                    <a:pt x="17579" y="4458"/>
                  </a:cubicBezTo>
                  <a:cubicBezTo>
                    <a:pt x="17496" y="4437"/>
                    <a:pt x="17413" y="4458"/>
                    <a:pt x="17372" y="4520"/>
                  </a:cubicBezTo>
                  <a:cubicBezTo>
                    <a:pt x="17351" y="4209"/>
                    <a:pt x="17102" y="3960"/>
                    <a:pt x="16791" y="3939"/>
                  </a:cubicBezTo>
                  <a:cubicBezTo>
                    <a:pt x="16584" y="3919"/>
                    <a:pt x="16377" y="3939"/>
                    <a:pt x="16315" y="4147"/>
                  </a:cubicBezTo>
                  <a:cubicBezTo>
                    <a:pt x="16294" y="4271"/>
                    <a:pt x="16294" y="4395"/>
                    <a:pt x="16315" y="4520"/>
                  </a:cubicBezTo>
                  <a:cubicBezTo>
                    <a:pt x="16418" y="4727"/>
                    <a:pt x="16501" y="4955"/>
                    <a:pt x="16584" y="5162"/>
                  </a:cubicBezTo>
                  <a:cubicBezTo>
                    <a:pt x="16584" y="5287"/>
                    <a:pt x="16543" y="5390"/>
                    <a:pt x="16439" y="5473"/>
                  </a:cubicBezTo>
                  <a:cubicBezTo>
                    <a:pt x="16377" y="5556"/>
                    <a:pt x="16315" y="5515"/>
                    <a:pt x="16356" y="5639"/>
                  </a:cubicBezTo>
                  <a:cubicBezTo>
                    <a:pt x="16398" y="5764"/>
                    <a:pt x="16315" y="5764"/>
                    <a:pt x="16232" y="5846"/>
                  </a:cubicBezTo>
                  <a:cubicBezTo>
                    <a:pt x="16190" y="5722"/>
                    <a:pt x="16149" y="5722"/>
                    <a:pt x="16211" y="5618"/>
                  </a:cubicBezTo>
                  <a:cubicBezTo>
                    <a:pt x="16232" y="5556"/>
                    <a:pt x="16232" y="5515"/>
                    <a:pt x="16232" y="5453"/>
                  </a:cubicBezTo>
                  <a:cubicBezTo>
                    <a:pt x="16232" y="5266"/>
                    <a:pt x="16045" y="5432"/>
                    <a:pt x="16024" y="5515"/>
                  </a:cubicBezTo>
                  <a:cubicBezTo>
                    <a:pt x="15983" y="5411"/>
                    <a:pt x="16087" y="5266"/>
                    <a:pt x="16128" y="5162"/>
                  </a:cubicBezTo>
                  <a:cubicBezTo>
                    <a:pt x="16149" y="5038"/>
                    <a:pt x="16004" y="4831"/>
                    <a:pt x="16045" y="4727"/>
                  </a:cubicBezTo>
                  <a:cubicBezTo>
                    <a:pt x="15983" y="4748"/>
                    <a:pt x="15962" y="4727"/>
                    <a:pt x="15941" y="4665"/>
                  </a:cubicBezTo>
                  <a:cubicBezTo>
                    <a:pt x="15693" y="4976"/>
                    <a:pt x="15631" y="4706"/>
                    <a:pt x="15465" y="4561"/>
                  </a:cubicBezTo>
                  <a:cubicBezTo>
                    <a:pt x="15278" y="4831"/>
                    <a:pt x="15195" y="5183"/>
                    <a:pt x="15195" y="5515"/>
                  </a:cubicBezTo>
                  <a:cubicBezTo>
                    <a:pt x="15195" y="5701"/>
                    <a:pt x="15195" y="5888"/>
                    <a:pt x="15154" y="6074"/>
                  </a:cubicBezTo>
                  <a:cubicBezTo>
                    <a:pt x="15320" y="6157"/>
                    <a:pt x="15485" y="6157"/>
                    <a:pt x="15631" y="6116"/>
                  </a:cubicBezTo>
                  <a:cubicBezTo>
                    <a:pt x="15631" y="6199"/>
                    <a:pt x="15651" y="6261"/>
                    <a:pt x="15651" y="6344"/>
                  </a:cubicBezTo>
                  <a:cubicBezTo>
                    <a:pt x="15610" y="6344"/>
                    <a:pt x="15548" y="6365"/>
                    <a:pt x="15506" y="6365"/>
                  </a:cubicBezTo>
                  <a:cubicBezTo>
                    <a:pt x="15485" y="6282"/>
                    <a:pt x="15444" y="6220"/>
                    <a:pt x="15361" y="6178"/>
                  </a:cubicBezTo>
                  <a:cubicBezTo>
                    <a:pt x="15154" y="6033"/>
                    <a:pt x="15299" y="6385"/>
                    <a:pt x="15340" y="6427"/>
                  </a:cubicBezTo>
                  <a:cubicBezTo>
                    <a:pt x="15299" y="6489"/>
                    <a:pt x="15257" y="6448"/>
                    <a:pt x="15216" y="6427"/>
                  </a:cubicBezTo>
                  <a:cubicBezTo>
                    <a:pt x="15175" y="6510"/>
                    <a:pt x="15195" y="6572"/>
                    <a:pt x="15299" y="6593"/>
                  </a:cubicBezTo>
                  <a:cubicBezTo>
                    <a:pt x="15444" y="6634"/>
                    <a:pt x="15340" y="6717"/>
                    <a:pt x="15216" y="6696"/>
                  </a:cubicBezTo>
                  <a:cubicBezTo>
                    <a:pt x="15257" y="6696"/>
                    <a:pt x="15175" y="6572"/>
                    <a:pt x="15133" y="6572"/>
                  </a:cubicBezTo>
                  <a:cubicBezTo>
                    <a:pt x="15092" y="6551"/>
                    <a:pt x="15050" y="6551"/>
                    <a:pt x="14988" y="6572"/>
                  </a:cubicBezTo>
                  <a:cubicBezTo>
                    <a:pt x="14884" y="6593"/>
                    <a:pt x="14760" y="6593"/>
                    <a:pt x="14656" y="6551"/>
                  </a:cubicBezTo>
                  <a:cubicBezTo>
                    <a:pt x="14636" y="6613"/>
                    <a:pt x="14615" y="6655"/>
                    <a:pt x="14594" y="6717"/>
                  </a:cubicBezTo>
                  <a:cubicBezTo>
                    <a:pt x="14449" y="6551"/>
                    <a:pt x="14304" y="6468"/>
                    <a:pt x="14283" y="6240"/>
                  </a:cubicBezTo>
                  <a:cubicBezTo>
                    <a:pt x="14262" y="6282"/>
                    <a:pt x="14242" y="6344"/>
                    <a:pt x="14221" y="6385"/>
                  </a:cubicBezTo>
                  <a:cubicBezTo>
                    <a:pt x="14117" y="6323"/>
                    <a:pt x="14034" y="6240"/>
                    <a:pt x="13931" y="6157"/>
                  </a:cubicBezTo>
                  <a:cubicBezTo>
                    <a:pt x="13869" y="6199"/>
                    <a:pt x="13786" y="6261"/>
                    <a:pt x="13744" y="6344"/>
                  </a:cubicBezTo>
                  <a:cubicBezTo>
                    <a:pt x="13661" y="6468"/>
                    <a:pt x="13620" y="6779"/>
                    <a:pt x="13765" y="6821"/>
                  </a:cubicBezTo>
                  <a:cubicBezTo>
                    <a:pt x="13599" y="6821"/>
                    <a:pt x="13620" y="7007"/>
                    <a:pt x="13661" y="7132"/>
                  </a:cubicBezTo>
                  <a:cubicBezTo>
                    <a:pt x="13641" y="7132"/>
                    <a:pt x="13641" y="7111"/>
                    <a:pt x="13641" y="7090"/>
                  </a:cubicBezTo>
                  <a:cubicBezTo>
                    <a:pt x="13620" y="7173"/>
                    <a:pt x="13495" y="7028"/>
                    <a:pt x="13475" y="7007"/>
                  </a:cubicBezTo>
                  <a:cubicBezTo>
                    <a:pt x="13392" y="6924"/>
                    <a:pt x="13288" y="6883"/>
                    <a:pt x="13185" y="6862"/>
                  </a:cubicBezTo>
                  <a:cubicBezTo>
                    <a:pt x="13019" y="6821"/>
                    <a:pt x="12853" y="6427"/>
                    <a:pt x="12811" y="6261"/>
                  </a:cubicBezTo>
                  <a:cubicBezTo>
                    <a:pt x="12749" y="5909"/>
                    <a:pt x="12666" y="5577"/>
                    <a:pt x="12583" y="5245"/>
                  </a:cubicBezTo>
                  <a:cubicBezTo>
                    <a:pt x="12397" y="4686"/>
                    <a:pt x="12065" y="4043"/>
                    <a:pt x="11360" y="4188"/>
                  </a:cubicBezTo>
                  <a:cubicBezTo>
                    <a:pt x="11568" y="3774"/>
                    <a:pt x="11443" y="3297"/>
                    <a:pt x="11070" y="3048"/>
                  </a:cubicBezTo>
                  <a:cubicBezTo>
                    <a:pt x="10863" y="2924"/>
                    <a:pt x="10635" y="2882"/>
                    <a:pt x="10428" y="2903"/>
                  </a:cubicBezTo>
                  <a:cubicBezTo>
                    <a:pt x="10262" y="2924"/>
                    <a:pt x="10137" y="2965"/>
                    <a:pt x="9992" y="3027"/>
                  </a:cubicBezTo>
                  <a:cubicBezTo>
                    <a:pt x="9951" y="3131"/>
                    <a:pt x="9930" y="3214"/>
                    <a:pt x="9909" y="3318"/>
                  </a:cubicBezTo>
                  <a:cubicBezTo>
                    <a:pt x="9868" y="3711"/>
                    <a:pt x="10075" y="4022"/>
                    <a:pt x="10262" y="4333"/>
                  </a:cubicBezTo>
                  <a:cubicBezTo>
                    <a:pt x="10448" y="4644"/>
                    <a:pt x="10490" y="4893"/>
                    <a:pt x="10262" y="5142"/>
                  </a:cubicBezTo>
                  <a:cubicBezTo>
                    <a:pt x="10158" y="5059"/>
                    <a:pt x="10158" y="4997"/>
                    <a:pt x="10034" y="5059"/>
                  </a:cubicBezTo>
                  <a:cubicBezTo>
                    <a:pt x="9972" y="5100"/>
                    <a:pt x="9909" y="5162"/>
                    <a:pt x="9847" y="5225"/>
                  </a:cubicBezTo>
                  <a:cubicBezTo>
                    <a:pt x="9785" y="5308"/>
                    <a:pt x="9744" y="5453"/>
                    <a:pt x="9640" y="5432"/>
                  </a:cubicBezTo>
                  <a:cubicBezTo>
                    <a:pt x="10013" y="4976"/>
                    <a:pt x="9847" y="4395"/>
                    <a:pt x="9453" y="4043"/>
                  </a:cubicBezTo>
                  <a:cubicBezTo>
                    <a:pt x="9370" y="4147"/>
                    <a:pt x="9205" y="4022"/>
                    <a:pt x="9080" y="4002"/>
                  </a:cubicBezTo>
                  <a:cubicBezTo>
                    <a:pt x="8956" y="3981"/>
                    <a:pt x="8852" y="4002"/>
                    <a:pt x="8769" y="3939"/>
                  </a:cubicBezTo>
                  <a:cubicBezTo>
                    <a:pt x="8728" y="4002"/>
                    <a:pt x="8666" y="3981"/>
                    <a:pt x="8603" y="4002"/>
                  </a:cubicBezTo>
                  <a:cubicBezTo>
                    <a:pt x="8541" y="4085"/>
                    <a:pt x="8479" y="4188"/>
                    <a:pt x="8438" y="4292"/>
                  </a:cubicBezTo>
                  <a:cubicBezTo>
                    <a:pt x="8396" y="4437"/>
                    <a:pt x="8375" y="4582"/>
                    <a:pt x="8396" y="4727"/>
                  </a:cubicBezTo>
                  <a:cubicBezTo>
                    <a:pt x="8417" y="4893"/>
                    <a:pt x="8458" y="5059"/>
                    <a:pt x="8500" y="5225"/>
                  </a:cubicBezTo>
                  <a:cubicBezTo>
                    <a:pt x="8541" y="5390"/>
                    <a:pt x="8562" y="5556"/>
                    <a:pt x="8541" y="5743"/>
                  </a:cubicBezTo>
                  <a:cubicBezTo>
                    <a:pt x="8355" y="5681"/>
                    <a:pt x="8147" y="5722"/>
                    <a:pt x="7961" y="5826"/>
                  </a:cubicBezTo>
                  <a:cubicBezTo>
                    <a:pt x="7754" y="5971"/>
                    <a:pt x="7671" y="6095"/>
                    <a:pt x="7774" y="6344"/>
                  </a:cubicBezTo>
                  <a:cubicBezTo>
                    <a:pt x="7878" y="6510"/>
                    <a:pt x="8023" y="6655"/>
                    <a:pt x="8189" y="6759"/>
                  </a:cubicBezTo>
                  <a:cubicBezTo>
                    <a:pt x="8313" y="6821"/>
                    <a:pt x="8313" y="6841"/>
                    <a:pt x="8251" y="6987"/>
                  </a:cubicBezTo>
                  <a:cubicBezTo>
                    <a:pt x="8210" y="7069"/>
                    <a:pt x="8168" y="7152"/>
                    <a:pt x="8147" y="7256"/>
                  </a:cubicBezTo>
                  <a:cubicBezTo>
                    <a:pt x="8106" y="7152"/>
                    <a:pt x="8044" y="7090"/>
                    <a:pt x="7961" y="7049"/>
                  </a:cubicBezTo>
                  <a:cubicBezTo>
                    <a:pt x="7961" y="6945"/>
                    <a:pt x="7919" y="6841"/>
                    <a:pt x="7836" y="6779"/>
                  </a:cubicBezTo>
                  <a:cubicBezTo>
                    <a:pt x="7588" y="6779"/>
                    <a:pt x="7733" y="7028"/>
                    <a:pt x="7650" y="7152"/>
                  </a:cubicBezTo>
                  <a:cubicBezTo>
                    <a:pt x="7608" y="7152"/>
                    <a:pt x="7588" y="7111"/>
                    <a:pt x="7588" y="7069"/>
                  </a:cubicBezTo>
                  <a:cubicBezTo>
                    <a:pt x="7526" y="7111"/>
                    <a:pt x="7463" y="7152"/>
                    <a:pt x="7484" y="7235"/>
                  </a:cubicBezTo>
                  <a:cubicBezTo>
                    <a:pt x="7401" y="7215"/>
                    <a:pt x="7318" y="7152"/>
                    <a:pt x="7235" y="7132"/>
                  </a:cubicBezTo>
                  <a:cubicBezTo>
                    <a:pt x="7215" y="7194"/>
                    <a:pt x="7215" y="7256"/>
                    <a:pt x="7235" y="7318"/>
                  </a:cubicBezTo>
                  <a:cubicBezTo>
                    <a:pt x="7090" y="7256"/>
                    <a:pt x="6945" y="7215"/>
                    <a:pt x="6779" y="7215"/>
                  </a:cubicBezTo>
                  <a:cubicBezTo>
                    <a:pt x="6634" y="7215"/>
                    <a:pt x="6551" y="7360"/>
                    <a:pt x="6510" y="7484"/>
                  </a:cubicBezTo>
                  <a:cubicBezTo>
                    <a:pt x="6448" y="7712"/>
                    <a:pt x="6427" y="7919"/>
                    <a:pt x="6489" y="8147"/>
                  </a:cubicBezTo>
                  <a:cubicBezTo>
                    <a:pt x="6551" y="8313"/>
                    <a:pt x="6551" y="8500"/>
                    <a:pt x="6468" y="8666"/>
                  </a:cubicBezTo>
                  <a:cubicBezTo>
                    <a:pt x="6406" y="8749"/>
                    <a:pt x="6323" y="8811"/>
                    <a:pt x="6220" y="8852"/>
                  </a:cubicBezTo>
                  <a:cubicBezTo>
                    <a:pt x="6074" y="8894"/>
                    <a:pt x="6137" y="9101"/>
                    <a:pt x="6157" y="9246"/>
                  </a:cubicBezTo>
                  <a:cubicBezTo>
                    <a:pt x="6095" y="9142"/>
                    <a:pt x="6012" y="9059"/>
                    <a:pt x="5909" y="8977"/>
                  </a:cubicBezTo>
                  <a:cubicBezTo>
                    <a:pt x="5846" y="8935"/>
                    <a:pt x="5681" y="8914"/>
                    <a:pt x="5701" y="8831"/>
                  </a:cubicBezTo>
                  <a:cubicBezTo>
                    <a:pt x="5743" y="8728"/>
                    <a:pt x="5805" y="8624"/>
                    <a:pt x="5888" y="8541"/>
                  </a:cubicBezTo>
                  <a:cubicBezTo>
                    <a:pt x="6095" y="8334"/>
                    <a:pt x="6137" y="8023"/>
                    <a:pt x="5992" y="7774"/>
                  </a:cubicBezTo>
                  <a:cubicBezTo>
                    <a:pt x="5639" y="8023"/>
                    <a:pt x="5660" y="7712"/>
                    <a:pt x="5515" y="7505"/>
                  </a:cubicBezTo>
                  <a:cubicBezTo>
                    <a:pt x="5370" y="7608"/>
                    <a:pt x="5266" y="7733"/>
                    <a:pt x="5183" y="7899"/>
                  </a:cubicBezTo>
                  <a:cubicBezTo>
                    <a:pt x="4872" y="7608"/>
                    <a:pt x="4416" y="7546"/>
                    <a:pt x="4043" y="7733"/>
                  </a:cubicBezTo>
                  <a:cubicBezTo>
                    <a:pt x="3919" y="8044"/>
                    <a:pt x="3939" y="8396"/>
                    <a:pt x="4105" y="8686"/>
                  </a:cubicBezTo>
                  <a:cubicBezTo>
                    <a:pt x="4209" y="8914"/>
                    <a:pt x="4437" y="9142"/>
                    <a:pt x="4416" y="9412"/>
                  </a:cubicBezTo>
                  <a:cubicBezTo>
                    <a:pt x="4416" y="9474"/>
                    <a:pt x="4395" y="9557"/>
                    <a:pt x="4354" y="9598"/>
                  </a:cubicBezTo>
                  <a:cubicBezTo>
                    <a:pt x="4209" y="9557"/>
                    <a:pt x="4167" y="9474"/>
                    <a:pt x="4064" y="9598"/>
                  </a:cubicBezTo>
                  <a:cubicBezTo>
                    <a:pt x="3960" y="9785"/>
                    <a:pt x="3960" y="10013"/>
                    <a:pt x="4043" y="10200"/>
                  </a:cubicBezTo>
                  <a:cubicBezTo>
                    <a:pt x="3836" y="10241"/>
                    <a:pt x="3836" y="9951"/>
                    <a:pt x="3753" y="9847"/>
                  </a:cubicBezTo>
                  <a:cubicBezTo>
                    <a:pt x="3691" y="9889"/>
                    <a:pt x="3649" y="9930"/>
                    <a:pt x="3608" y="9992"/>
                  </a:cubicBezTo>
                  <a:cubicBezTo>
                    <a:pt x="3628" y="9785"/>
                    <a:pt x="3691" y="9578"/>
                    <a:pt x="3774" y="9391"/>
                  </a:cubicBezTo>
                  <a:cubicBezTo>
                    <a:pt x="3815" y="9122"/>
                    <a:pt x="3711" y="8831"/>
                    <a:pt x="3504" y="8666"/>
                  </a:cubicBezTo>
                  <a:cubicBezTo>
                    <a:pt x="3400" y="8831"/>
                    <a:pt x="3235" y="8977"/>
                    <a:pt x="3069" y="8831"/>
                  </a:cubicBezTo>
                  <a:cubicBezTo>
                    <a:pt x="2986" y="8769"/>
                    <a:pt x="2944" y="8645"/>
                    <a:pt x="2841" y="8583"/>
                  </a:cubicBezTo>
                  <a:cubicBezTo>
                    <a:pt x="2592" y="8956"/>
                    <a:pt x="2592" y="9453"/>
                    <a:pt x="2613" y="9889"/>
                  </a:cubicBezTo>
                  <a:lnTo>
                    <a:pt x="2613" y="10656"/>
                  </a:lnTo>
                  <a:cubicBezTo>
                    <a:pt x="2841" y="10739"/>
                    <a:pt x="3090" y="10739"/>
                    <a:pt x="3297" y="10635"/>
                  </a:cubicBezTo>
                  <a:cubicBezTo>
                    <a:pt x="3255" y="10780"/>
                    <a:pt x="3214" y="10946"/>
                    <a:pt x="3172" y="11091"/>
                  </a:cubicBezTo>
                  <a:cubicBezTo>
                    <a:pt x="2986" y="11008"/>
                    <a:pt x="2799" y="10925"/>
                    <a:pt x="2613" y="10842"/>
                  </a:cubicBezTo>
                  <a:cubicBezTo>
                    <a:pt x="2509" y="10801"/>
                    <a:pt x="2426" y="10739"/>
                    <a:pt x="2343" y="10697"/>
                  </a:cubicBezTo>
                  <a:cubicBezTo>
                    <a:pt x="2281" y="10759"/>
                    <a:pt x="2219" y="10821"/>
                    <a:pt x="2177" y="10884"/>
                  </a:cubicBezTo>
                  <a:cubicBezTo>
                    <a:pt x="2053" y="11132"/>
                    <a:pt x="2053" y="11443"/>
                    <a:pt x="2177" y="11692"/>
                  </a:cubicBezTo>
                  <a:cubicBezTo>
                    <a:pt x="2074" y="11568"/>
                    <a:pt x="1949" y="12210"/>
                    <a:pt x="1949" y="12314"/>
                  </a:cubicBezTo>
                  <a:cubicBezTo>
                    <a:pt x="1659" y="12190"/>
                    <a:pt x="1369" y="12086"/>
                    <a:pt x="1100" y="11962"/>
                  </a:cubicBezTo>
                  <a:cubicBezTo>
                    <a:pt x="872" y="11858"/>
                    <a:pt x="747" y="12335"/>
                    <a:pt x="747" y="12521"/>
                  </a:cubicBezTo>
                  <a:cubicBezTo>
                    <a:pt x="768" y="12646"/>
                    <a:pt x="768" y="12770"/>
                    <a:pt x="726" y="12894"/>
                  </a:cubicBezTo>
                  <a:cubicBezTo>
                    <a:pt x="685" y="13019"/>
                    <a:pt x="623" y="13122"/>
                    <a:pt x="726" y="13226"/>
                  </a:cubicBezTo>
                  <a:cubicBezTo>
                    <a:pt x="872" y="13392"/>
                    <a:pt x="1037" y="13475"/>
                    <a:pt x="1245" y="13516"/>
                  </a:cubicBezTo>
                  <a:cubicBezTo>
                    <a:pt x="1431" y="13537"/>
                    <a:pt x="1618" y="13516"/>
                    <a:pt x="1804" y="13537"/>
                  </a:cubicBezTo>
                  <a:cubicBezTo>
                    <a:pt x="1887" y="13558"/>
                    <a:pt x="1949" y="13578"/>
                    <a:pt x="2012" y="13599"/>
                  </a:cubicBezTo>
                  <a:cubicBezTo>
                    <a:pt x="2012" y="13786"/>
                    <a:pt x="2012" y="13806"/>
                    <a:pt x="2198" y="13848"/>
                  </a:cubicBezTo>
                  <a:cubicBezTo>
                    <a:pt x="2240" y="13972"/>
                    <a:pt x="2177" y="14014"/>
                    <a:pt x="2343" y="14055"/>
                  </a:cubicBezTo>
                  <a:lnTo>
                    <a:pt x="2551" y="14076"/>
                  </a:lnTo>
                  <a:cubicBezTo>
                    <a:pt x="2758" y="14097"/>
                    <a:pt x="2737" y="14076"/>
                    <a:pt x="2779" y="14283"/>
                  </a:cubicBezTo>
                  <a:cubicBezTo>
                    <a:pt x="2820" y="14490"/>
                    <a:pt x="2924" y="14698"/>
                    <a:pt x="3172" y="14719"/>
                  </a:cubicBezTo>
                  <a:cubicBezTo>
                    <a:pt x="3131" y="14781"/>
                    <a:pt x="3090" y="14864"/>
                    <a:pt x="3090" y="14947"/>
                  </a:cubicBezTo>
                  <a:cubicBezTo>
                    <a:pt x="2903" y="14822"/>
                    <a:pt x="2737" y="14967"/>
                    <a:pt x="2882" y="15133"/>
                  </a:cubicBezTo>
                  <a:cubicBezTo>
                    <a:pt x="2716" y="15133"/>
                    <a:pt x="2551" y="15175"/>
                    <a:pt x="2405" y="15237"/>
                  </a:cubicBezTo>
                  <a:cubicBezTo>
                    <a:pt x="2364" y="15133"/>
                    <a:pt x="2447" y="14947"/>
                    <a:pt x="2426" y="14801"/>
                  </a:cubicBezTo>
                  <a:cubicBezTo>
                    <a:pt x="2426" y="14698"/>
                    <a:pt x="2405" y="14594"/>
                    <a:pt x="2364" y="14511"/>
                  </a:cubicBezTo>
                  <a:cubicBezTo>
                    <a:pt x="2323" y="14511"/>
                    <a:pt x="2260" y="14511"/>
                    <a:pt x="2198" y="14490"/>
                  </a:cubicBezTo>
                  <a:cubicBezTo>
                    <a:pt x="2074" y="14449"/>
                    <a:pt x="1970" y="14366"/>
                    <a:pt x="1908" y="14262"/>
                  </a:cubicBezTo>
                  <a:cubicBezTo>
                    <a:pt x="1825" y="14138"/>
                    <a:pt x="1742" y="14117"/>
                    <a:pt x="1867" y="14014"/>
                  </a:cubicBezTo>
                  <a:cubicBezTo>
                    <a:pt x="1784" y="13786"/>
                    <a:pt x="1556" y="13620"/>
                    <a:pt x="1307" y="13599"/>
                  </a:cubicBezTo>
                  <a:cubicBezTo>
                    <a:pt x="1182" y="13578"/>
                    <a:pt x="1037" y="13599"/>
                    <a:pt x="1017" y="13744"/>
                  </a:cubicBezTo>
                  <a:cubicBezTo>
                    <a:pt x="1017" y="13889"/>
                    <a:pt x="1100" y="13931"/>
                    <a:pt x="1203" y="13952"/>
                  </a:cubicBezTo>
                  <a:cubicBezTo>
                    <a:pt x="1037" y="13972"/>
                    <a:pt x="1203" y="14076"/>
                    <a:pt x="1182" y="14200"/>
                  </a:cubicBezTo>
                  <a:cubicBezTo>
                    <a:pt x="1162" y="14262"/>
                    <a:pt x="1100" y="14325"/>
                    <a:pt x="1037" y="14325"/>
                  </a:cubicBezTo>
                  <a:cubicBezTo>
                    <a:pt x="996" y="14345"/>
                    <a:pt x="747" y="14345"/>
                    <a:pt x="789" y="14408"/>
                  </a:cubicBezTo>
                  <a:cubicBezTo>
                    <a:pt x="540" y="14262"/>
                    <a:pt x="291" y="14159"/>
                    <a:pt x="1" y="14138"/>
                  </a:cubicBezTo>
                  <a:cubicBezTo>
                    <a:pt x="42" y="14553"/>
                    <a:pt x="706" y="14490"/>
                    <a:pt x="975" y="14656"/>
                  </a:cubicBezTo>
                  <a:cubicBezTo>
                    <a:pt x="1182" y="14843"/>
                    <a:pt x="1410" y="15009"/>
                    <a:pt x="1659" y="15154"/>
                  </a:cubicBezTo>
                  <a:cubicBezTo>
                    <a:pt x="1804" y="15237"/>
                    <a:pt x="1949" y="15320"/>
                    <a:pt x="2074" y="15403"/>
                  </a:cubicBezTo>
                  <a:cubicBezTo>
                    <a:pt x="2219" y="15506"/>
                    <a:pt x="2074" y="15589"/>
                    <a:pt x="2032" y="15714"/>
                  </a:cubicBezTo>
                  <a:cubicBezTo>
                    <a:pt x="1763" y="15340"/>
                    <a:pt x="1224" y="15237"/>
                    <a:pt x="851" y="15506"/>
                  </a:cubicBezTo>
                  <a:cubicBezTo>
                    <a:pt x="643" y="15651"/>
                    <a:pt x="519" y="15859"/>
                    <a:pt x="457" y="16107"/>
                  </a:cubicBezTo>
                  <a:cubicBezTo>
                    <a:pt x="395" y="16252"/>
                    <a:pt x="457" y="16439"/>
                    <a:pt x="581" y="16501"/>
                  </a:cubicBezTo>
                  <a:cubicBezTo>
                    <a:pt x="685" y="16584"/>
                    <a:pt x="789" y="16626"/>
                    <a:pt x="892" y="16667"/>
                  </a:cubicBezTo>
                  <a:cubicBezTo>
                    <a:pt x="1265" y="16812"/>
                    <a:pt x="1742" y="16605"/>
                    <a:pt x="2095" y="16791"/>
                  </a:cubicBezTo>
                  <a:cubicBezTo>
                    <a:pt x="2177" y="16833"/>
                    <a:pt x="2240" y="16916"/>
                    <a:pt x="2281" y="17019"/>
                  </a:cubicBezTo>
                  <a:cubicBezTo>
                    <a:pt x="2343" y="17144"/>
                    <a:pt x="2302" y="17268"/>
                    <a:pt x="2468" y="17289"/>
                  </a:cubicBezTo>
                  <a:cubicBezTo>
                    <a:pt x="2841" y="17330"/>
                    <a:pt x="3214" y="17330"/>
                    <a:pt x="3587" y="17268"/>
                  </a:cubicBezTo>
                  <a:cubicBezTo>
                    <a:pt x="3566" y="17310"/>
                    <a:pt x="3546" y="17351"/>
                    <a:pt x="3504" y="17393"/>
                  </a:cubicBezTo>
                  <a:cubicBezTo>
                    <a:pt x="3587" y="17496"/>
                    <a:pt x="3691" y="17558"/>
                    <a:pt x="3815" y="17600"/>
                  </a:cubicBezTo>
                  <a:cubicBezTo>
                    <a:pt x="3691" y="17766"/>
                    <a:pt x="3587" y="17932"/>
                    <a:pt x="3483" y="18097"/>
                  </a:cubicBezTo>
                  <a:cubicBezTo>
                    <a:pt x="3380" y="18263"/>
                    <a:pt x="3193" y="18388"/>
                    <a:pt x="3359" y="18553"/>
                  </a:cubicBezTo>
                  <a:cubicBezTo>
                    <a:pt x="3566" y="18740"/>
                    <a:pt x="3856" y="18802"/>
                    <a:pt x="4126" y="18719"/>
                  </a:cubicBezTo>
                  <a:cubicBezTo>
                    <a:pt x="4250" y="18678"/>
                    <a:pt x="4230" y="18450"/>
                    <a:pt x="4354" y="18346"/>
                  </a:cubicBezTo>
                  <a:cubicBezTo>
                    <a:pt x="4458" y="18222"/>
                    <a:pt x="4582" y="18139"/>
                    <a:pt x="4686" y="18263"/>
                  </a:cubicBezTo>
                  <a:cubicBezTo>
                    <a:pt x="4810" y="18429"/>
                    <a:pt x="4520" y="18989"/>
                    <a:pt x="4748" y="19051"/>
                  </a:cubicBezTo>
                  <a:cubicBezTo>
                    <a:pt x="4665" y="19155"/>
                    <a:pt x="4582" y="19279"/>
                    <a:pt x="4458" y="19362"/>
                  </a:cubicBezTo>
                  <a:cubicBezTo>
                    <a:pt x="4354" y="19424"/>
                    <a:pt x="4292" y="19528"/>
                    <a:pt x="4230" y="19631"/>
                  </a:cubicBezTo>
                  <a:cubicBezTo>
                    <a:pt x="4188" y="19756"/>
                    <a:pt x="4167" y="19901"/>
                    <a:pt x="4188" y="20046"/>
                  </a:cubicBezTo>
                  <a:cubicBezTo>
                    <a:pt x="4188" y="20191"/>
                    <a:pt x="4147" y="20336"/>
                    <a:pt x="4064" y="20440"/>
                  </a:cubicBezTo>
                  <a:cubicBezTo>
                    <a:pt x="4250" y="20647"/>
                    <a:pt x="4541" y="20730"/>
                    <a:pt x="4789" y="20668"/>
                  </a:cubicBezTo>
                  <a:cubicBezTo>
                    <a:pt x="4831" y="20751"/>
                    <a:pt x="4976" y="20916"/>
                    <a:pt x="4914" y="20999"/>
                  </a:cubicBezTo>
                  <a:cubicBezTo>
                    <a:pt x="4831" y="21062"/>
                    <a:pt x="4769" y="21062"/>
                    <a:pt x="4706" y="21124"/>
                  </a:cubicBezTo>
                  <a:cubicBezTo>
                    <a:pt x="4851" y="21248"/>
                    <a:pt x="4851" y="21207"/>
                    <a:pt x="4748" y="21393"/>
                  </a:cubicBezTo>
                  <a:lnTo>
                    <a:pt x="4520" y="21746"/>
                  </a:lnTo>
                  <a:cubicBezTo>
                    <a:pt x="4437" y="21870"/>
                    <a:pt x="4354" y="21974"/>
                    <a:pt x="4271" y="22098"/>
                  </a:cubicBezTo>
                  <a:cubicBezTo>
                    <a:pt x="4333" y="22160"/>
                    <a:pt x="4375" y="22222"/>
                    <a:pt x="4437" y="22285"/>
                  </a:cubicBezTo>
                  <a:cubicBezTo>
                    <a:pt x="4582" y="22388"/>
                    <a:pt x="4748" y="22471"/>
                    <a:pt x="4934" y="22450"/>
                  </a:cubicBezTo>
                  <a:cubicBezTo>
                    <a:pt x="5100" y="22450"/>
                    <a:pt x="5245" y="22430"/>
                    <a:pt x="5411" y="22388"/>
                  </a:cubicBezTo>
                  <a:cubicBezTo>
                    <a:pt x="5598" y="22554"/>
                    <a:pt x="5826" y="22637"/>
                    <a:pt x="6054" y="22658"/>
                  </a:cubicBezTo>
                  <a:cubicBezTo>
                    <a:pt x="6282" y="22658"/>
                    <a:pt x="6344" y="22575"/>
                    <a:pt x="6427" y="22388"/>
                  </a:cubicBezTo>
                  <a:cubicBezTo>
                    <a:pt x="6489" y="22285"/>
                    <a:pt x="6510" y="22160"/>
                    <a:pt x="6510" y="22057"/>
                  </a:cubicBezTo>
                  <a:cubicBezTo>
                    <a:pt x="6551" y="22098"/>
                    <a:pt x="6572" y="22160"/>
                    <a:pt x="6531" y="22202"/>
                  </a:cubicBezTo>
                  <a:cubicBezTo>
                    <a:pt x="6966" y="22181"/>
                    <a:pt x="6634" y="21580"/>
                    <a:pt x="6468" y="21621"/>
                  </a:cubicBezTo>
                  <a:cubicBezTo>
                    <a:pt x="6448" y="21476"/>
                    <a:pt x="6427" y="21352"/>
                    <a:pt x="6406" y="21207"/>
                  </a:cubicBezTo>
                  <a:cubicBezTo>
                    <a:pt x="6448" y="21124"/>
                    <a:pt x="6468" y="21041"/>
                    <a:pt x="6489" y="20958"/>
                  </a:cubicBezTo>
                  <a:cubicBezTo>
                    <a:pt x="6676" y="20916"/>
                    <a:pt x="6800" y="20751"/>
                    <a:pt x="6966" y="20751"/>
                  </a:cubicBezTo>
                  <a:cubicBezTo>
                    <a:pt x="6945" y="20896"/>
                    <a:pt x="6987" y="21041"/>
                    <a:pt x="7069" y="21165"/>
                  </a:cubicBezTo>
                  <a:cubicBezTo>
                    <a:pt x="7028" y="21227"/>
                    <a:pt x="6987" y="21290"/>
                    <a:pt x="6966" y="21352"/>
                  </a:cubicBezTo>
                  <a:cubicBezTo>
                    <a:pt x="6904" y="21559"/>
                    <a:pt x="6945" y="21787"/>
                    <a:pt x="7049" y="21953"/>
                  </a:cubicBezTo>
                  <a:cubicBezTo>
                    <a:pt x="7111" y="21932"/>
                    <a:pt x="7152" y="21891"/>
                    <a:pt x="7194" y="21870"/>
                  </a:cubicBezTo>
                  <a:cubicBezTo>
                    <a:pt x="7152" y="21932"/>
                    <a:pt x="7090" y="22015"/>
                    <a:pt x="7049" y="22098"/>
                  </a:cubicBezTo>
                  <a:cubicBezTo>
                    <a:pt x="7007" y="22181"/>
                    <a:pt x="6924" y="22202"/>
                    <a:pt x="6779" y="22202"/>
                  </a:cubicBezTo>
                  <a:cubicBezTo>
                    <a:pt x="6821" y="22264"/>
                    <a:pt x="6862" y="22305"/>
                    <a:pt x="6924" y="22326"/>
                  </a:cubicBezTo>
                  <a:cubicBezTo>
                    <a:pt x="6841" y="22450"/>
                    <a:pt x="6779" y="22596"/>
                    <a:pt x="6676" y="22720"/>
                  </a:cubicBezTo>
                  <a:cubicBezTo>
                    <a:pt x="6759" y="22824"/>
                    <a:pt x="6696" y="22803"/>
                    <a:pt x="6634" y="22906"/>
                  </a:cubicBezTo>
                  <a:cubicBezTo>
                    <a:pt x="6510" y="23093"/>
                    <a:pt x="6427" y="23300"/>
                    <a:pt x="6344" y="23508"/>
                  </a:cubicBezTo>
                  <a:cubicBezTo>
                    <a:pt x="6676" y="23528"/>
                    <a:pt x="6779" y="23114"/>
                    <a:pt x="6883" y="22886"/>
                  </a:cubicBezTo>
                  <a:cubicBezTo>
                    <a:pt x="7069" y="22969"/>
                    <a:pt x="7298" y="22969"/>
                    <a:pt x="7505" y="22886"/>
                  </a:cubicBezTo>
                  <a:cubicBezTo>
                    <a:pt x="7505" y="22699"/>
                    <a:pt x="7608" y="22533"/>
                    <a:pt x="7774" y="22430"/>
                  </a:cubicBezTo>
                  <a:cubicBezTo>
                    <a:pt x="7691" y="22616"/>
                    <a:pt x="7608" y="22782"/>
                    <a:pt x="7546" y="22969"/>
                  </a:cubicBezTo>
                  <a:cubicBezTo>
                    <a:pt x="7505" y="23114"/>
                    <a:pt x="7318" y="23404"/>
                    <a:pt x="7443" y="23487"/>
                  </a:cubicBezTo>
                  <a:cubicBezTo>
                    <a:pt x="7712" y="23653"/>
                    <a:pt x="8023" y="23653"/>
                    <a:pt x="8272" y="23466"/>
                  </a:cubicBezTo>
                  <a:lnTo>
                    <a:pt x="8210" y="23673"/>
                  </a:lnTo>
                  <a:cubicBezTo>
                    <a:pt x="8375" y="23673"/>
                    <a:pt x="8396" y="23487"/>
                    <a:pt x="8521" y="23570"/>
                  </a:cubicBezTo>
                  <a:cubicBezTo>
                    <a:pt x="8603" y="23653"/>
                    <a:pt x="8749" y="23632"/>
                    <a:pt x="8831" y="23528"/>
                  </a:cubicBezTo>
                  <a:cubicBezTo>
                    <a:pt x="8894" y="23466"/>
                    <a:pt x="8956" y="23363"/>
                    <a:pt x="8977" y="23280"/>
                  </a:cubicBezTo>
                  <a:cubicBezTo>
                    <a:pt x="9018" y="23155"/>
                    <a:pt x="9184" y="23217"/>
                    <a:pt x="9287" y="23197"/>
                  </a:cubicBezTo>
                  <a:cubicBezTo>
                    <a:pt x="9287" y="23280"/>
                    <a:pt x="9287" y="23342"/>
                    <a:pt x="9287" y="23425"/>
                  </a:cubicBezTo>
                  <a:cubicBezTo>
                    <a:pt x="9329" y="23404"/>
                    <a:pt x="9370" y="23404"/>
                    <a:pt x="9391" y="23404"/>
                  </a:cubicBezTo>
                  <a:cubicBezTo>
                    <a:pt x="9412" y="23549"/>
                    <a:pt x="9308" y="23694"/>
                    <a:pt x="9163" y="23756"/>
                  </a:cubicBezTo>
                  <a:cubicBezTo>
                    <a:pt x="9246" y="23798"/>
                    <a:pt x="9267" y="23901"/>
                    <a:pt x="9225" y="23984"/>
                  </a:cubicBezTo>
                  <a:cubicBezTo>
                    <a:pt x="9225" y="24026"/>
                    <a:pt x="9163" y="24192"/>
                    <a:pt x="9225" y="24171"/>
                  </a:cubicBezTo>
                  <a:cubicBezTo>
                    <a:pt x="9142" y="24254"/>
                    <a:pt x="8997" y="24254"/>
                    <a:pt x="8894" y="24316"/>
                  </a:cubicBezTo>
                  <a:cubicBezTo>
                    <a:pt x="8997" y="24461"/>
                    <a:pt x="9163" y="24586"/>
                    <a:pt x="9329" y="24668"/>
                  </a:cubicBezTo>
                  <a:cubicBezTo>
                    <a:pt x="9246" y="24793"/>
                    <a:pt x="9225" y="24814"/>
                    <a:pt x="9350" y="24917"/>
                  </a:cubicBezTo>
                  <a:cubicBezTo>
                    <a:pt x="9391" y="24979"/>
                    <a:pt x="9453" y="25021"/>
                    <a:pt x="9516" y="25042"/>
                  </a:cubicBezTo>
                  <a:cubicBezTo>
                    <a:pt x="9681" y="25104"/>
                    <a:pt x="9847" y="25124"/>
                    <a:pt x="10013" y="25083"/>
                  </a:cubicBezTo>
                  <a:cubicBezTo>
                    <a:pt x="9744" y="25705"/>
                    <a:pt x="10345" y="26202"/>
                    <a:pt x="10946" y="26161"/>
                  </a:cubicBezTo>
                  <a:cubicBezTo>
                    <a:pt x="10884" y="26493"/>
                    <a:pt x="11029" y="26845"/>
                    <a:pt x="11298" y="27052"/>
                  </a:cubicBezTo>
                  <a:cubicBezTo>
                    <a:pt x="11505" y="27239"/>
                    <a:pt x="11899" y="26928"/>
                    <a:pt x="12024" y="26741"/>
                  </a:cubicBezTo>
                  <a:cubicBezTo>
                    <a:pt x="12024" y="26886"/>
                    <a:pt x="11982" y="26990"/>
                    <a:pt x="12127" y="27032"/>
                  </a:cubicBezTo>
                  <a:cubicBezTo>
                    <a:pt x="12231" y="27052"/>
                    <a:pt x="12314" y="27052"/>
                    <a:pt x="12418" y="27052"/>
                  </a:cubicBezTo>
                  <a:cubicBezTo>
                    <a:pt x="12376" y="27177"/>
                    <a:pt x="12563" y="27135"/>
                    <a:pt x="12646" y="27197"/>
                  </a:cubicBezTo>
                  <a:cubicBezTo>
                    <a:pt x="12708" y="27239"/>
                    <a:pt x="12729" y="27301"/>
                    <a:pt x="12729" y="27384"/>
                  </a:cubicBezTo>
                  <a:cubicBezTo>
                    <a:pt x="12708" y="27488"/>
                    <a:pt x="12625" y="27591"/>
                    <a:pt x="12604" y="27695"/>
                  </a:cubicBezTo>
                  <a:cubicBezTo>
                    <a:pt x="12791" y="27716"/>
                    <a:pt x="12957" y="27674"/>
                    <a:pt x="13122" y="27612"/>
                  </a:cubicBezTo>
                  <a:cubicBezTo>
                    <a:pt x="13288" y="27550"/>
                    <a:pt x="13247" y="27612"/>
                    <a:pt x="13330" y="27716"/>
                  </a:cubicBezTo>
                  <a:cubicBezTo>
                    <a:pt x="13371" y="27778"/>
                    <a:pt x="13413" y="27819"/>
                    <a:pt x="13475" y="27861"/>
                  </a:cubicBezTo>
                  <a:cubicBezTo>
                    <a:pt x="13620" y="27985"/>
                    <a:pt x="13703" y="27985"/>
                    <a:pt x="13889" y="27881"/>
                  </a:cubicBezTo>
                  <a:cubicBezTo>
                    <a:pt x="13993" y="27819"/>
                    <a:pt x="14076" y="27736"/>
                    <a:pt x="14159" y="27653"/>
                  </a:cubicBezTo>
                  <a:cubicBezTo>
                    <a:pt x="14076" y="27964"/>
                    <a:pt x="14180" y="28317"/>
                    <a:pt x="14428" y="28524"/>
                  </a:cubicBezTo>
                  <a:cubicBezTo>
                    <a:pt x="14677" y="28731"/>
                    <a:pt x="14097" y="28628"/>
                    <a:pt x="14034" y="28628"/>
                  </a:cubicBezTo>
                  <a:cubicBezTo>
                    <a:pt x="14076" y="28897"/>
                    <a:pt x="14200" y="29125"/>
                    <a:pt x="14366" y="29312"/>
                  </a:cubicBezTo>
                  <a:cubicBezTo>
                    <a:pt x="14200" y="29270"/>
                    <a:pt x="14055" y="29229"/>
                    <a:pt x="13910" y="29167"/>
                  </a:cubicBezTo>
                  <a:cubicBezTo>
                    <a:pt x="13765" y="29104"/>
                    <a:pt x="13723" y="29229"/>
                    <a:pt x="13661" y="29374"/>
                  </a:cubicBezTo>
                  <a:cubicBezTo>
                    <a:pt x="13578" y="29581"/>
                    <a:pt x="13578" y="29809"/>
                    <a:pt x="13661" y="30017"/>
                  </a:cubicBezTo>
                  <a:cubicBezTo>
                    <a:pt x="13723" y="30099"/>
                    <a:pt x="13723" y="30224"/>
                    <a:pt x="13661" y="30327"/>
                  </a:cubicBezTo>
                  <a:cubicBezTo>
                    <a:pt x="13599" y="30452"/>
                    <a:pt x="13558" y="30556"/>
                    <a:pt x="13641" y="30659"/>
                  </a:cubicBezTo>
                  <a:cubicBezTo>
                    <a:pt x="13765" y="30804"/>
                    <a:pt x="13910" y="30929"/>
                    <a:pt x="14076" y="30991"/>
                  </a:cubicBezTo>
                  <a:cubicBezTo>
                    <a:pt x="13972" y="31053"/>
                    <a:pt x="13972" y="31219"/>
                    <a:pt x="14076" y="31281"/>
                  </a:cubicBezTo>
                  <a:cubicBezTo>
                    <a:pt x="14180" y="31343"/>
                    <a:pt x="14180" y="31281"/>
                    <a:pt x="14221" y="31405"/>
                  </a:cubicBezTo>
                  <a:cubicBezTo>
                    <a:pt x="14221" y="31468"/>
                    <a:pt x="14262" y="31509"/>
                    <a:pt x="14283" y="31571"/>
                  </a:cubicBezTo>
                  <a:cubicBezTo>
                    <a:pt x="14221" y="31571"/>
                    <a:pt x="14159" y="31571"/>
                    <a:pt x="14076" y="31592"/>
                  </a:cubicBezTo>
                  <a:cubicBezTo>
                    <a:pt x="14138" y="31716"/>
                    <a:pt x="14200" y="31882"/>
                    <a:pt x="14097" y="31986"/>
                  </a:cubicBezTo>
                  <a:cubicBezTo>
                    <a:pt x="14014" y="32089"/>
                    <a:pt x="13931" y="31965"/>
                    <a:pt x="13848" y="31903"/>
                  </a:cubicBezTo>
                  <a:cubicBezTo>
                    <a:pt x="13558" y="31737"/>
                    <a:pt x="13247" y="31675"/>
                    <a:pt x="12936" y="31675"/>
                  </a:cubicBezTo>
                  <a:cubicBezTo>
                    <a:pt x="13019" y="32069"/>
                    <a:pt x="13578" y="32007"/>
                    <a:pt x="13869" y="32069"/>
                  </a:cubicBezTo>
                  <a:cubicBezTo>
                    <a:pt x="13786" y="32069"/>
                    <a:pt x="13703" y="32069"/>
                    <a:pt x="13641" y="32089"/>
                  </a:cubicBezTo>
                  <a:cubicBezTo>
                    <a:pt x="13827" y="32608"/>
                    <a:pt x="14408" y="32919"/>
                    <a:pt x="14843" y="33209"/>
                  </a:cubicBezTo>
                  <a:cubicBezTo>
                    <a:pt x="14573" y="33147"/>
                    <a:pt x="14304" y="33147"/>
                    <a:pt x="14055" y="33209"/>
                  </a:cubicBezTo>
                  <a:cubicBezTo>
                    <a:pt x="14138" y="33395"/>
                    <a:pt x="14366" y="33395"/>
                    <a:pt x="14553" y="33395"/>
                  </a:cubicBezTo>
                  <a:cubicBezTo>
                    <a:pt x="14636" y="33395"/>
                    <a:pt x="15050" y="33312"/>
                    <a:pt x="15092" y="33354"/>
                  </a:cubicBezTo>
                  <a:cubicBezTo>
                    <a:pt x="15195" y="33437"/>
                    <a:pt x="15216" y="33520"/>
                    <a:pt x="15340" y="33437"/>
                  </a:cubicBezTo>
                  <a:cubicBezTo>
                    <a:pt x="15403" y="33375"/>
                    <a:pt x="15465" y="33333"/>
                    <a:pt x="15506" y="33271"/>
                  </a:cubicBezTo>
                  <a:cubicBezTo>
                    <a:pt x="15589" y="33147"/>
                    <a:pt x="15651" y="33002"/>
                    <a:pt x="15651" y="32856"/>
                  </a:cubicBezTo>
                  <a:cubicBezTo>
                    <a:pt x="15900" y="33230"/>
                    <a:pt x="16149" y="33561"/>
                    <a:pt x="16439" y="33893"/>
                  </a:cubicBezTo>
                  <a:cubicBezTo>
                    <a:pt x="16501" y="33976"/>
                    <a:pt x="16522" y="34059"/>
                    <a:pt x="16626" y="34017"/>
                  </a:cubicBezTo>
                  <a:cubicBezTo>
                    <a:pt x="16688" y="33976"/>
                    <a:pt x="16771" y="33934"/>
                    <a:pt x="16812" y="33893"/>
                  </a:cubicBezTo>
                  <a:cubicBezTo>
                    <a:pt x="16916" y="33831"/>
                    <a:pt x="16999" y="33727"/>
                    <a:pt x="17040" y="33603"/>
                  </a:cubicBezTo>
                  <a:cubicBezTo>
                    <a:pt x="17102" y="33458"/>
                    <a:pt x="17061" y="33271"/>
                    <a:pt x="17206" y="33230"/>
                  </a:cubicBezTo>
                  <a:cubicBezTo>
                    <a:pt x="17372" y="33188"/>
                    <a:pt x="17330" y="33126"/>
                    <a:pt x="17413" y="33230"/>
                  </a:cubicBezTo>
                  <a:cubicBezTo>
                    <a:pt x="17475" y="33354"/>
                    <a:pt x="17517" y="33395"/>
                    <a:pt x="17579" y="33458"/>
                  </a:cubicBezTo>
                  <a:cubicBezTo>
                    <a:pt x="17351" y="33706"/>
                    <a:pt x="17310" y="34059"/>
                    <a:pt x="17434" y="34349"/>
                  </a:cubicBezTo>
                  <a:cubicBezTo>
                    <a:pt x="17040" y="34432"/>
                    <a:pt x="16812" y="34888"/>
                    <a:pt x="16999" y="35261"/>
                  </a:cubicBezTo>
                  <a:cubicBezTo>
                    <a:pt x="17082" y="35489"/>
                    <a:pt x="17475" y="35406"/>
                    <a:pt x="17641" y="35323"/>
                  </a:cubicBezTo>
                  <a:cubicBezTo>
                    <a:pt x="17703" y="35468"/>
                    <a:pt x="17828" y="35344"/>
                    <a:pt x="17828" y="35510"/>
                  </a:cubicBezTo>
                  <a:cubicBezTo>
                    <a:pt x="17828" y="35655"/>
                    <a:pt x="17786" y="35634"/>
                    <a:pt x="17703" y="35717"/>
                  </a:cubicBezTo>
                  <a:cubicBezTo>
                    <a:pt x="18035" y="35904"/>
                    <a:pt x="17786" y="36007"/>
                    <a:pt x="17662" y="36173"/>
                  </a:cubicBezTo>
                  <a:cubicBezTo>
                    <a:pt x="17849" y="36297"/>
                    <a:pt x="18056" y="36339"/>
                    <a:pt x="18284" y="36339"/>
                  </a:cubicBezTo>
                  <a:cubicBezTo>
                    <a:pt x="17911" y="36588"/>
                    <a:pt x="17828" y="37106"/>
                    <a:pt x="18097" y="37458"/>
                  </a:cubicBezTo>
                  <a:cubicBezTo>
                    <a:pt x="18284" y="37666"/>
                    <a:pt x="18533" y="37790"/>
                    <a:pt x="18781" y="37811"/>
                  </a:cubicBezTo>
                  <a:cubicBezTo>
                    <a:pt x="18864" y="37748"/>
                    <a:pt x="18947" y="37686"/>
                    <a:pt x="19009" y="37603"/>
                  </a:cubicBezTo>
                  <a:cubicBezTo>
                    <a:pt x="19051" y="37645"/>
                    <a:pt x="19092" y="37686"/>
                    <a:pt x="19154" y="37707"/>
                  </a:cubicBezTo>
                  <a:cubicBezTo>
                    <a:pt x="19279" y="37811"/>
                    <a:pt x="19424" y="37873"/>
                    <a:pt x="19569" y="37956"/>
                  </a:cubicBezTo>
                  <a:cubicBezTo>
                    <a:pt x="19693" y="38018"/>
                    <a:pt x="19776" y="37977"/>
                    <a:pt x="19714" y="38142"/>
                  </a:cubicBezTo>
                  <a:cubicBezTo>
                    <a:pt x="19693" y="38225"/>
                    <a:pt x="19652" y="38329"/>
                    <a:pt x="19631" y="38433"/>
                  </a:cubicBezTo>
                  <a:cubicBezTo>
                    <a:pt x="19569" y="38598"/>
                    <a:pt x="19507" y="38764"/>
                    <a:pt x="19445" y="38930"/>
                  </a:cubicBezTo>
                  <a:cubicBezTo>
                    <a:pt x="19383" y="39075"/>
                    <a:pt x="19341" y="39075"/>
                    <a:pt x="19445" y="39179"/>
                  </a:cubicBezTo>
                  <a:cubicBezTo>
                    <a:pt x="19507" y="39220"/>
                    <a:pt x="19548" y="39241"/>
                    <a:pt x="19611" y="39282"/>
                  </a:cubicBezTo>
                  <a:cubicBezTo>
                    <a:pt x="19735" y="39324"/>
                    <a:pt x="19859" y="39365"/>
                    <a:pt x="19984" y="39345"/>
                  </a:cubicBezTo>
                  <a:cubicBezTo>
                    <a:pt x="20170" y="39345"/>
                    <a:pt x="20191" y="39262"/>
                    <a:pt x="20295" y="39428"/>
                  </a:cubicBezTo>
                  <a:cubicBezTo>
                    <a:pt x="20336" y="39531"/>
                    <a:pt x="20419" y="39614"/>
                    <a:pt x="20523" y="39676"/>
                  </a:cubicBezTo>
                  <a:cubicBezTo>
                    <a:pt x="20626" y="39759"/>
                    <a:pt x="20751" y="39801"/>
                    <a:pt x="20875" y="39842"/>
                  </a:cubicBezTo>
                  <a:cubicBezTo>
                    <a:pt x="21062" y="39884"/>
                    <a:pt x="21144" y="39884"/>
                    <a:pt x="21269" y="39718"/>
                  </a:cubicBezTo>
                  <a:cubicBezTo>
                    <a:pt x="21331" y="39946"/>
                    <a:pt x="21435" y="40153"/>
                    <a:pt x="21683" y="40132"/>
                  </a:cubicBezTo>
                  <a:cubicBezTo>
                    <a:pt x="21849" y="40112"/>
                    <a:pt x="21994" y="40049"/>
                    <a:pt x="22119" y="39967"/>
                  </a:cubicBezTo>
                  <a:cubicBezTo>
                    <a:pt x="22347" y="39801"/>
                    <a:pt x="22533" y="39428"/>
                    <a:pt x="22824" y="39386"/>
                  </a:cubicBezTo>
                  <a:cubicBezTo>
                    <a:pt x="22824" y="39552"/>
                    <a:pt x="22969" y="39884"/>
                    <a:pt x="23176" y="39863"/>
                  </a:cubicBezTo>
                  <a:cubicBezTo>
                    <a:pt x="23362" y="39821"/>
                    <a:pt x="23528" y="39738"/>
                    <a:pt x="23632" y="39593"/>
                  </a:cubicBezTo>
                  <a:cubicBezTo>
                    <a:pt x="23673" y="39676"/>
                    <a:pt x="23736" y="39738"/>
                    <a:pt x="23798" y="39780"/>
                  </a:cubicBezTo>
                  <a:cubicBezTo>
                    <a:pt x="23694" y="39718"/>
                    <a:pt x="23590" y="39884"/>
                    <a:pt x="23445" y="39925"/>
                  </a:cubicBezTo>
                  <a:cubicBezTo>
                    <a:pt x="23342" y="39946"/>
                    <a:pt x="23217" y="39946"/>
                    <a:pt x="23114" y="39925"/>
                  </a:cubicBezTo>
                  <a:cubicBezTo>
                    <a:pt x="22824" y="39884"/>
                    <a:pt x="22533" y="40070"/>
                    <a:pt x="22430" y="40340"/>
                  </a:cubicBezTo>
                  <a:cubicBezTo>
                    <a:pt x="22865" y="40464"/>
                    <a:pt x="22596" y="40651"/>
                    <a:pt x="22513" y="40899"/>
                  </a:cubicBezTo>
                  <a:cubicBezTo>
                    <a:pt x="23031" y="41086"/>
                    <a:pt x="23632" y="40775"/>
                    <a:pt x="24109" y="40651"/>
                  </a:cubicBezTo>
                  <a:cubicBezTo>
                    <a:pt x="24316" y="40588"/>
                    <a:pt x="24337" y="40588"/>
                    <a:pt x="24295" y="40360"/>
                  </a:cubicBezTo>
                  <a:cubicBezTo>
                    <a:pt x="24440" y="40340"/>
                    <a:pt x="24585" y="40277"/>
                    <a:pt x="24710" y="40236"/>
                  </a:cubicBezTo>
                  <a:cubicBezTo>
                    <a:pt x="24834" y="40174"/>
                    <a:pt x="24979" y="40112"/>
                    <a:pt x="25124" y="40049"/>
                  </a:cubicBezTo>
                  <a:cubicBezTo>
                    <a:pt x="25270" y="40008"/>
                    <a:pt x="25228" y="39925"/>
                    <a:pt x="25187" y="39780"/>
                  </a:cubicBezTo>
                  <a:cubicBezTo>
                    <a:pt x="25290" y="39759"/>
                    <a:pt x="25415" y="39780"/>
                    <a:pt x="25539" y="39801"/>
                  </a:cubicBezTo>
                  <a:cubicBezTo>
                    <a:pt x="25373" y="39531"/>
                    <a:pt x="24876" y="39718"/>
                    <a:pt x="24793" y="39365"/>
                  </a:cubicBezTo>
                  <a:cubicBezTo>
                    <a:pt x="24793" y="39324"/>
                    <a:pt x="24627" y="38992"/>
                    <a:pt x="24648" y="38972"/>
                  </a:cubicBezTo>
                  <a:cubicBezTo>
                    <a:pt x="24772" y="38951"/>
                    <a:pt x="24896" y="38868"/>
                    <a:pt x="24959" y="38743"/>
                  </a:cubicBezTo>
                  <a:cubicBezTo>
                    <a:pt x="25021" y="38806"/>
                    <a:pt x="25083" y="38868"/>
                    <a:pt x="25145" y="38930"/>
                  </a:cubicBezTo>
                  <a:cubicBezTo>
                    <a:pt x="25228" y="38764"/>
                    <a:pt x="25249" y="38806"/>
                    <a:pt x="25394" y="38764"/>
                  </a:cubicBezTo>
                  <a:cubicBezTo>
                    <a:pt x="25352" y="38889"/>
                    <a:pt x="25228" y="38826"/>
                    <a:pt x="25332" y="39013"/>
                  </a:cubicBezTo>
                  <a:cubicBezTo>
                    <a:pt x="25352" y="39054"/>
                    <a:pt x="25477" y="39096"/>
                    <a:pt x="25435" y="39137"/>
                  </a:cubicBezTo>
                  <a:cubicBezTo>
                    <a:pt x="25415" y="39345"/>
                    <a:pt x="25622" y="39303"/>
                    <a:pt x="25746" y="39282"/>
                  </a:cubicBezTo>
                  <a:cubicBezTo>
                    <a:pt x="25767" y="39365"/>
                    <a:pt x="25726" y="39386"/>
                    <a:pt x="25663" y="39407"/>
                  </a:cubicBezTo>
                  <a:cubicBezTo>
                    <a:pt x="25788" y="39635"/>
                    <a:pt x="25933" y="39365"/>
                    <a:pt x="26037" y="39282"/>
                  </a:cubicBezTo>
                  <a:cubicBezTo>
                    <a:pt x="26078" y="39303"/>
                    <a:pt x="26078" y="39345"/>
                    <a:pt x="26037" y="39365"/>
                  </a:cubicBezTo>
                  <a:cubicBezTo>
                    <a:pt x="26182" y="39448"/>
                    <a:pt x="26285" y="39075"/>
                    <a:pt x="26016" y="39158"/>
                  </a:cubicBezTo>
                  <a:cubicBezTo>
                    <a:pt x="26016" y="39096"/>
                    <a:pt x="26016" y="39054"/>
                    <a:pt x="26016" y="39013"/>
                  </a:cubicBezTo>
                  <a:cubicBezTo>
                    <a:pt x="26057" y="38992"/>
                    <a:pt x="26306" y="39282"/>
                    <a:pt x="26327" y="39303"/>
                  </a:cubicBezTo>
                  <a:cubicBezTo>
                    <a:pt x="26265" y="39469"/>
                    <a:pt x="26244" y="39635"/>
                    <a:pt x="26202" y="39801"/>
                  </a:cubicBezTo>
                  <a:cubicBezTo>
                    <a:pt x="26161" y="39967"/>
                    <a:pt x="26327" y="40008"/>
                    <a:pt x="26472" y="39967"/>
                  </a:cubicBezTo>
                  <a:cubicBezTo>
                    <a:pt x="26555" y="39946"/>
                    <a:pt x="26617" y="39904"/>
                    <a:pt x="26700" y="39863"/>
                  </a:cubicBezTo>
                  <a:cubicBezTo>
                    <a:pt x="26679" y="39801"/>
                    <a:pt x="26679" y="39759"/>
                    <a:pt x="26679" y="39718"/>
                  </a:cubicBezTo>
                  <a:cubicBezTo>
                    <a:pt x="26803" y="39842"/>
                    <a:pt x="26762" y="39863"/>
                    <a:pt x="26679" y="40008"/>
                  </a:cubicBezTo>
                  <a:cubicBezTo>
                    <a:pt x="26617" y="40153"/>
                    <a:pt x="26658" y="40236"/>
                    <a:pt x="26472" y="40257"/>
                  </a:cubicBezTo>
                  <a:cubicBezTo>
                    <a:pt x="26534" y="40360"/>
                    <a:pt x="26596" y="40319"/>
                    <a:pt x="26617" y="40443"/>
                  </a:cubicBezTo>
                  <a:cubicBezTo>
                    <a:pt x="26638" y="40526"/>
                    <a:pt x="26658" y="40630"/>
                    <a:pt x="26721" y="40692"/>
                  </a:cubicBezTo>
                  <a:cubicBezTo>
                    <a:pt x="26783" y="40837"/>
                    <a:pt x="26969" y="40816"/>
                    <a:pt x="27114" y="40775"/>
                  </a:cubicBezTo>
                  <a:cubicBezTo>
                    <a:pt x="27260" y="40713"/>
                    <a:pt x="27384" y="40671"/>
                    <a:pt x="27508" y="40588"/>
                  </a:cubicBezTo>
                  <a:cubicBezTo>
                    <a:pt x="27653" y="40526"/>
                    <a:pt x="27778" y="40671"/>
                    <a:pt x="27923" y="40733"/>
                  </a:cubicBezTo>
                  <a:cubicBezTo>
                    <a:pt x="27736" y="40733"/>
                    <a:pt x="27570" y="40858"/>
                    <a:pt x="27488" y="41024"/>
                  </a:cubicBezTo>
                  <a:cubicBezTo>
                    <a:pt x="27612" y="41065"/>
                    <a:pt x="27757" y="41169"/>
                    <a:pt x="27653" y="41314"/>
                  </a:cubicBezTo>
                  <a:cubicBezTo>
                    <a:pt x="27570" y="41438"/>
                    <a:pt x="27425" y="41459"/>
                    <a:pt x="27612" y="41521"/>
                  </a:cubicBezTo>
                  <a:cubicBezTo>
                    <a:pt x="27591" y="41542"/>
                    <a:pt x="27550" y="41563"/>
                    <a:pt x="27529" y="41604"/>
                  </a:cubicBezTo>
                  <a:cubicBezTo>
                    <a:pt x="27840" y="41749"/>
                    <a:pt x="28213" y="41811"/>
                    <a:pt x="28565" y="41749"/>
                  </a:cubicBezTo>
                  <a:cubicBezTo>
                    <a:pt x="28752" y="41749"/>
                    <a:pt x="28959" y="41728"/>
                    <a:pt x="29146" y="41728"/>
                  </a:cubicBezTo>
                  <a:cubicBezTo>
                    <a:pt x="29332" y="41728"/>
                    <a:pt x="29312" y="41397"/>
                    <a:pt x="29250" y="41252"/>
                  </a:cubicBezTo>
                  <a:cubicBezTo>
                    <a:pt x="29623" y="41438"/>
                    <a:pt x="30576" y="41190"/>
                    <a:pt x="30410" y="40671"/>
                  </a:cubicBezTo>
                  <a:cubicBezTo>
                    <a:pt x="30555" y="40671"/>
                    <a:pt x="30618" y="40568"/>
                    <a:pt x="30742" y="40526"/>
                  </a:cubicBezTo>
                  <a:cubicBezTo>
                    <a:pt x="30866" y="40485"/>
                    <a:pt x="30908" y="40671"/>
                    <a:pt x="30949" y="40775"/>
                  </a:cubicBezTo>
                  <a:cubicBezTo>
                    <a:pt x="30949" y="40651"/>
                    <a:pt x="30949" y="40547"/>
                    <a:pt x="30908" y="40443"/>
                  </a:cubicBezTo>
                  <a:cubicBezTo>
                    <a:pt x="30991" y="40402"/>
                    <a:pt x="31074" y="40340"/>
                    <a:pt x="31157" y="40277"/>
                  </a:cubicBezTo>
                  <a:cubicBezTo>
                    <a:pt x="31322" y="40112"/>
                    <a:pt x="31343" y="40174"/>
                    <a:pt x="31509" y="40319"/>
                  </a:cubicBezTo>
                  <a:cubicBezTo>
                    <a:pt x="31468" y="40360"/>
                    <a:pt x="31405" y="40402"/>
                    <a:pt x="31364" y="40443"/>
                  </a:cubicBezTo>
                  <a:cubicBezTo>
                    <a:pt x="31426" y="40505"/>
                    <a:pt x="31426" y="40547"/>
                    <a:pt x="31364" y="40568"/>
                  </a:cubicBezTo>
                  <a:cubicBezTo>
                    <a:pt x="31260" y="40630"/>
                    <a:pt x="31198" y="40713"/>
                    <a:pt x="31136" y="40816"/>
                  </a:cubicBezTo>
                  <a:cubicBezTo>
                    <a:pt x="31509" y="40961"/>
                    <a:pt x="31260" y="41107"/>
                    <a:pt x="31157" y="41314"/>
                  </a:cubicBezTo>
                  <a:cubicBezTo>
                    <a:pt x="31260" y="41355"/>
                    <a:pt x="31343" y="41376"/>
                    <a:pt x="31447" y="41376"/>
                  </a:cubicBezTo>
                  <a:cubicBezTo>
                    <a:pt x="31260" y="41459"/>
                    <a:pt x="31571" y="41521"/>
                    <a:pt x="31654" y="41500"/>
                  </a:cubicBezTo>
                  <a:cubicBezTo>
                    <a:pt x="31758" y="41480"/>
                    <a:pt x="31861" y="41459"/>
                    <a:pt x="31965" y="41397"/>
                  </a:cubicBezTo>
                  <a:cubicBezTo>
                    <a:pt x="32110" y="41563"/>
                    <a:pt x="32297" y="41646"/>
                    <a:pt x="32483" y="41666"/>
                  </a:cubicBezTo>
                  <a:cubicBezTo>
                    <a:pt x="32587" y="41666"/>
                    <a:pt x="32670" y="41666"/>
                    <a:pt x="32773" y="41666"/>
                  </a:cubicBezTo>
                  <a:cubicBezTo>
                    <a:pt x="32773" y="41604"/>
                    <a:pt x="32794" y="41542"/>
                    <a:pt x="32815" y="41500"/>
                  </a:cubicBezTo>
                  <a:cubicBezTo>
                    <a:pt x="32877" y="41397"/>
                    <a:pt x="32939" y="41335"/>
                    <a:pt x="33043" y="41376"/>
                  </a:cubicBezTo>
                  <a:cubicBezTo>
                    <a:pt x="33292" y="41418"/>
                    <a:pt x="33520" y="41355"/>
                    <a:pt x="33686" y="41169"/>
                  </a:cubicBezTo>
                  <a:cubicBezTo>
                    <a:pt x="33706" y="41272"/>
                    <a:pt x="33644" y="41252"/>
                    <a:pt x="33561" y="41314"/>
                  </a:cubicBezTo>
                  <a:cubicBezTo>
                    <a:pt x="33478" y="41355"/>
                    <a:pt x="33416" y="41418"/>
                    <a:pt x="33375" y="41500"/>
                  </a:cubicBezTo>
                  <a:cubicBezTo>
                    <a:pt x="33312" y="41604"/>
                    <a:pt x="33250" y="41770"/>
                    <a:pt x="33395" y="41832"/>
                  </a:cubicBezTo>
                  <a:cubicBezTo>
                    <a:pt x="33520" y="41894"/>
                    <a:pt x="33623" y="41728"/>
                    <a:pt x="33686" y="41625"/>
                  </a:cubicBezTo>
                  <a:cubicBezTo>
                    <a:pt x="33768" y="41459"/>
                    <a:pt x="33810" y="41625"/>
                    <a:pt x="33768" y="41728"/>
                  </a:cubicBezTo>
                  <a:cubicBezTo>
                    <a:pt x="33872" y="41728"/>
                    <a:pt x="33976" y="41728"/>
                    <a:pt x="33996" y="41604"/>
                  </a:cubicBezTo>
                  <a:cubicBezTo>
                    <a:pt x="34162" y="41687"/>
                    <a:pt x="34328" y="41749"/>
                    <a:pt x="34515" y="41749"/>
                  </a:cubicBezTo>
                  <a:cubicBezTo>
                    <a:pt x="34701" y="41749"/>
                    <a:pt x="34784" y="41708"/>
                    <a:pt x="34826" y="41521"/>
                  </a:cubicBezTo>
                  <a:cubicBezTo>
                    <a:pt x="34846" y="41438"/>
                    <a:pt x="35033" y="41272"/>
                    <a:pt x="35012" y="41169"/>
                  </a:cubicBezTo>
                  <a:cubicBezTo>
                    <a:pt x="35095" y="41148"/>
                    <a:pt x="35116" y="41086"/>
                    <a:pt x="35157" y="41169"/>
                  </a:cubicBezTo>
                  <a:cubicBezTo>
                    <a:pt x="35219" y="41272"/>
                    <a:pt x="35219" y="41252"/>
                    <a:pt x="35261" y="41169"/>
                  </a:cubicBezTo>
                  <a:cubicBezTo>
                    <a:pt x="35365" y="41335"/>
                    <a:pt x="35199" y="41480"/>
                    <a:pt x="35178" y="41625"/>
                  </a:cubicBezTo>
                  <a:cubicBezTo>
                    <a:pt x="35800" y="41687"/>
                    <a:pt x="36360" y="41148"/>
                    <a:pt x="36878" y="40879"/>
                  </a:cubicBezTo>
                  <a:cubicBezTo>
                    <a:pt x="37085" y="40775"/>
                    <a:pt x="36836" y="40423"/>
                    <a:pt x="36691" y="40319"/>
                  </a:cubicBezTo>
                  <a:cubicBezTo>
                    <a:pt x="36608" y="40257"/>
                    <a:pt x="36173" y="40049"/>
                    <a:pt x="36132" y="40132"/>
                  </a:cubicBezTo>
                  <a:cubicBezTo>
                    <a:pt x="36132" y="39925"/>
                    <a:pt x="35945" y="39821"/>
                    <a:pt x="35779" y="39738"/>
                  </a:cubicBezTo>
                  <a:cubicBezTo>
                    <a:pt x="35862" y="39635"/>
                    <a:pt x="35945" y="39635"/>
                    <a:pt x="36028" y="39759"/>
                  </a:cubicBezTo>
                  <a:cubicBezTo>
                    <a:pt x="36152" y="39656"/>
                    <a:pt x="36297" y="39510"/>
                    <a:pt x="36194" y="39324"/>
                  </a:cubicBezTo>
                  <a:cubicBezTo>
                    <a:pt x="36111" y="39137"/>
                    <a:pt x="36090" y="39179"/>
                    <a:pt x="36318" y="39137"/>
                  </a:cubicBezTo>
                  <a:cubicBezTo>
                    <a:pt x="36277" y="39179"/>
                    <a:pt x="36422" y="39158"/>
                    <a:pt x="36463" y="39179"/>
                  </a:cubicBezTo>
                  <a:cubicBezTo>
                    <a:pt x="36588" y="39220"/>
                    <a:pt x="36650" y="39220"/>
                    <a:pt x="36650" y="39345"/>
                  </a:cubicBezTo>
                  <a:cubicBezTo>
                    <a:pt x="36670" y="39490"/>
                    <a:pt x="36691" y="39656"/>
                    <a:pt x="36733" y="39821"/>
                  </a:cubicBezTo>
                  <a:cubicBezTo>
                    <a:pt x="36836" y="40091"/>
                    <a:pt x="37085" y="40298"/>
                    <a:pt x="37375" y="40340"/>
                  </a:cubicBezTo>
                  <a:cubicBezTo>
                    <a:pt x="36795" y="40941"/>
                    <a:pt x="37375" y="41728"/>
                    <a:pt x="38101" y="41687"/>
                  </a:cubicBezTo>
                  <a:cubicBezTo>
                    <a:pt x="38329" y="41687"/>
                    <a:pt x="38412" y="41272"/>
                    <a:pt x="38412" y="41086"/>
                  </a:cubicBezTo>
                  <a:cubicBezTo>
                    <a:pt x="38412" y="40879"/>
                    <a:pt x="38391" y="40692"/>
                    <a:pt x="38329" y="40485"/>
                  </a:cubicBezTo>
                  <a:cubicBezTo>
                    <a:pt x="38267" y="40319"/>
                    <a:pt x="38287" y="40153"/>
                    <a:pt x="38370" y="40008"/>
                  </a:cubicBezTo>
                  <a:cubicBezTo>
                    <a:pt x="38598" y="40070"/>
                    <a:pt x="38826" y="40091"/>
                    <a:pt x="39054" y="40049"/>
                  </a:cubicBezTo>
                  <a:cubicBezTo>
                    <a:pt x="38785" y="40298"/>
                    <a:pt x="38743" y="40692"/>
                    <a:pt x="38930" y="40982"/>
                  </a:cubicBezTo>
                  <a:cubicBezTo>
                    <a:pt x="39054" y="40899"/>
                    <a:pt x="39241" y="40796"/>
                    <a:pt x="39345" y="40941"/>
                  </a:cubicBezTo>
                  <a:cubicBezTo>
                    <a:pt x="39407" y="41044"/>
                    <a:pt x="39407" y="41169"/>
                    <a:pt x="39469" y="41252"/>
                  </a:cubicBezTo>
                  <a:cubicBezTo>
                    <a:pt x="39614" y="41148"/>
                    <a:pt x="39718" y="41024"/>
                    <a:pt x="39801" y="40879"/>
                  </a:cubicBezTo>
                  <a:cubicBezTo>
                    <a:pt x="39842" y="40775"/>
                    <a:pt x="39863" y="40692"/>
                    <a:pt x="39904" y="40609"/>
                  </a:cubicBezTo>
                  <a:cubicBezTo>
                    <a:pt x="39987" y="40609"/>
                    <a:pt x="40049" y="40609"/>
                    <a:pt x="40132" y="40588"/>
                  </a:cubicBezTo>
                  <a:cubicBezTo>
                    <a:pt x="40277" y="40547"/>
                    <a:pt x="40796" y="40153"/>
                    <a:pt x="40650" y="40008"/>
                  </a:cubicBezTo>
                  <a:cubicBezTo>
                    <a:pt x="40754" y="39967"/>
                    <a:pt x="41107" y="39614"/>
                    <a:pt x="41107" y="39614"/>
                  </a:cubicBezTo>
                  <a:cubicBezTo>
                    <a:pt x="41293" y="39573"/>
                    <a:pt x="41293" y="39428"/>
                    <a:pt x="41231" y="39282"/>
                  </a:cubicBezTo>
                  <a:cubicBezTo>
                    <a:pt x="41480" y="39282"/>
                    <a:pt x="41708" y="39158"/>
                    <a:pt x="41832" y="38951"/>
                  </a:cubicBezTo>
                  <a:cubicBezTo>
                    <a:pt x="41873" y="38868"/>
                    <a:pt x="41915" y="38806"/>
                    <a:pt x="41956" y="38723"/>
                  </a:cubicBezTo>
                  <a:cubicBezTo>
                    <a:pt x="41894" y="38681"/>
                    <a:pt x="41853" y="38619"/>
                    <a:pt x="41832" y="38578"/>
                  </a:cubicBezTo>
                  <a:cubicBezTo>
                    <a:pt x="41770" y="38433"/>
                    <a:pt x="41749" y="38308"/>
                    <a:pt x="41791" y="38163"/>
                  </a:cubicBezTo>
                  <a:cubicBezTo>
                    <a:pt x="41832" y="38205"/>
                    <a:pt x="41853" y="38474"/>
                    <a:pt x="41915" y="38557"/>
                  </a:cubicBezTo>
                  <a:cubicBezTo>
                    <a:pt x="42019" y="38661"/>
                    <a:pt x="42122" y="38743"/>
                    <a:pt x="42267" y="38785"/>
                  </a:cubicBezTo>
                  <a:cubicBezTo>
                    <a:pt x="42433" y="38826"/>
                    <a:pt x="42599" y="38826"/>
                    <a:pt x="42765" y="38785"/>
                  </a:cubicBezTo>
                  <a:cubicBezTo>
                    <a:pt x="42868" y="38598"/>
                    <a:pt x="42827" y="38433"/>
                    <a:pt x="42993" y="38308"/>
                  </a:cubicBezTo>
                  <a:cubicBezTo>
                    <a:pt x="43014" y="38391"/>
                    <a:pt x="43055" y="38412"/>
                    <a:pt x="42972" y="38495"/>
                  </a:cubicBezTo>
                  <a:cubicBezTo>
                    <a:pt x="43076" y="38557"/>
                    <a:pt x="43159" y="38640"/>
                    <a:pt x="43200" y="38764"/>
                  </a:cubicBezTo>
                  <a:cubicBezTo>
                    <a:pt x="43345" y="38598"/>
                    <a:pt x="43200" y="38059"/>
                    <a:pt x="43428" y="37997"/>
                  </a:cubicBezTo>
                  <a:cubicBezTo>
                    <a:pt x="43449" y="38122"/>
                    <a:pt x="43428" y="38163"/>
                    <a:pt x="43553" y="38142"/>
                  </a:cubicBezTo>
                  <a:cubicBezTo>
                    <a:pt x="43677" y="38142"/>
                    <a:pt x="43635" y="38184"/>
                    <a:pt x="43718" y="38267"/>
                  </a:cubicBezTo>
                  <a:cubicBezTo>
                    <a:pt x="43822" y="38142"/>
                    <a:pt x="43926" y="38018"/>
                    <a:pt x="44029" y="37894"/>
                  </a:cubicBezTo>
                  <a:cubicBezTo>
                    <a:pt x="44091" y="37977"/>
                    <a:pt x="44133" y="38059"/>
                    <a:pt x="44133" y="38163"/>
                  </a:cubicBezTo>
                  <a:cubicBezTo>
                    <a:pt x="44299" y="38122"/>
                    <a:pt x="44465" y="38039"/>
                    <a:pt x="44589" y="37935"/>
                  </a:cubicBezTo>
                  <a:cubicBezTo>
                    <a:pt x="44630" y="37873"/>
                    <a:pt x="44651" y="37748"/>
                    <a:pt x="44713" y="37707"/>
                  </a:cubicBezTo>
                  <a:cubicBezTo>
                    <a:pt x="44589" y="37977"/>
                    <a:pt x="44651" y="38308"/>
                    <a:pt x="44858" y="38536"/>
                  </a:cubicBezTo>
                  <a:cubicBezTo>
                    <a:pt x="44402" y="38557"/>
                    <a:pt x="44050" y="38972"/>
                    <a:pt x="44112" y="39428"/>
                  </a:cubicBezTo>
                  <a:cubicBezTo>
                    <a:pt x="44154" y="39656"/>
                    <a:pt x="44257" y="39884"/>
                    <a:pt x="44444" y="40049"/>
                  </a:cubicBezTo>
                  <a:cubicBezTo>
                    <a:pt x="44630" y="40195"/>
                    <a:pt x="44817" y="40112"/>
                    <a:pt x="45004" y="39987"/>
                  </a:cubicBezTo>
                  <a:cubicBezTo>
                    <a:pt x="45294" y="39780"/>
                    <a:pt x="45397" y="39448"/>
                    <a:pt x="45584" y="39179"/>
                  </a:cubicBezTo>
                  <a:cubicBezTo>
                    <a:pt x="45646" y="39054"/>
                    <a:pt x="45771" y="38972"/>
                    <a:pt x="45895" y="38951"/>
                  </a:cubicBezTo>
                  <a:cubicBezTo>
                    <a:pt x="45999" y="38930"/>
                    <a:pt x="46081" y="38951"/>
                    <a:pt x="46164" y="38972"/>
                  </a:cubicBezTo>
                  <a:cubicBezTo>
                    <a:pt x="46289" y="39013"/>
                    <a:pt x="46289" y="39013"/>
                    <a:pt x="46372" y="38909"/>
                  </a:cubicBezTo>
                  <a:cubicBezTo>
                    <a:pt x="46434" y="39096"/>
                    <a:pt x="46517" y="39282"/>
                    <a:pt x="46745" y="39282"/>
                  </a:cubicBezTo>
                  <a:cubicBezTo>
                    <a:pt x="46579" y="39448"/>
                    <a:pt x="46351" y="39448"/>
                    <a:pt x="46144" y="39510"/>
                  </a:cubicBezTo>
                  <a:cubicBezTo>
                    <a:pt x="45874" y="39593"/>
                    <a:pt x="45667" y="39821"/>
                    <a:pt x="45646" y="40112"/>
                  </a:cubicBezTo>
                  <a:cubicBezTo>
                    <a:pt x="45791" y="40112"/>
                    <a:pt x="45999" y="40153"/>
                    <a:pt x="45999" y="40381"/>
                  </a:cubicBezTo>
                  <a:cubicBezTo>
                    <a:pt x="45999" y="40485"/>
                    <a:pt x="45895" y="40588"/>
                    <a:pt x="45874" y="40713"/>
                  </a:cubicBezTo>
                  <a:cubicBezTo>
                    <a:pt x="46309" y="40733"/>
                    <a:pt x="46724" y="40464"/>
                    <a:pt x="47076" y="40236"/>
                  </a:cubicBezTo>
                  <a:cubicBezTo>
                    <a:pt x="47076" y="40423"/>
                    <a:pt x="47429" y="40381"/>
                    <a:pt x="47574" y="40340"/>
                  </a:cubicBezTo>
                  <a:cubicBezTo>
                    <a:pt x="47698" y="40423"/>
                    <a:pt x="47864" y="40464"/>
                    <a:pt x="48030" y="40443"/>
                  </a:cubicBezTo>
                  <a:cubicBezTo>
                    <a:pt x="48134" y="40443"/>
                    <a:pt x="48217" y="40423"/>
                    <a:pt x="48320" y="40402"/>
                  </a:cubicBezTo>
                  <a:cubicBezTo>
                    <a:pt x="48320" y="40319"/>
                    <a:pt x="48341" y="40236"/>
                    <a:pt x="48362" y="40174"/>
                  </a:cubicBezTo>
                  <a:cubicBezTo>
                    <a:pt x="48569" y="40132"/>
                    <a:pt x="48756" y="40070"/>
                    <a:pt x="48942" y="40029"/>
                  </a:cubicBezTo>
                  <a:cubicBezTo>
                    <a:pt x="48859" y="40132"/>
                    <a:pt x="48838" y="40277"/>
                    <a:pt x="48880" y="40402"/>
                  </a:cubicBezTo>
                  <a:cubicBezTo>
                    <a:pt x="48942" y="40443"/>
                    <a:pt x="49046" y="40443"/>
                    <a:pt x="49108" y="40402"/>
                  </a:cubicBezTo>
                  <a:cubicBezTo>
                    <a:pt x="49170" y="40298"/>
                    <a:pt x="49212" y="40215"/>
                    <a:pt x="49232" y="40112"/>
                  </a:cubicBezTo>
                  <a:cubicBezTo>
                    <a:pt x="49336" y="40112"/>
                    <a:pt x="49336" y="40174"/>
                    <a:pt x="49315" y="40257"/>
                  </a:cubicBezTo>
                  <a:cubicBezTo>
                    <a:pt x="49398" y="40257"/>
                    <a:pt x="49502" y="40236"/>
                    <a:pt x="49522" y="40132"/>
                  </a:cubicBezTo>
                  <a:cubicBezTo>
                    <a:pt x="49543" y="40215"/>
                    <a:pt x="49647" y="40070"/>
                    <a:pt x="49730" y="40049"/>
                  </a:cubicBezTo>
                  <a:cubicBezTo>
                    <a:pt x="49854" y="39987"/>
                    <a:pt x="49833" y="40049"/>
                    <a:pt x="49979" y="40091"/>
                  </a:cubicBezTo>
                  <a:cubicBezTo>
                    <a:pt x="50165" y="40174"/>
                    <a:pt x="50352" y="40195"/>
                    <a:pt x="50538" y="40153"/>
                  </a:cubicBezTo>
                  <a:cubicBezTo>
                    <a:pt x="50683" y="40132"/>
                    <a:pt x="50891" y="40049"/>
                    <a:pt x="50870" y="40298"/>
                  </a:cubicBezTo>
                  <a:cubicBezTo>
                    <a:pt x="50870" y="40402"/>
                    <a:pt x="50787" y="40505"/>
                    <a:pt x="50766" y="40630"/>
                  </a:cubicBezTo>
                  <a:cubicBezTo>
                    <a:pt x="51243" y="40651"/>
                    <a:pt x="51658" y="40319"/>
                    <a:pt x="52031" y="40070"/>
                  </a:cubicBezTo>
                  <a:cubicBezTo>
                    <a:pt x="52155" y="39987"/>
                    <a:pt x="52259" y="39925"/>
                    <a:pt x="52383" y="39842"/>
                  </a:cubicBezTo>
                  <a:cubicBezTo>
                    <a:pt x="52528" y="39738"/>
                    <a:pt x="52570" y="39759"/>
                    <a:pt x="52487" y="39573"/>
                  </a:cubicBezTo>
                  <a:cubicBezTo>
                    <a:pt x="52425" y="39407"/>
                    <a:pt x="52321" y="39262"/>
                    <a:pt x="52155" y="39200"/>
                  </a:cubicBezTo>
                  <a:cubicBezTo>
                    <a:pt x="52445" y="39117"/>
                    <a:pt x="52715" y="39013"/>
                    <a:pt x="52963" y="38889"/>
                  </a:cubicBezTo>
                  <a:cubicBezTo>
                    <a:pt x="53088" y="38847"/>
                    <a:pt x="53295" y="38847"/>
                    <a:pt x="53274" y="38702"/>
                  </a:cubicBezTo>
                  <a:cubicBezTo>
                    <a:pt x="53274" y="38598"/>
                    <a:pt x="53233" y="38515"/>
                    <a:pt x="53192" y="38433"/>
                  </a:cubicBezTo>
                  <a:cubicBezTo>
                    <a:pt x="53150" y="38370"/>
                    <a:pt x="53088" y="38308"/>
                    <a:pt x="53005" y="38246"/>
                  </a:cubicBezTo>
                  <a:cubicBezTo>
                    <a:pt x="52901" y="38163"/>
                    <a:pt x="52901" y="38184"/>
                    <a:pt x="52881" y="38039"/>
                  </a:cubicBezTo>
                  <a:cubicBezTo>
                    <a:pt x="52818" y="37790"/>
                    <a:pt x="52715" y="37624"/>
                    <a:pt x="52445" y="37728"/>
                  </a:cubicBezTo>
                  <a:cubicBezTo>
                    <a:pt x="52507" y="37645"/>
                    <a:pt x="52590" y="37562"/>
                    <a:pt x="52653" y="37500"/>
                  </a:cubicBezTo>
                  <a:cubicBezTo>
                    <a:pt x="52715" y="37417"/>
                    <a:pt x="52798" y="37438"/>
                    <a:pt x="52922" y="37479"/>
                  </a:cubicBezTo>
                  <a:cubicBezTo>
                    <a:pt x="53026" y="37500"/>
                    <a:pt x="53129" y="37520"/>
                    <a:pt x="53233" y="37562"/>
                  </a:cubicBezTo>
                  <a:cubicBezTo>
                    <a:pt x="53420" y="37645"/>
                    <a:pt x="53274" y="37624"/>
                    <a:pt x="53357" y="37728"/>
                  </a:cubicBezTo>
                  <a:cubicBezTo>
                    <a:pt x="53420" y="37790"/>
                    <a:pt x="53482" y="37831"/>
                    <a:pt x="53544" y="37852"/>
                  </a:cubicBezTo>
                  <a:cubicBezTo>
                    <a:pt x="53544" y="37935"/>
                    <a:pt x="53565" y="38018"/>
                    <a:pt x="53585" y="38101"/>
                  </a:cubicBezTo>
                  <a:cubicBezTo>
                    <a:pt x="53606" y="38267"/>
                    <a:pt x="53627" y="38412"/>
                    <a:pt x="53668" y="38578"/>
                  </a:cubicBezTo>
                  <a:cubicBezTo>
                    <a:pt x="53793" y="39096"/>
                    <a:pt x="54062" y="39656"/>
                    <a:pt x="54684" y="39593"/>
                  </a:cubicBezTo>
                  <a:cubicBezTo>
                    <a:pt x="54456" y="39967"/>
                    <a:pt x="54539" y="40443"/>
                    <a:pt x="54891" y="40692"/>
                  </a:cubicBezTo>
                  <a:cubicBezTo>
                    <a:pt x="55078" y="40816"/>
                    <a:pt x="55306" y="40879"/>
                    <a:pt x="55513" y="40858"/>
                  </a:cubicBezTo>
                  <a:cubicBezTo>
                    <a:pt x="55803" y="40837"/>
                    <a:pt x="55907" y="40754"/>
                    <a:pt x="55948" y="40485"/>
                  </a:cubicBezTo>
                  <a:cubicBezTo>
                    <a:pt x="56031" y="40112"/>
                    <a:pt x="55824" y="39801"/>
                    <a:pt x="55700" y="39469"/>
                  </a:cubicBezTo>
                  <a:cubicBezTo>
                    <a:pt x="55617" y="39324"/>
                    <a:pt x="55617" y="39179"/>
                    <a:pt x="55638" y="39034"/>
                  </a:cubicBezTo>
                  <a:cubicBezTo>
                    <a:pt x="55679" y="38972"/>
                    <a:pt x="55720" y="38909"/>
                    <a:pt x="55762" y="38847"/>
                  </a:cubicBezTo>
                  <a:cubicBezTo>
                    <a:pt x="55845" y="38909"/>
                    <a:pt x="55969" y="38889"/>
                    <a:pt x="56031" y="38806"/>
                  </a:cubicBezTo>
                  <a:cubicBezTo>
                    <a:pt x="56114" y="38909"/>
                    <a:pt x="56197" y="39013"/>
                    <a:pt x="56259" y="39117"/>
                  </a:cubicBezTo>
                  <a:cubicBezTo>
                    <a:pt x="56239" y="39200"/>
                    <a:pt x="56218" y="39282"/>
                    <a:pt x="56218" y="39386"/>
                  </a:cubicBezTo>
                  <a:cubicBezTo>
                    <a:pt x="56218" y="39510"/>
                    <a:pt x="56259" y="39552"/>
                    <a:pt x="56218" y="39676"/>
                  </a:cubicBezTo>
                  <a:cubicBezTo>
                    <a:pt x="56176" y="39801"/>
                    <a:pt x="56135" y="39884"/>
                    <a:pt x="56094" y="39987"/>
                  </a:cubicBezTo>
                  <a:cubicBezTo>
                    <a:pt x="56218" y="39987"/>
                    <a:pt x="56342" y="39925"/>
                    <a:pt x="56404" y="39821"/>
                  </a:cubicBezTo>
                  <a:cubicBezTo>
                    <a:pt x="56529" y="39967"/>
                    <a:pt x="56550" y="39759"/>
                    <a:pt x="56674" y="39718"/>
                  </a:cubicBezTo>
                  <a:cubicBezTo>
                    <a:pt x="56757" y="39697"/>
                    <a:pt x="56840" y="39718"/>
                    <a:pt x="56881" y="39759"/>
                  </a:cubicBezTo>
                  <a:cubicBezTo>
                    <a:pt x="56964" y="39842"/>
                    <a:pt x="57006" y="39967"/>
                    <a:pt x="57089" y="40049"/>
                  </a:cubicBezTo>
                  <a:cubicBezTo>
                    <a:pt x="57317" y="39718"/>
                    <a:pt x="57420" y="39345"/>
                    <a:pt x="57420" y="38951"/>
                  </a:cubicBezTo>
                  <a:cubicBezTo>
                    <a:pt x="57420" y="38743"/>
                    <a:pt x="57441" y="38536"/>
                    <a:pt x="57462" y="38308"/>
                  </a:cubicBezTo>
                  <a:cubicBezTo>
                    <a:pt x="57462" y="38225"/>
                    <a:pt x="57482" y="38142"/>
                    <a:pt x="57482" y="38039"/>
                  </a:cubicBezTo>
                  <a:cubicBezTo>
                    <a:pt x="57358" y="37977"/>
                    <a:pt x="57441" y="37935"/>
                    <a:pt x="57462" y="37831"/>
                  </a:cubicBezTo>
                  <a:cubicBezTo>
                    <a:pt x="57586" y="37831"/>
                    <a:pt x="57607" y="37977"/>
                    <a:pt x="57690" y="38039"/>
                  </a:cubicBezTo>
                  <a:cubicBezTo>
                    <a:pt x="57793" y="37914"/>
                    <a:pt x="57856" y="37748"/>
                    <a:pt x="57876" y="37583"/>
                  </a:cubicBezTo>
                  <a:cubicBezTo>
                    <a:pt x="57938" y="37666"/>
                    <a:pt x="58042" y="37728"/>
                    <a:pt x="58125" y="37811"/>
                  </a:cubicBezTo>
                  <a:cubicBezTo>
                    <a:pt x="58166" y="37666"/>
                    <a:pt x="58146" y="37520"/>
                    <a:pt x="58042" y="37438"/>
                  </a:cubicBezTo>
                  <a:cubicBezTo>
                    <a:pt x="57938" y="37355"/>
                    <a:pt x="57876" y="37210"/>
                    <a:pt x="57918" y="37085"/>
                  </a:cubicBezTo>
                  <a:cubicBezTo>
                    <a:pt x="57918" y="36982"/>
                    <a:pt x="57918" y="36857"/>
                    <a:pt x="57938" y="36753"/>
                  </a:cubicBezTo>
                  <a:cubicBezTo>
                    <a:pt x="58001" y="36733"/>
                    <a:pt x="58063" y="36733"/>
                    <a:pt x="58125" y="36733"/>
                  </a:cubicBezTo>
                  <a:cubicBezTo>
                    <a:pt x="58187" y="36733"/>
                    <a:pt x="58374" y="36795"/>
                    <a:pt x="58415" y="36753"/>
                  </a:cubicBezTo>
                  <a:cubicBezTo>
                    <a:pt x="58643" y="36857"/>
                    <a:pt x="58892" y="36961"/>
                    <a:pt x="59141" y="37085"/>
                  </a:cubicBezTo>
                  <a:cubicBezTo>
                    <a:pt x="59307" y="37168"/>
                    <a:pt x="59431" y="36878"/>
                    <a:pt x="59452" y="36733"/>
                  </a:cubicBezTo>
                  <a:cubicBezTo>
                    <a:pt x="59472" y="36546"/>
                    <a:pt x="59452" y="36380"/>
                    <a:pt x="59369" y="36215"/>
                  </a:cubicBezTo>
                  <a:cubicBezTo>
                    <a:pt x="59327" y="36090"/>
                    <a:pt x="59037" y="36111"/>
                    <a:pt x="58892" y="35987"/>
                  </a:cubicBezTo>
                  <a:cubicBezTo>
                    <a:pt x="59016" y="35987"/>
                    <a:pt x="59410" y="35862"/>
                    <a:pt x="59369" y="35717"/>
                  </a:cubicBezTo>
                  <a:cubicBezTo>
                    <a:pt x="59452" y="35551"/>
                    <a:pt x="59452" y="35385"/>
                    <a:pt x="59410" y="35220"/>
                  </a:cubicBezTo>
                  <a:cubicBezTo>
                    <a:pt x="59389" y="35137"/>
                    <a:pt x="59389" y="35054"/>
                    <a:pt x="59410" y="34992"/>
                  </a:cubicBezTo>
                  <a:cubicBezTo>
                    <a:pt x="59617" y="35157"/>
                    <a:pt x="59846" y="35323"/>
                    <a:pt x="60032" y="35510"/>
                  </a:cubicBezTo>
                  <a:cubicBezTo>
                    <a:pt x="60198" y="35427"/>
                    <a:pt x="60322" y="35282"/>
                    <a:pt x="60405" y="35116"/>
                  </a:cubicBezTo>
                  <a:cubicBezTo>
                    <a:pt x="60488" y="34888"/>
                    <a:pt x="60550" y="34639"/>
                    <a:pt x="60571" y="34390"/>
                  </a:cubicBezTo>
                  <a:cubicBezTo>
                    <a:pt x="60592" y="34245"/>
                    <a:pt x="60695" y="34287"/>
                    <a:pt x="60841" y="34225"/>
                  </a:cubicBezTo>
                  <a:cubicBezTo>
                    <a:pt x="60861" y="34142"/>
                    <a:pt x="60882" y="34059"/>
                    <a:pt x="60861" y="33997"/>
                  </a:cubicBezTo>
                  <a:cubicBezTo>
                    <a:pt x="60986" y="34059"/>
                    <a:pt x="61089" y="34121"/>
                    <a:pt x="61214" y="34183"/>
                  </a:cubicBezTo>
                  <a:cubicBezTo>
                    <a:pt x="61234" y="33976"/>
                    <a:pt x="61027" y="33872"/>
                    <a:pt x="60882" y="33789"/>
                  </a:cubicBezTo>
                  <a:cubicBezTo>
                    <a:pt x="60882" y="33727"/>
                    <a:pt x="60820" y="33623"/>
                    <a:pt x="60944" y="33644"/>
                  </a:cubicBezTo>
                  <a:cubicBezTo>
                    <a:pt x="61006" y="33665"/>
                    <a:pt x="61006" y="33727"/>
                    <a:pt x="61006" y="33789"/>
                  </a:cubicBezTo>
                  <a:cubicBezTo>
                    <a:pt x="61172" y="33727"/>
                    <a:pt x="61131" y="33520"/>
                    <a:pt x="61276" y="33499"/>
                  </a:cubicBezTo>
                  <a:cubicBezTo>
                    <a:pt x="61421" y="33478"/>
                    <a:pt x="61442" y="33623"/>
                    <a:pt x="61525" y="33665"/>
                  </a:cubicBezTo>
                  <a:cubicBezTo>
                    <a:pt x="61649" y="33416"/>
                    <a:pt x="61670" y="33147"/>
                    <a:pt x="61628" y="32898"/>
                  </a:cubicBezTo>
                  <a:cubicBezTo>
                    <a:pt x="61773" y="32856"/>
                    <a:pt x="61877" y="32691"/>
                    <a:pt x="62001" y="32711"/>
                  </a:cubicBezTo>
                  <a:cubicBezTo>
                    <a:pt x="62126" y="32711"/>
                    <a:pt x="62209" y="32794"/>
                    <a:pt x="62312" y="32877"/>
                  </a:cubicBezTo>
                  <a:cubicBezTo>
                    <a:pt x="62561" y="33022"/>
                    <a:pt x="62830" y="33147"/>
                    <a:pt x="63100" y="33292"/>
                  </a:cubicBezTo>
                  <a:cubicBezTo>
                    <a:pt x="63224" y="33354"/>
                    <a:pt x="63328" y="33499"/>
                    <a:pt x="63432" y="33395"/>
                  </a:cubicBezTo>
                  <a:cubicBezTo>
                    <a:pt x="63515" y="33312"/>
                    <a:pt x="63577" y="33230"/>
                    <a:pt x="63618" y="33126"/>
                  </a:cubicBezTo>
                  <a:cubicBezTo>
                    <a:pt x="63660" y="33022"/>
                    <a:pt x="63680" y="32898"/>
                    <a:pt x="63660" y="32774"/>
                  </a:cubicBezTo>
                  <a:cubicBezTo>
                    <a:pt x="63639" y="32628"/>
                    <a:pt x="63639" y="32649"/>
                    <a:pt x="63763" y="32545"/>
                  </a:cubicBezTo>
                  <a:cubicBezTo>
                    <a:pt x="63888" y="32442"/>
                    <a:pt x="64136" y="32110"/>
                    <a:pt x="63991" y="31924"/>
                  </a:cubicBezTo>
                  <a:cubicBezTo>
                    <a:pt x="63908" y="31799"/>
                    <a:pt x="63805" y="31716"/>
                    <a:pt x="63660" y="31654"/>
                  </a:cubicBezTo>
                  <a:cubicBezTo>
                    <a:pt x="63597" y="31613"/>
                    <a:pt x="63515" y="31571"/>
                    <a:pt x="63452" y="31530"/>
                  </a:cubicBezTo>
                  <a:cubicBezTo>
                    <a:pt x="63349" y="31488"/>
                    <a:pt x="63245" y="31447"/>
                    <a:pt x="63141" y="31447"/>
                  </a:cubicBezTo>
                  <a:cubicBezTo>
                    <a:pt x="63141" y="31343"/>
                    <a:pt x="63224" y="31322"/>
                    <a:pt x="63307" y="31322"/>
                  </a:cubicBezTo>
                  <a:cubicBezTo>
                    <a:pt x="63266" y="30929"/>
                    <a:pt x="62706" y="31281"/>
                    <a:pt x="62768" y="31468"/>
                  </a:cubicBezTo>
                  <a:cubicBezTo>
                    <a:pt x="62706" y="31405"/>
                    <a:pt x="62644" y="31302"/>
                    <a:pt x="62623" y="31219"/>
                  </a:cubicBezTo>
                  <a:cubicBezTo>
                    <a:pt x="62789" y="31198"/>
                    <a:pt x="63079" y="31074"/>
                    <a:pt x="63224" y="31136"/>
                  </a:cubicBezTo>
                  <a:cubicBezTo>
                    <a:pt x="63369" y="31198"/>
                    <a:pt x="63535" y="31219"/>
                    <a:pt x="63680" y="31177"/>
                  </a:cubicBezTo>
                  <a:cubicBezTo>
                    <a:pt x="63660" y="31115"/>
                    <a:pt x="63597" y="30949"/>
                    <a:pt x="63680" y="30908"/>
                  </a:cubicBezTo>
                  <a:cubicBezTo>
                    <a:pt x="63805" y="31240"/>
                    <a:pt x="64240" y="31322"/>
                    <a:pt x="64530" y="31426"/>
                  </a:cubicBezTo>
                  <a:cubicBezTo>
                    <a:pt x="64530" y="31053"/>
                    <a:pt x="63971" y="31032"/>
                    <a:pt x="63743" y="30887"/>
                  </a:cubicBezTo>
                  <a:cubicBezTo>
                    <a:pt x="63846" y="30825"/>
                    <a:pt x="63929" y="30846"/>
                    <a:pt x="64074" y="30804"/>
                  </a:cubicBezTo>
                  <a:cubicBezTo>
                    <a:pt x="64033" y="30701"/>
                    <a:pt x="63991" y="30701"/>
                    <a:pt x="64053" y="30597"/>
                  </a:cubicBezTo>
                  <a:cubicBezTo>
                    <a:pt x="64095" y="30535"/>
                    <a:pt x="64136" y="30473"/>
                    <a:pt x="64157" y="30390"/>
                  </a:cubicBezTo>
                  <a:cubicBezTo>
                    <a:pt x="64219" y="30348"/>
                    <a:pt x="64302" y="30286"/>
                    <a:pt x="64364" y="30224"/>
                  </a:cubicBezTo>
                  <a:cubicBezTo>
                    <a:pt x="64447" y="30120"/>
                    <a:pt x="64489" y="30182"/>
                    <a:pt x="64634" y="30182"/>
                  </a:cubicBezTo>
                  <a:cubicBezTo>
                    <a:pt x="64779" y="30203"/>
                    <a:pt x="64820" y="30162"/>
                    <a:pt x="64924" y="30182"/>
                  </a:cubicBezTo>
                  <a:cubicBezTo>
                    <a:pt x="64986" y="30224"/>
                    <a:pt x="65048" y="30224"/>
                    <a:pt x="65111" y="30245"/>
                  </a:cubicBezTo>
                  <a:cubicBezTo>
                    <a:pt x="65214" y="30245"/>
                    <a:pt x="65318" y="30245"/>
                    <a:pt x="65422" y="30224"/>
                  </a:cubicBezTo>
                  <a:cubicBezTo>
                    <a:pt x="65650" y="30162"/>
                    <a:pt x="65857" y="29996"/>
                    <a:pt x="65961" y="29768"/>
                  </a:cubicBezTo>
                  <a:cubicBezTo>
                    <a:pt x="66043" y="29643"/>
                    <a:pt x="66085" y="29478"/>
                    <a:pt x="66106" y="29332"/>
                  </a:cubicBezTo>
                  <a:cubicBezTo>
                    <a:pt x="66106" y="29187"/>
                    <a:pt x="65961" y="29104"/>
                    <a:pt x="65836" y="29022"/>
                  </a:cubicBezTo>
                  <a:cubicBezTo>
                    <a:pt x="65961" y="28939"/>
                    <a:pt x="66126" y="28876"/>
                    <a:pt x="66230" y="29001"/>
                  </a:cubicBezTo>
                  <a:cubicBezTo>
                    <a:pt x="66272" y="29084"/>
                    <a:pt x="66106" y="29395"/>
                    <a:pt x="66064" y="29478"/>
                  </a:cubicBezTo>
                  <a:cubicBezTo>
                    <a:pt x="66396" y="29519"/>
                    <a:pt x="66707" y="29022"/>
                    <a:pt x="66831" y="28773"/>
                  </a:cubicBezTo>
                  <a:cubicBezTo>
                    <a:pt x="66935" y="28566"/>
                    <a:pt x="67018" y="28338"/>
                    <a:pt x="67101" y="28130"/>
                  </a:cubicBezTo>
                  <a:cubicBezTo>
                    <a:pt x="67121" y="28068"/>
                    <a:pt x="67225" y="27736"/>
                    <a:pt x="67308" y="27716"/>
                  </a:cubicBezTo>
                  <a:cubicBezTo>
                    <a:pt x="67101" y="28047"/>
                    <a:pt x="67142" y="28462"/>
                    <a:pt x="67412" y="28731"/>
                  </a:cubicBezTo>
                  <a:cubicBezTo>
                    <a:pt x="67681" y="28959"/>
                    <a:pt x="68344" y="29104"/>
                    <a:pt x="68469" y="28711"/>
                  </a:cubicBezTo>
                  <a:cubicBezTo>
                    <a:pt x="68614" y="28317"/>
                    <a:pt x="68448" y="28006"/>
                    <a:pt x="68282" y="27674"/>
                  </a:cubicBezTo>
                  <a:cubicBezTo>
                    <a:pt x="68220" y="27550"/>
                    <a:pt x="68179" y="27405"/>
                    <a:pt x="68179" y="27280"/>
                  </a:cubicBezTo>
                  <a:cubicBezTo>
                    <a:pt x="68199" y="27197"/>
                    <a:pt x="68220" y="27135"/>
                    <a:pt x="68261" y="27073"/>
                  </a:cubicBezTo>
                  <a:cubicBezTo>
                    <a:pt x="68365" y="27052"/>
                    <a:pt x="68427" y="27177"/>
                    <a:pt x="68510" y="27260"/>
                  </a:cubicBezTo>
                  <a:cubicBezTo>
                    <a:pt x="68572" y="27135"/>
                    <a:pt x="68469" y="26990"/>
                    <a:pt x="68531" y="26907"/>
                  </a:cubicBezTo>
                  <a:cubicBezTo>
                    <a:pt x="68614" y="26845"/>
                    <a:pt x="68593" y="26804"/>
                    <a:pt x="68572" y="26741"/>
                  </a:cubicBezTo>
                  <a:cubicBezTo>
                    <a:pt x="68883" y="26741"/>
                    <a:pt x="68863" y="26161"/>
                    <a:pt x="68842" y="25954"/>
                  </a:cubicBezTo>
                  <a:cubicBezTo>
                    <a:pt x="68946" y="25954"/>
                    <a:pt x="69008" y="26037"/>
                    <a:pt x="69111" y="26078"/>
                  </a:cubicBezTo>
                  <a:cubicBezTo>
                    <a:pt x="69132" y="25954"/>
                    <a:pt x="69132" y="25809"/>
                    <a:pt x="69111" y="25684"/>
                  </a:cubicBezTo>
                  <a:cubicBezTo>
                    <a:pt x="69070" y="25560"/>
                    <a:pt x="68946" y="25415"/>
                    <a:pt x="69091" y="25353"/>
                  </a:cubicBezTo>
                  <a:cubicBezTo>
                    <a:pt x="69215" y="25290"/>
                    <a:pt x="69174" y="25145"/>
                    <a:pt x="69174" y="24979"/>
                  </a:cubicBezTo>
                  <a:cubicBezTo>
                    <a:pt x="69174" y="24896"/>
                    <a:pt x="69153" y="24793"/>
                    <a:pt x="69132" y="24689"/>
                  </a:cubicBezTo>
                  <a:cubicBezTo>
                    <a:pt x="69256" y="24731"/>
                    <a:pt x="69360" y="24793"/>
                    <a:pt x="69443" y="24876"/>
                  </a:cubicBezTo>
                  <a:cubicBezTo>
                    <a:pt x="69381" y="24751"/>
                    <a:pt x="69319" y="24648"/>
                    <a:pt x="69215" y="24565"/>
                  </a:cubicBezTo>
                  <a:cubicBezTo>
                    <a:pt x="69484" y="24544"/>
                    <a:pt x="69713" y="24523"/>
                    <a:pt x="69961" y="24503"/>
                  </a:cubicBezTo>
                  <a:cubicBezTo>
                    <a:pt x="70106" y="24482"/>
                    <a:pt x="70251" y="24461"/>
                    <a:pt x="70376" y="24440"/>
                  </a:cubicBezTo>
                  <a:cubicBezTo>
                    <a:pt x="70521" y="24420"/>
                    <a:pt x="70583" y="24358"/>
                    <a:pt x="70604" y="24482"/>
                  </a:cubicBezTo>
                  <a:cubicBezTo>
                    <a:pt x="70687" y="24461"/>
                    <a:pt x="70915" y="24731"/>
                    <a:pt x="71039" y="24793"/>
                  </a:cubicBezTo>
                  <a:cubicBezTo>
                    <a:pt x="71205" y="24876"/>
                    <a:pt x="71412" y="24855"/>
                    <a:pt x="71578" y="24772"/>
                  </a:cubicBezTo>
                  <a:cubicBezTo>
                    <a:pt x="71495" y="25187"/>
                    <a:pt x="71785" y="25601"/>
                    <a:pt x="72200" y="25643"/>
                  </a:cubicBezTo>
                  <a:cubicBezTo>
                    <a:pt x="72449" y="25663"/>
                    <a:pt x="72697" y="25581"/>
                    <a:pt x="72884" y="25415"/>
                  </a:cubicBezTo>
                  <a:cubicBezTo>
                    <a:pt x="72905" y="25249"/>
                    <a:pt x="72884" y="25083"/>
                    <a:pt x="72801" y="24938"/>
                  </a:cubicBezTo>
                  <a:cubicBezTo>
                    <a:pt x="72697" y="24668"/>
                    <a:pt x="72449" y="24523"/>
                    <a:pt x="72283" y="24295"/>
                  </a:cubicBezTo>
                  <a:cubicBezTo>
                    <a:pt x="72221" y="24192"/>
                    <a:pt x="72200" y="24067"/>
                    <a:pt x="72221" y="23943"/>
                  </a:cubicBezTo>
                  <a:cubicBezTo>
                    <a:pt x="72241" y="23881"/>
                    <a:pt x="72283" y="23819"/>
                    <a:pt x="72324" y="23756"/>
                  </a:cubicBezTo>
                  <a:cubicBezTo>
                    <a:pt x="72387" y="23653"/>
                    <a:pt x="72221" y="23528"/>
                    <a:pt x="72159" y="23445"/>
                  </a:cubicBezTo>
                  <a:cubicBezTo>
                    <a:pt x="72262" y="23466"/>
                    <a:pt x="72366" y="23466"/>
                    <a:pt x="72469" y="23445"/>
                  </a:cubicBezTo>
                  <a:cubicBezTo>
                    <a:pt x="72407" y="23591"/>
                    <a:pt x="72387" y="23777"/>
                    <a:pt x="72449" y="23943"/>
                  </a:cubicBezTo>
                  <a:cubicBezTo>
                    <a:pt x="72490" y="24067"/>
                    <a:pt x="72656" y="24088"/>
                    <a:pt x="72739" y="23984"/>
                  </a:cubicBezTo>
                  <a:cubicBezTo>
                    <a:pt x="72739" y="24233"/>
                    <a:pt x="72905" y="24440"/>
                    <a:pt x="73112" y="24544"/>
                  </a:cubicBezTo>
                  <a:cubicBezTo>
                    <a:pt x="73154" y="24461"/>
                    <a:pt x="73195" y="24337"/>
                    <a:pt x="73299" y="24295"/>
                  </a:cubicBezTo>
                  <a:cubicBezTo>
                    <a:pt x="73236" y="24544"/>
                    <a:pt x="73195" y="24793"/>
                    <a:pt x="73216" y="25042"/>
                  </a:cubicBezTo>
                  <a:cubicBezTo>
                    <a:pt x="73506" y="24959"/>
                    <a:pt x="73485" y="24606"/>
                    <a:pt x="73506" y="24358"/>
                  </a:cubicBezTo>
                  <a:cubicBezTo>
                    <a:pt x="73547" y="24399"/>
                    <a:pt x="73610" y="24440"/>
                    <a:pt x="73672" y="24482"/>
                  </a:cubicBezTo>
                  <a:cubicBezTo>
                    <a:pt x="73879" y="23943"/>
                    <a:pt x="73527" y="23300"/>
                    <a:pt x="73423" y="22761"/>
                  </a:cubicBezTo>
                  <a:cubicBezTo>
                    <a:pt x="73568" y="22865"/>
                    <a:pt x="73610" y="22824"/>
                    <a:pt x="73713" y="22699"/>
                  </a:cubicBezTo>
                  <a:cubicBezTo>
                    <a:pt x="73775" y="22596"/>
                    <a:pt x="73796" y="22492"/>
                    <a:pt x="73796" y="22388"/>
                  </a:cubicBezTo>
                  <a:cubicBezTo>
                    <a:pt x="73796" y="22264"/>
                    <a:pt x="73796" y="22098"/>
                    <a:pt x="73672" y="22077"/>
                  </a:cubicBezTo>
                  <a:cubicBezTo>
                    <a:pt x="73568" y="22057"/>
                    <a:pt x="73464" y="21994"/>
                    <a:pt x="73402" y="21911"/>
                  </a:cubicBezTo>
                  <a:cubicBezTo>
                    <a:pt x="73361" y="21829"/>
                    <a:pt x="73299" y="21746"/>
                    <a:pt x="73236" y="21683"/>
                  </a:cubicBezTo>
                  <a:cubicBezTo>
                    <a:pt x="73236" y="21580"/>
                    <a:pt x="73174" y="21455"/>
                    <a:pt x="73091" y="21393"/>
                  </a:cubicBezTo>
                  <a:cubicBezTo>
                    <a:pt x="73008" y="21331"/>
                    <a:pt x="72863" y="21352"/>
                    <a:pt x="72801" y="21269"/>
                  </a:cubicBezTo>
                  <a:cubicBezTo>
                    <a:pt x="72718" y="21165"/>
                    <a:pt x="72697" y="21041"/>
                    <a:pt x="72760" y="20916"/>
                  </a:cubicBezTo>
                  <a:cubicBezTo>
                    <a:pt x="72884" y="21165"/>
                    <a:pt x="73174" y="21062"/>
                    <a:pt x="72884" y="20875"/>
                  </a:cubicBezTo>
                  <a:cubicBezTo>
                    <a:pt x="72905" y="20834"/>
                    <a:pt x="72946" y="20813"/>
                    <a:pt x="72967" y="20854"/>
                  </a:cubicBezTo>
                  <a:cubicBezTo>
                    <a:pt x="73008" y="20730"/>
                    <a:pt x="72884" y="20730"/>
                    <a:pt x="72801" y="20771"/>
                  </a:cubicBezTo>
                  <a:cubicBezTo>
                    <a:pt x="72801" y="20668"/>
                    <a:pt x="72760" y="20626"/>
                    <a:pt x="72843" y="20564"/>
                  </a:cubicBezTo>
                  <a:cubicBezTo>
                    <a:pt x="72926" y="20523"/>
                    <a:pt x="73008" y="20543"/>
                    <a:pt x="73091" y="20502"/>
                  </a:cubicBezTo>
                  <a:cubicBezTo>
                    <a:pt x="73071" y="20606"/>
                    <a:pt x="73091" y="20626"/>
                    <a:pt x="73174" y="20543"/>
                  </a:cubicBezTo>
                  <a:cubicBezTo>
                    <a:pt x="73257" y="20585"/>
                    <a:pt x="73257" y="20647"/>
                    <a:pt x="73195" y="20688"/>
                  </a:cubicBezTo>
                  <a:cubicBezTo>
                    <a:pt x="73195" y="20688"/>
                    <a:pt x="73133" y="20771"/>
                    <a:pt x="73133" y="20792"/>
                  </a:cubicBezTo>
                  <a:cubicBezTo>
                    <a:pt x="73008" y="20958"/>
                    <a:pt x="73008" y="21165"/>
                    <a:pt x="73133" y="21331"/>
                  </a:cubicBezTo>
                  <a:cubicBezTo>
                    <a:pt x="73174" y="21290"/>
                    <a:pt x="73236" y="21248"/>
                    <a:pt x="73299" y="21248"/>
                  </a:cubicBezTo>
                  <a:cubicBezTo>
                    <a:pt x="73091" y="21373"/>
                    <a:pt x="73340" y="21580"/>
                    <a:pt x="73506" y="21642"/>
                  </a:cubicBezTo>
                  <a:cubicBezTo>
                    <a:pt x="73672" y="21704"/>
                    <a:pt x="73879" y="21538"/>
                    <a:pt x="73672" y="21435"/>
                  </a:cubicBezTo>
                  <a:cubicBezTo>
                    <a:pt x="73817" y="21393"/>
                    <a:pt x="73879" y="21290"/>
                    <a:pt x="74045" y="21352"/>
                  </a:cubicBezTo>
                  <a:cubicBezTo>
                    <a:pt x="74128" y="21414"/>
                    <a:pt x="74231" y="21435"/>
                    <a:pt x="74314" y="21455"/>
                  </a:cubicBezTo>
                  <a:cubicBezTo>
                    <a:pt x="74522" y="21476"/>
                    <a:pt x="74729" y="21435"/>
                    <a:pt x="74895" y="21310"/>
                  </a:cubicBezTo>
                  <a:cubicBezTo>
                    <a:pt x="74874" y="21787"/>
                    <a:pt x="75268" y="22202"/>
                    <a:pt x="75765" y="22181"/>
                  </a:cubicBezTo>
                  <a:cubicBezTo>
                    <a:pt x="76035" y="22160"/>
                    <a:pt x="76284" y="22036"/>
                    <a:pt x="76470" y="21829"/>
                  </a:cubicBezTo>
                  <a:cubicBezTo>
                    <a:pt x="76615" y="21704"/>
                    <a:pt x="76470" y="21393"/>
                    <a:pt x="76367" y="21248"/>
                  </a:cubicBezTo>
                  <a:cubicBezTo>
                    <a:pt x="76180" y="20937"/>
                    <a:pt x="75828" y="20813"/>
                    <a:pt x="75600" y="20564"/>
                  </a:cubicBezTo>
                  <a:cubicBezTo>
                    <a:pt x="75496" y="20481"/>
                    <a:pt x="75434" y="20336"/>
                    <a:pt x="75454" y="20212"/>
                  </a:cubicBezTo>
                  <a:cubicBezTo>
                    <a:pt x="75475" y="20108"/>
                    <a:pt x="75496" y="20025"/>
                    <a:pt x="75537" y="19942"/>
                  </a:cubicBezTo>
                  <a:cubicBezTo>
                    <a:pt x="75579" y="19818"/>
                    <a:pt x="75372" y="19714"/>
                    <a:pt x="75268" y="19631"/>
                  </a:cubicBezTo>
                  <a:cubicBezTo>
                    <a:pt x="75454" y="19693"/>
                    <a:pt x="75330" y="19445"/>
                    <a:pt x="75268" y="19362"/>
                  </a:cubicBezTo>
                  <a:cubicBezTo>
                    <a:pt x="75206" y="19196"/>
                    <a:pt x="75102" y="19134"/>
                    <a:pt x="75102" y="18968"/>
                  </a:cubicBezTo>
                  <a:cubicBezTo>
                    <a:pt x="75372" y="19134"/>
                    <a:pt x="75724" y="19092"/>
                    <a:pt x="75952" y="18844"/>
                  </a:cubicBezTo>
                  <a:cubicBezTo>
                    <a:pt x="75869" y="18968"/>
                    <a:pt x="75807" y="19092"/>
                    <a:pt x="75765" y="19217"/>
                  </a:cubicBezTo>
                  <a:cubicBezTo>
                    <a:pt x="75724" y="19362"/>
                    <a:pt x="75807" y="19341"/>
                    <a:pt x="75890" y="19445"/>
                  </a:cubicBezTo>
                  <a:cubicBezTo>
                    <a:pt x="75993" y="19569"/>
                    <a:pt x="76035" y="19714"/>
                    <a:pt x="76035" y="19859"/>
                  </a:cubicBezTo>
                  <a:cubicBezTo>
                    <a:pt x="76076" y="20295"/>
                    <a:pt x="76180" y="20543"/>
                    <a:pt x="76615" y="20688"/>
                  </a:cubicBezTo>
                  <a:cubicBezTo>
                    <a:pt x="76636" y="20523"/>
                    <a:pt x="76719" y="20315"/>
                    <a:pt x="76926" y="20357"/>
                  </a:cubicBezTo>
                  <a:cubicBezTo>
                    <a:pt x="77051" y="20378"/>
                    <a:pt x="77133" y="20481"/>
                    <a:pt x="77258" y="20502"/>
                  </a:cubicBezTo>
                  <a:cubicBezTo>
                    <a:pt x="77382" y="19839"/>
                    <a:pt x="76864" y="19175"/>
                    <a:pt x="76636" y="18595"/>
                  </a:cubicBezTo>
                  <a:cubicBezTo>
                    <a:pt x="76802" y="18533"/>
                    <a:pt x="76968" y="18388"/>
                    <a:pt x="77051" y="18222"/>
                  </a:cubicBezTo>
                  <a:cubicBezTo>
                    <a:pt x="77258" y="18719"/>
                    <a:pt x="77838" y="18947"/>
                    <a:pt x="78315" y="18698"/>
                  </a:cubicBezTo>
                  <a:cubicBezTo>
                    <a:pt x="78543" y="18553"/>
                    <a:pt x="78730" y="18325"/>
                    <a:pt x="78833" y="18056"/>
                  </a:cubicBezTo>
                  <a:cubicBezTo>
                    <a:pt x="78895" y="17849"/>
                    <a:pt x="78564" y="17579"/>
                    <a:pt x="78398" y="17496"/>
                  </a:cubicBezTo>
                  <a:cubicBezTo>
                    <a:pt x="78046" y="17310"/>
                    <a:pt x="77548" y="17372"/>
                    <a:pt x="77237" y="17102"/>
                  </a:cubicBezTo>
                  <a:cubicBezTo>
                    <a:pt x="77175" y="17040"/>
                    <a:pt x="77133" y="16957"/>
                    <a:pt x="77113" y="16874"/>
                  </a:cubicBezTo>
                  <a:cubicBezTo>
                    <a:pt x="77071" y="16709"/>
                    <a:pt x="77154" y="16563"/>
                    <a:pt x="76988" y="16501"/>
                  </a:cubicBezTo>
                  <a:cubicBezTo>
                    <a:pt x="76615" y="16377"/>
                    <a:pt x="76242" y="16315"/>
                    <a:pt x="75869" y="16273"/>
                  </a:cubicBezTo>
                  <a:cubicBezTo>
                    <a:pt x="76035" y="16190"/>
                    <a:pt x="75973" y="16149"/>
                    <a:pt x="76118" y="16252"/>
                  </a:cubicBezTo>
                  <a:cubicBezTo>
                    <a:pt x="76221" y="16294"/>
                    <a:pt x="76304" y="16315"/>
                    <a:pt x="76408" y="16315"/>
                  </a:cubicBezTo>
                  <a:cubicBezTo>
                    <a:pt x="76553" y="16315"/>
                    <a:pt x="76802" y="16170"/>
                    <a:pt x="76574" y="16066"/>
                  </a:cubicBezTo>
                  <a:cubicBezTo>
                    <a:pt x="76760" y="16024"/>
                    <a:pt x="76926" y="15921"/>
                    <a:pt x="77009" y="15755"/>
                  </a:cubicBezTo>
                  <a:cubicBezTo>
                    <a:pt x="77009" y="15942"/>
                    <a:pt x="77030" y="15900"/>
                    <a:pt x="77175" y="15962"/>
                  </a:cubicBezTo>
                  <a:cubicBezTo>
                    <a:pt x="77258" y="16004"/>
                    <a:pt x="77320" y="16045"/>
                    <a:pt x="77382" y="16107"/>
                  </a:cubicBezTo>
                  <a:cubicBezTo>
                    <a:pt x="77465" y="16190"/>
                    <a:pt x="77548" y="16315"/>
                    <a:pt x="77590" y="16439"/>
                  </a:cubicBezTo>
                  <a:cubicBezTo>
                    <a:pt x="77755" y="16771"/>
                    <a:pt x="78108" y="16957"/>
                    <a:pt x="78460" y="16874"/>
                  </a:cubicBezTo>
                  <a:cubicBezTo>
                    <a:pt x="78419" y="16709"/>
                    <a:pt x="78398" y="16480"/>
                    <a:pt x="78605" y="16439"/>
                  </a:cubicBezTo>
                  <a:cubicBezTo>
                    <a:pt x="78750" y="16398"/>
                    <a:pt x="78875" y="16460"/>
                    <a:pt x="78999" y="16439"/>
                  </a:cubicBezTo>
                  <a:cubicBezTo>
                    <a:pt x="78895" y="15942"/>
                    <a:pt x="78439" y="15589"/>
                    <a:pt x="78087" y="15278"/>
                  </a:cubicBezTo>
                  <a:cubicBezTo>
                    <a:pt x="77963" y="15175"/>
                    <a:pt x="77818" y="15071"/>
                    <a:pt x="77714" y="14967"/>
                  </a:cubicBezTo>
                  <a:cubicBezTo>
                    <a:pt x="77610" y="14864"/>
                    <a:pt x="77548" y="14739"/>
                    <a:pt x="77424" y="14822"/>
                  </a:cubicBezTo>
                  <a:cubicBezTo>
                    <a:pt x="77237" y="14926"/>
                    <a:pt x="77092" y="15112"/>
                    <a:pt x="77030" y="15299"/>
                  </a:cubicBezTo>
                  <a:cubicBezTo>
                    <a:pt x="76740" y="15071"/>
                    <a:pt x="76449" y="15216"/>
                    <a:pt x="76139" y="15237"/>
                  </a:cubicBezTo>
                  <a:cubicBezTo>
                    <a:pt x="75993" y="15257"/>
                    <a:pt x="75869" y="15195"/>
                    <a:pt x="75807" y="15092"/>
                  </a:cubicBezTo>
                  <a:cubicBezTo>
                    <a:pt x="75703" y="14926"/>
                    <a:pt x="75724" y="14947"/>
                    <a:pt x="75517" y="14967"/>
                  </a:cubicBezTo>
                  <a:cubicBezTo>
                    <a:pt x="75413" y="14988"/>
                    <a:pt x="75309" y="14988"/>
                    <a:pt x="75206" y="15029"/>
                  </a:cubicBezTo>
                  <a:cubicBezTo>
                    <a:pt x="75289" y="14884"/>
                    <a:pt x="75330" y="14760"/>
                    <a:pt x="75330" y="14615"/>
                  </a:cubicBezTo>
                  <a:cubicBezTo>
                    <a:pt x="75475" y="14656"/>
                    <a:pt x="75579" y="14573"/>
                    <a:pt x="75745" y="14615"/>
                  </a:cubicBezTo>
                  <a:cubicBezTo>
                    <a:pt x="75828" y="14636"/>
                    <a:pt x="75910" y="14677"/>
                    <a:pt x="75973" y="14739"/>
                  </a:cubicBezTo>
                  <a:cubicBezTo>
                    <a:pt x="76139" y="14905"/>
                    <a:pt x="76408" y="14947"/>
                    <a:pt x="76595" y="14822"/>
                  </a:cubicBezTo>
                  <a:cubicBezTo>
                    <a:pt x="76387" y="14553"/>
                    <a:pt x="76636" y="14553"/>
                    <a:pt x="76781" y="14428"/>
                  </a:cubicBezTo>
                  <a:cubicBezTo>
                    <a:pt x="76719" y="14345"/>
                    <a:pt x="76781" y="14366"/>
                    <a:pt x="76864" y="14283"/>
                  </a:cubicBezTo>
                  <a:cubicBezTo>
                    <a:pt x="77051" y="13806"/>
                    <a:pt x="77755" y="13848"/>
                    <a:pt x="77880" y="14345"/>
                  </a:cubicBezTo>
                  <a:cubicBezTo>
                    <a:pt x="78046" y="14221"/>
                    <a:pt x="78149" y="14034"/>
                    <a:pt x="78191" y="13827"/>
                  </a:cubicBezTo>
                  <a:cubicBezTo>
                    <a:pt x="78087" y="13661"/>
                    <a:pt x="77921" y="13537"/>
                    <a:pt x="77714" y="13495"/>
                  </a:cubicBezTo>
                  <a:cubicBezTo>
                    <a:pt x="77465" y="13433"/>
                    <a:pt x="77030" y="13516"/>
                    <a:pt x="76905" y="13226"/>
                  </a:cubicBezTo>
                  <a:cubicBezTo>
                    <a:pt x="76843" y="13081"/>
                    <a:pt x="76905" y="12977"/>
                    <a:pt x="76760" y="12936"/>
                  </a:cubicBezTo>
                  <a:cubicBezTo>
                    <a:pt x="76595" y="12915"/>
                    <a:pt x="76449" y="12936"/>
                    <a:pt x="76449" y="12791"/>
                  </a:cubicBezTo>
                  <a:cubicBezTo>
                    <a:pt x="76491" y="12604"/>
                    <a:pt x="76408" y="12418"/>
                    <a:pt x="76263" y="12314"/>
                  </a:cubicBezTo>
                  <a:cubicBezTo>
                    <a:pt x="76408" y="12272"/>
                    <a:pt x="76574" y="12210"/>
                    <a:pt x="76740" y="12148"/>
                  </a:cubicBezTo>
                  <a:cubicBezTo>
                    <a:pt x="76719" y="12314"/>
                    <a:pt x="76615" y="12231"/>
                    <a:pt x="76491" y="12293"/>
                  </a:cubicBezTo>
                  <a:cubicBezTo>
                    <a:pt x="76595" y="12480"/>
                    <a:pt x="76760" y="12625"/>
                    <a:pt x="76947" y="12729"/>
                  </a:cubicBezTo>
                  <a:cubicBezTo>
                    <a:pt x="77071" y="12770"/>
                    <a:pt x="77175" y="12832"/>
                    <a:pt x="77279" y="12894"/>
                  </a:cubicBezTo>
                  <a:cubicBezTo>
                    <a:pt x="77527" y="13143"/>
                    <a:pt x="77838" y="13309"/>
                    <a:pt x="78170" y="13433"/>
                  </a:cubicBezTo>
                  <a:cubicBezTo>
                    <a:pt x="78357" y="13516"/>
                    <a:pt x="78564" y="13599"/>
                    <a:pt x="78750" y="13661"/>
                  </a:cubicBezTo>
                  <a:lnTo>
                    <a:pt x="78999" y="13786"/>
                  </a:lnTo>
                  <a:cubicBezTo>
                    <a:pt x="79103" y="13827"/>
                    <a:pt x="79123" y="13786"/>
                    <a:pt x="79186" y="13682"/>
                  </a:cubicBezTo>
                  <a:cubicBezTo>
                    <a:pt x="79351" y="13433"/>
                    <a:pt x="79393" y="13102"/>
                    <a:pt x="79289" y="12832"/>
                  </a:cubicBezTo>
                  <a:cubicBezTo>
                    <a:pt x="79248" y="12729"/>
                    <a:pt x="79227" y="12563"/>
                    <a:pt x="79103" y="12583"/>
                  </a:cubicBezTo>
                  <a:cubicBezTo>
                    <a:pt x="79041" y="12604"/>
                    <a:pt x="78978" y="12604"/>
                    <a:pt x="78916" y="12583"/>
                  </a:cubicBezTo>
                  <a:cubicBezTo>
                    <a:pt x="78813" y="12563"/>
                    <a:pt x="78730" y="12521"/>
                    <a:pt x="78647" y="12459"/>
                  </a:cubicBezTo>
                  <a:cubicBezTo>
                    <a:pt x="78502" y="12293"/>
                    <a:pt x="78357" y="12169"/>
                    <a:pt x="78170" y="12065"/>
                  </a:cubicBezTo>
                  <a:cubicBezTo>
                    <a:pt x="78046" y="12024"/>
                    <a:pt x="77880" y="12003"/>
                    <a:pt x="77735" y="12044"/>
                  </a:cubicBezTo>
                  <a:cubicBezTo>
                    <a:pt x="77631" y="11962"/>
                    <a:pt x="77548" y="11837"/>
                    <a:pt x="77424" y="11754"/>
                  </a:cubicBezTo>
                  <a:cubicBezTo>
                    <a:pt x="77341" y="11692"/>
                    <a:pt x="77279" y="11671"/>
                    <a:pt x="77196" y="11671"/>
                  </a:cubicBezTo>
                  <a:cubicBezTo>
                    <a:pt x="77196" y="11547"/>
                    <a:pt x="77175" y="11443"/>
                    <a:pt x="77175" y="11340"/>
                  </a:cubicBezTo>
                  <a:cubicBezTo>
                    <a:pt x="77154" y="11153"/>
                    <a:pt x="77092" y="10987"/>
                    <a:pt x="76988" y="10842"/>
                  </a:cubicBezTo>
                  <a:cubicBezTo>
                    <a:pt x="77610" y="10635"/>
                    <a:pt x="78585" y="10200"/>
                    <a:pt x="78315" y="9370"/>
                  </a:cubicBezTo>
                  <a:cubicBezTo>
                    <a:pt x="79206" y="9661"/>
                    <a:pt x="78564" y="10137"/>
                    <a:pt x="78336" y="9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3"/>
            <p:cNvSpPr/>
            <p:nvPr/>
          </p:nvSpPr>
          <p:spPr>
            <a:xfrm>
              <a:off x="6302093" y="0"/>
              <a:ext cx="2841923" cy="2081000"/>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43"/>
          <p:cNvSpPr txBox="1"/>
          <p:nvPr>
            <p:ph idx="1" type="subTitle"/>
          </p:nvPr>
        </p:nvSpPr>
        <p:spPr>
          <a:xfrm>
            <a:off x="713225" y="2730825"/>
            <a:ext cx="2415300" cy="6033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You can enter a subtitle here if you need it</a:t>
            </a:r>
            <a:endParaRPr/>
          </a:p>
        </p:txBody>
      </p:sp>
      <p:sp>
        <p:nvSpPr>
          <p:cNvPr id="551" name="Google Shape;551;p43"/>
          <p:cNvSpPr/>
          <p:nvPr/>
        </p:nvSpPr>
        <p:spPr>
          <a:xfrm>
            <a:off x="-314877" y="4335475"/>
            <a:ext cx="9773755" cy="1503728"/>
          </a:xfrm>
          <a:custGeom>
            <a:rect b="b" l="l" r="r" t="t"/>
            <a:pathLst>
              <a:path extrusionOk="0" h="31344" w="203726">
                <a:moveTo>
                  <a:pt x="202254" y="14553"/>
                </a:moveTo>
                <a:cubicBezTo>
                  <a:pt x="202192" y="14366"/>
                  <a:pt x="202005" y="14200"/>
                  <a:pt x="202337" y="14117"/>
                </a:cubicBezTo>
                <a:cubicBezTo>
                  <a:pt x="202254" y="13910"/>
                  <a:pt x="202046" y="13765"/>
                  <a:pt x="201818" y="13786"/>
                </a:cubicBezTo>
                <a:cubicBezTo>
                  <a:pt x="201632" y="13786"/>
                  <a:pt x="201466" y="13516"/>
                  <a:pt x="201590" y="13371"/>
                </a:cubicBezTo>
                <a:cubicBezTo>
                  <a:pt x="201694" y="13454"/>
                  <a:pt x="201694" y="13475"/>
                  <a:pt x="201798" y="13413"/>
                </a:cubicBezTo>
                <a:cubicBezTo>
                  <a:pt x="201839" y="13392"/>
                  <a:pt x="201901" y="13371"/>
                  <a:pt x="201964" y="13350"/>
                </a:cubicBezTo>
                <a:cubicBezTo>
                  <a:pt x="202046" y="13350"/>
                  <a:pt x="202129" y="13392"/>
                  <a:pt x="202212" y="13454"/>
                </a:cubicBezTo>
                <a:cubicBezTo>
                  <a:pt x="202378" y="13599"/>
                  <a:pt x="202482" y="13806"/>
                  <a:pt x="202689" y="13910"/>
                </a:cubicBezTo>
                <a:cubicBezTo>
                  <a:pt x="202813" y="13972"/>
                  <a:pt x="203021" y="14034"/>
                  <a:pt x="203104" y="13910"/>
                </a:cubicBezTo>
                <a:cubicBezTo>
                  <a:pt x="203207" y="13765"/>
                  <a:pt x="203269" y="13599"/>
                  <a:pt x="203269" y="13433"/>
                </a:cubicBezTo>
                <a:cubicBezTo>
                  <a:pt x="203249" y="13102"/>
                  <a:pt x="202938" y="12832"/>
                  <a:pt x="202606" y="12894"/>
                </a:cubicBezTo>
                <a:cubicBezTo>
                  <a:pt x="202668" y="12770"/>
                  <a:pt x="202689" y="12646"/>
                  <a:pt x="202668" y="12500"/>
                </a:cubicBezTo>
                <a:cubicBezTo>
                  <a:pt x="202648" y="12335"/>
                  <a:pt x="202606" y="12169"/>
                  <a:pt x="202565" y="12024"/>
                </a:cubicBezTo>
                <a:cubicBezTo>
                  <a:pt x="202648" y="12024"/>
                  <a:pt x="202689" y="11962"/>
                  <a:pt x="202668" y="11879"/>
                </a:cubicBezTo>
                <a:cubicBezTo>
                  <a:pt x="202627" y="11858"/>
                  <a:pt x="202585" y="11837"/>
                  <a:pt x="202544" y="11837"/>
                </a:cubicBezTo>
                <a:cubicBezTo>
                  <a:pt x="202420" y="11837"/>
                  <a:pt x="202440" y="11837"/>
                  <a:pt x="202337" y="11754"/>
                </a:cubicBezTo>
                <a:cubicBezTo>
                  <a:pt x="202482" y="11671"/>
                  <a:pt x="202565" y="11547"/>
                  <a:pt x="202751" y="11588"/>
                </a:cubicBezTo>
                <a:cubicBezTo>
                  <a:pt x="202813" y="11423"/>
                  <a:pt x="202855" y="11257"/>
                  <a:pt x="202813" y="11091"/>
                </a:cubicBezTo>
                <a:cubicBezTo>
                  <a:pt x="202813" y="10801"/>
                  <a:pt x="203104" y="10780"/>
                  <a:pt x="203311" y="10676"/>
                </a:cubicBezTo>
                <a:cubicBezTo>
                  <a:pt x="203435" y="10635"/>
                  <a:pt x="203560" y="10531"/>
                  <a:pt x="203622" y="10428"/>
                </a:cubicBezTo>
                <a:cubicBezTo>
                  <a:pt x="203726" y="10241"/>
                  <a:pt x="203539" y="10075"/>
                  <a:pt x="203394" y="9992"/>
                </a:cubicBezTo>
                <a:cubicBezTo>
                  <a:pt x="203104" y="9847"/>
                  <a:pt x="202751" y="9992"/>
                  <a:pt x="202689" y="10303"/>
                </a:cubicBezTo>
                <a:cubicBezTo>
                  <a:pt x="202461" y="10034"/>
                  <a:pt x="202109" y="10158"/>
                  <a:pt x="201839" y="10303"/>
                </a:cubicBezTo>
                <a:cubicBezTo>
                  <a:pt x="201694" y="10407"/>
                  <a:pt x="201528" y="10531"/>
                  <a:pt x="201404" y="10635"/>
                </a:cubicBezTo>
                <a:cubicBezTo>
                  <a:pt x="201279" y="10739"/>
                  <a:pt x="201176" y="10904"/>
                  <a:pt x="201010" y="10821"/>
                </a:cubicBezTo>
                <a:cubicBezTo>
                  <a:pt x="201114" y="10780"/>
                  <a:pt x="201238" y="10697"/>
                  <a:pt x="201197" y="10573"/>
                </a:cubicBezTo>
                <a:cubicBezTo>
                  <a:pt x="201155" y="10469"/>
                  <a:pt x="201093" y="10365"/>
                  <a:pt x="200989" y="10303"/>
                </a:cubicBezTo>
                <a:cubicBezTo>
                  <a:pt x="200803" y="10220"/>
                  <a:pt x="200595" y="10303"/>
                  <a:pt x="200492" y="10490"/>
                </a:cubicBezTo>
                <a:cubicBezTo>
                  <a:pt x="200492" y="10448"/>
                  <a:pt x="200678" y="10179"/>
                  <a:pt x="200699" y="10137"/>
                </a:cubicBezTo>
                <a:cubicBezTo>
                  <a:pt x="200782" y="9972"/>
                  <a:pt x="200823" y="9785"/>
                  <a:pt x="200823" y="9619"/>
                </a:cubicBezTo>
                <a:cubicBezTo>
                  <a:pt x="200616" y="9640"/>
                  <a:pt x="200450" y="9785"/>
                  <a:pt x="200430" y="9474"/>
                </a:cubicBezTo>
                <a:cubicBezTo>
                  <a:pt x="200284" y="9516"/>
                  <a:pt x="200243" y="9598"/>
                  <a:pt x="200098" y="9536"/>
                </a:cubicBezTo>
                <a:cubicBezTo>
                  <a:pt x="200056" y="9619"/>
                  <a:pt x="199994" y="9702"/>
                  <a:pt x="199891" y="9744"/>
                </a:cubicBezTo>
                <a:cubicBezTo>
                  <a:pt x="199932" y="9702"/>
                  <a:pt x="199974" y="9661"/>
                  <a:pt x="199994" y="9619"/>
                </a:cubicBezTo>
                <a:cubicBezTo>
                  <a:pt x="200056" y="9516"/>
                  <a:pt x="199974" y="9495"/>
                  <a:pt x="199870" y="9433"/>
                </a:cubicBezTo>
                <a:cubicBezTo>
                  <a:pt x="200036" y="9350"/>
                  <a:pt x="200181" y="9246"/>
                  <a:pt x="200305" y="9101"/>
                </a:cubicBezTo>
                <a:cubicBezTo>
                  <a:pt x="200471" y="8873"/>
                  <a:pt x="200409" y="8707"/>
                  <a:pt x="200181" y="8583"/>
                </a:cubicBezTo>
                <a:cubicBezTo>
                  <a:pt x="199828" y="8375"/>
                  <a:pt x="199372" y="8624"/>
                  <a:pt x="199372" y="9018"/>
                </a:cubicBezTo>
                <a:cubicBezTo>
                  <a:pt x="199269" y="8935"/>
                  <a:pt x="199144" y="8873"/>
                  <a:pt x="199020" y="8811"/>
                </a:cubicBezTo>
                <a:cubicBezTo>
                  <a:pt x="199061" y="8624"/>
                  <a:pt x="198999" y="8438"/>
                  <a:pt x="198875" y="8292"/>
                </a:cubicBezTo>
                <a:cubicBezTo>
                  <a:pt x="198833" y="8230"/>
                  <a:pt x="198792" y="8147"/>
                  <a:pt x="198792" y="8064"/>
                </a:cubicBezTo>
                <a:cubicBezTo>
                  <a:pt x="198771" y="8023"/>
                  <a:pt x="198771" y="7961"/>
                  <a:pt x="198792" y="7919"/>
                </a:cubicBezTo>
                <a:cubicBezTo>
                  <a:pt x="198813" y="7816"/>
                  <a:pt x="198751" y="7795"/>
                  <a:pt x="198668" y="7754"/>
                </a:cubicBezTo>
                <a:cubicBezTo>
                  <a:pt x="198523" y="7671"/>
                  <a:pt x="197901" y="7526"/>
                  <a:pt x="197984" y="7836"/>
                </a:cubicBezTo>
                <a:cubicBezTo>
                  <a:pt x="198004" y="7982"/>
                  <a:pt x="198046" y="8127"/>
                  <a:pt x="198066" y="8272"/>
                </a:cubicBezTo>
                <a:cubicBezTo>
                  <a:pt x="198066" y="8334"/>
                  <a:pt x="198149" y="8458"/>
                  <a:pt x="198066" y="8458"/>
                </a:cubicBezTo>
                <a:cubicBezTo>
                  <a:pt x="198004" y="8479"/>
                  <a:pt x="197942" y="8417"/>
                  <a:pt x="197901" y="8375"/>
                </a:cubicBezTo>
                <a:cubicBezTo>
                  <a:pt x="197756" y="8603"/>
                  <a:pt x="197818" y="8749"/>
                  <a:pt x="197942" y="8956"/>
                </a:cubicBezTo>
                <a:cubicBezTo>
                  <a:pt x="197776" y="8873"/>
                  <a:pt x="197735" y="8728"/>
                  <a:pt x="197610" y="8624"/>
                </a:cubicBezTo>
                <a:cubicBezTo>
                  <a:pt x="197486" y="8541"/>
                  <a:pt x="197569" y="8500"/>
                  <a:pt x="197590" y="8375"/>
                </a:cubicBezTo>
                <a:cubicBezTo>
                  <a:pt x="197631" y="8272"/>
                  <a:pt x="197631" y="8168"/>
                  <a:pt x="197590" y="8085"/>
                </a:cubicBezTo>
                <a:cubicBezTo>
                  <a:pt x="197486" y="7691"/>
                  <a:pt x="196906" y="7982"/>
                  <a:pt x="196864" y="8313"/>
                </a:cubicBezTo>
                <a:cubicBezTo>
                  <a:pt x="196698" y="8210"/>
                  <a:pt x="196533" y="8127"/>
                  <a:pt x="196325" y="8064"/>
                </a:cubicBezTo>
                <a:cubicBezTo>
                  <a:pt x="196450" y="7857"/>
                  <a:pt x="196636" y="7857"/>
                  <a:pt x="196802" y="8044"/>
                </a:cubicBezTo>
                <a:cubicBezTo>
                  <a:pt x="197009" y="7795"/>
                  <a:pt x="197030" y="7422"/>
                  <a:pt x="196823" y="7173"/>
                </a:cubicBezTo>
                <a:cubicBezTo>
                  <a:pt x="196740" y="7049"/>
                  <a:pt x="196698" y="6904"/>
                  <a:pt x="196719" y="6779"/>
                </a:cubicBezTo>
                <a:cubicBezTo>
                  <a:pt x="196761" y="6613"/>
                  <a:pt x="196781" y="6634"/>
                  <a:pt x="196636" y="6510"/>
                </a:cubicBezTo>
                <a:cubicBezTo>
                  <a:pt x="196533" y="6448"/>
                  <a:pt x="196408" y="6385"/>
                  <a:pt x="196284" y="6365"/>
                </a:cubicBezTo>
                <a:cubicBezTo>
                  <a:pt x="196159" y="6323"/>
                  <a:pt x="196035" y="6344"/>
                  <a:pt x="195931" y="6385"/>
                </a:cubicBezTo>
                <a:cubicBezTo>
                  <a:pt x="195724" y="6468"/>
                  <a:pt x="195786" y="6510"/>
                  <a:pt x="195828" y="6696"/>
                </a:cubicBezTo>
                <a:cubicBezTo>
                  <a:pt x="195869" y="6966"/>
                  <a:pt x="195890" y="7256"/>
                  <a:pt x="195952" y="7526"/>
                </a:cubicBezTo>
                <a:cubicBezTo>
                  <a:pt x="195994" y="7733"/>
                  <a:pt x="196056" y="7919"/>
                  <a:pt x="196159" y="8127"/>
                </a:cubicBezTo>
                <a:cubicBezTo>
                  <a:pt x="196242" y="8292"/>
                  <a:pt x="196222" y="8417"/>
                  <a:pt x="195994" y="8417"/>
                </a:cubicBezTo>
                <a:cubicBezTo>
                  <a:pt x="196097" y="8811"/>
                  <a:pt x="196325" y="8728"/>
                  <a:pt x="196615" y="8852"/>
                </a:cubicBezTo>
                <a:cubicBezTo>
                  <a:pt x="196553" y="8935"/>
                  <a:pt x="196533" y="9039"/>
                  <a:pt x="196512" y="9142"/>
                </a:cubicBezTo>
                <a:cubicBezTo>
                  <a:pt x="196346" y="9059"/>
                  <a:pt x="196159" y="9018"/>
                  <a:pt x="195994" y="9018"/>
                </a:cubicBezTo>
                <a:cubicBezTo>
                  <a:pt x="195911" y="8914"/>
                  <a:pt x="195848" y="8790"/>
                  <a:pt x="195766" y="8666"/>
                </a:cubicBezTo>
                <a:cubicBezTo>
                  <a:pt x="195662" y="8541"/>
                  <a:pt x="195517" y="8438"/>
                  <a:pt x="195330" y="8417"/>
                </a:cubicBezTo>
                <a:cubicBezTo>
                  <a:pt x="195289" y="8458"/>
                  <a:pt x="195247" y="8396"/>
                  <a:pt x="195185" y="8355"/>
                </a:cubicBezTo>
                <a:cubicBezTo>
                  <a:pt x="195082" y="8313"/>
                  <a:pt x="194957" y="8292"/>
                  <a:pt x="194853" y="8292"/>
                </a:cubicBezTo>
                <a:cubicBezTo>
                  <a:pt x="194853" y="8375"/>
                  <a:pt x="194833" y="8458"/>
                  <a:pt x="194791" y="8541"/>
                </a:cubicBezTo>
                <a:cubicBezTo>
                  <a:pt x="194729" y="8479"/>
                  <a:pt x="194646" y="8417"/>
                  <a:pt x="194584" y="8355"/>
                </a:cubicBezTo>
                <a:cubicBezTo>
                  <a:pt x="194708" y="8313"/>
                  <a:pt x="194812" y="8230"/>
                  <a:pt x="194874" y="8106"/>
                </a:cubicBezTo>
                <a:cubicBezTo>
                  <a:pt x="194916" y="8044"/>
                  <a:pt x="194936" y="7982"/>
                  <a:pt x="194936" y="7919"/>
                </a:cubicBezTo>
                <a:cubicBezTo>
                  <a:pt x="194833" y="7857"/>
                  <a:pt x="194708" y="7816"/>
                  <a:pt x="194605" y="7754"/>
                </a:cubicBezTo>
                <a:lnTo>
                  <a:pt x="194377" y="7608"/>
                </a:lnTo>
                <a:cubicBezTo>
                  <a:pt x="194397" y="7526"/>
                  <a:pt x="194439" y="7422"/>
                  <a:pt x="194480" y="7339"/>
                </a:cubicBezTo>
                <a:cubicBezTo>
                  <a:pt x="194543" y="7173"/>
                  <a:pt x="194625" y="6966"/>
                  <a:pt x="194480" y="6841"/>
                </a:cubicBezTo>
                <a:cubicBezTo>
                  <a:pt x="194335" y="7049"/>
                  <a:pt x="194273" y="7297"/>
                  <a:pt x="194273" y="7567"/>
                </a:cubicBezTo>
                <a:cubicBezTo>
                  <a:pt x="194149" y="7505"/>
                  <a:pt x="193796" y="7484"/>
                  <a:pt x="193755" y="7401"/>
                </a:cubicBezTo>
                <a:cubicBezTo>
                  <a:pt x="193713" y="7318"/>
                  <a:pt x="193589" y="7318"/>
                  <a:pt x="193506" y="7297"/>
                </a:cubicBezTo>
                <a:cubicBezTo>
                  <a:pt x="193361" y="7256"/>
                  <a:pt x="193237" y="7277"/>
                  <a:pt x="193112" y="7318"/>
                </a:cubicBezTo>
                <a:cubicBezTo>
                  <a:pt x="193112" y="7173"/>
                  <a:pt x="193278" y="6945"/>
                  <a:pt x="193237" y="6862"/>
                </a:cubicBezTo>
                <a:cubicBezTo>
                  <a:pt x="193154" y="6738"/>
                  <a:pt x="193071" y="6634"/>
                  <a:pt x="192967" y="6531"/>
                </a:cubicBezTo>
                <a:cubicBezTo>
                  <a:pt x="192843" y="6468"/>
                  <a:pt x="192718" y="6427"/>
                  <a:pt x="192594" y="6427"/>
                </a:cubicBezTo>
                <a:cubicBezTo>
                  <a:pt x="192428" y="6427"/>
                  <a:pt x="192449" y="6468"/>
                  <a:pt x="192407" y="6613"/>
                </a:cubicBezTo>
                <a:cubicBezTo>
                  <a:pt x="192387" y="6759"/>
                  <a:pt x="192366" y="6841"/>
                  <a:pt x="192325" y="6966"/>
                </a:cubicBezTo>
                <a:cubicBezTo>
                  <a:pt x="192304" y="7090"/>
                  <a:pt x="192283" y="7152"/>
                  <a:pt x="192262" y="7235"/>
                </a:cubicBezTo>
                <a:cubicBezTo>
                  <a:pt x="192242" y="7339"/>
                  <a:pt x="192179" y="7443"/>
                  <a:pt x="192076" y="7526"/>
                </a:cubicBezTo>
                <a:cubicBezTo>
                  <a:pt x="191951" y="7629"/>
                  <a:pt x="191889" y="7774"/>
                  <a:pt x="191910" y="7940"/>
                </a:cubicBezTo>
                <a:cubicBezTo>
                  <a:pt x="191910" y="8064"/>
                  <a:pt x="191951" y="8189"/>
                  <a:pt x="191951" y="8313"/>
                </a:cubicBezTo>
                <a:cubicBezTo>
                  <a:pt x="191951" y="8375"/>
                  <a:pt x="191931" y="8458"/>
                  <a:pt x="191889" y="8521"/>
                </a:cubicBezTo>
                <a:cubicBezTo>
                  <a:pt x="191827" y="8583"/>
                  <a:pt x="191703" y="8686"/>
                  <a:pt x="191806" y="8749"/>
                </a:cubicBezTo>
                <a:cubicBezTo>
                  <a:pt x="191765" y="8811"/>
                  <a:pt x="191516" y="8873"/>
                  <a:pt x="191454" y="8914"/>
                </a:cubicBezTo>
                <a:cubicBezTo>
                  <a:pt x="191412" y="8873"/>
                  <a:pt x="191350" y="8831"/>
                  <a:pt x="191309" y="8769"/>
                </a:cubicBezTo>
                <a:cubicBezTo>
                  <a:pt x="191330" y="8749"/>
                  <a:pt x="191371" y="8749"/>
                  <a:pt x="191392" y="8769"/>
                </a:cubicBezTo>
                <a:cubicBezTo>
                  <a:pt x="191371" y="8707"/>
                  <a:pt x="191392" y="8666"/>
                  <a:pt x="191454" y="8666"/>
                </a:cubicBezTo>
                <a:cubicBezTo>
                  <a:pt x="191412" y="8583"/>
                  <a:pt x="191309" y="8521"/>
                  <a:pt x="191392" y="8438"/>
                </a:cubicBezTo>
                <a:cubicBezTo>
                  <a:pt x="191454" y="8355"/>
                  <a:pt x="191516" y="8334"/>
                  <a:pt x="191537" y="8272"/>
                </a:cubicBezTo>
                <a:cubicBezTo>
                  <a:pt x="191578" y="8147"/>
                  <a:pt x="191620" y="7940"/>
                  <a:pt x="191433" y="8002"/>
                </a:cubicBezTo>
                <a:cubicBezTo>
                  <a:pt x="191454" y="8023"/>
                  <a:pt x="191454" y="8064"/>
                  <a:pt x="191433" y="8106"/>
                </a:cubicBezTo>
                <a:cubicBezTo>
                  <a:pt x="191371" y="8002"/>
                  <a:pt x="191350" y="7899"/>
                  <a:pt x="191371" y="7795"/>
                </a:cubicBezTo>
                <a:cubicBezTo>
                  <a:pt x="191433" y="7608"/>
                  <a:pt x="191475" y="7712"/>
                  <a:pt x="191620" y="7691"/>
                </a:cubicBezTo>
                <a:cubicBezTo>
                  <a:pt x="191475" y="7608"/>
                  <a:pt x="191495" y="7567"/>
                  <a:pt x="191599" y="7463"/>
                </a:cubicBezTo>
                <a:cubicBezTo>
                  <a:pt x="191682" y="7380"/>
                  <a:pt x="191744" y="7277"/>
                  <a:pt x="191827" y="7194"/>
                </a:cubicBezTo>
                <a:cubicBezTo>
                  <a:pt x="191951" y="7028"/>
                  <a:pt x="192138" y="6593"/>
                  <a:pt x="191931" y="6448"/>
                </a:cubicBezTo>
                <a:cubicBezTo>
                  <a:pt x="191475" y="6157"/>
                  <a:pt x="190791" y="6303"/>
                  <a:pt x="190708" y="6904"/>
                </a:cubicBezTo>
                <a:cubicBezTo>
                  <a:pt x="190563" y="6821"/>
                  <a:pt x="190376" y="6759"/>
                  <a:pt x="190231" y="6883"/>
                </a:cubicBezTo>
                <a:cubicBezTo>
                  <a:pt x="190355" y="6945"/>
                  <a:pt x="190708" y="7069"/>
                  <a:pt x="190728" y="7173"/>
                </a:cubicBezTo>
                <a:cubicBezTo>
                  <a:pt x="190293" y="6987"/>
                  <a:pt x="189941" y="7297"/>
                  <a:pt x="189692" y="7650"/>
                </a:cubicBezTo>
                <a:cubicBezTo>
                  <a:pt x="189526" y="7484"/>
                  <a:pt x="189505" y="7256"/>
                  <a:pt x="189340" y="7090"/>
                </a:cubicBezTo>
                <a:cubicBezTo>
                  <a:pt x="189194" y="7256"/>
                  <a:pt x="189153" y="7505"/>
                  <a:pt x="188904" y="7256"/>
                </a:cubicBezTo>
                <a:cubicBezTo>
                  <a:pt x="188884" y="7339"/>
                  <a:pt x="188863" y="7339"/>
                  <a:pt x="188821" y="7297"/>
                </a:cubicBezTo>
                <a:cubicBezTo>
                  <a:pt x="188821" y="7360"/>
                  <a:pt x="188801" y="7422"/>
                  <a:pt x="188801" y="7484"/>
                </a:cubicBezTo>
                <a:cubicBezTo>
                  <a:pt x="188759" y="7484"/>
                  <a:pt x="188718" y="7380"/>
                  <a:pt x="188656" y="7360"/>
                </a:cubicBezTo>
                <a:cubicBezTo>
                  <a:pt x="188656" y="7463"/>
                  <a:pt x="188614" y="7463"/>
                  <a:pt x="188531" y="7422"/>
                </a:cubicBezTo>
                <a:cubicBezTo>
                  <a:pt x="188531" y="7360"/>
                  <a:pt x="188531" y="7297"/>
                  <a:pt x="188510" y="7256"/>
                </a:cubicBezTo>
                <a:cubicBezTo>
                  <a:pt x="188531" y="7152"/>
                  <a:pt x="188531" y="7028"/>
                  <a:pt x="188510" y="6904"/>
                </a:cubicBezTo>
                <a:cubicBezTo>
                  <a:pt x="188469" y="6759"/>
                  <a:pt x="188407" y="6676"/>
                  <a:pt x="188262" y="6676"/>
                </a:cubicBezTo>
                <a:cubicBezTo>
                  <a:pt x="188137" y="6655"/>
                  <a:pt x="188013" y="6676"/>
                  <a:pt x="187909" y="6738"/>
                </a:cubicBezTo>
                <a:cubicBezTo>
                  <a:pt x="187806" y="6779"/>
                  <a:pt x="187723" y="6841"/>
                  <a:pt x="187661" y="6924"/>
                </a:cubicBezTo>
                <a:cubicBezTo>
                  <a:pt x="187619" y="7028"/>
                  <a:pt x="187474" y="6924"/>
                  <a:pt x="187350" y="6966"/>
                </a:cubicBezTo>
                <a:cubicBezTo>
                  <a:pt x="187225" y="6987"/>
                  <a:pt x="187122" y="7049"/>
                  <a:pt x="187018" y="7132"/>
                </a:cubicBezTo>
                <a:cubicBezTo>
                  <a:pt x="187101" y="7277"/>
                  <a:pt x="187163" y="7422"/>
                  <a:pt x="187204" y="7567"/>
                </a:cubicBezTo>
                <a:cubicBezTo>
                  <a:pt x="187122" y="7546"/>
                  <a:pt x="187204" y="7691"/>
                  <a:pt x="187204" y="7733"/>
                </a:cubicBezTo>
                <a:cubicBezTo>
                  <a:pt x="187246" y="7836"/>
                  <a:pt x="187246" y="7940"/>
                  <a:pt x="187184" y="8023"/>
                </a:cubicBezTo>
                <a:cubicBezTo>
                  <a:pt x="186935" y="7754"/>
                  <a:pt x="186686" y="7339"/>
                  <a:pt x="186292" y="7256"/>
                </a:cubicBezTo>
                <a:cubicBezTo>
                  <a:pt x="186251" y="7443"/>
                  <a:pt x="186355" y="7671"/>
                  <a:pt x="186023" y="7567"/>
                </a:cubicBezTo>
                <a:cubicBezTo>
                  <a:pt x="185981" y="7754"/>
                  <a:pt x="186044" y="7919"/>
                  <a:pt x="186189" y="8044"/>
                </a:cubicBezTo>
                <a:cubicBezTo>
                  <a:pt x="186127" y="8064"/>
                  <a:pt x="186064" y="8085"/>
                  <a:pt x="186023" y="8127"/>
                </a:cubicBezTo>
                <a:cubicBezTo>
                  <a:pt x="185919" y="8210"/>
                  <a:pt x="186023" y="8313"/>
                  <a:pt x="186064" y="8417"/>
                </a:cubicBezTo>
                <a:cubicBezTo>
                  <a:pt x="185774" y="8375"/>
                  <a:pt x="185774" y="8064"/>
                  <a:pt x="185733" y="7836"/>
                </a:cubicBezTo>
                <a:cubicBezTo>
                  <a:pt x="185691" y="7691"/>
                  <a:pt x="185629" y="7567"/>
                  <a:pt x="185525" y="7463"/>
                </a:cubicBezTo>
                <a:cubicBezTo>
                  <a:pt x="185339" y="7297"/>
                  <a:pt x="185194" y="7380"/>
                  <a:pt x="185049" y="7526"/>
                </a:cubicBezTo>
                <a:cubicBezTo>
                  <a:pt x="185028" y="7443"/>
                  <a:pt x="184986" y="7380"/>
                  <a:pt x="184945" y="7297"/>
                </a:cubicBezTo>
                <a:cubicBezTo>
                  <a:pt x="184862" y="7215"/>
                  <a:pt x="184717" y="7277"/>
                  <a:pt x="184696" y="7380"/>
                </a:cubicBezTo>
                <a:cubicBezTo>
                  <a:pt x="184613" y="7339"/>
                  <a:pt x="184510" y="7297"/>
                  <a:pt x="184406" y="7277"/>
                </a:cubicBezTo>
                <a:cubicBezTo>
                  <a:pt x="184406" y="7360"/>
                  <a:pt x="184448" y="7463"/>
                  <a:pt x="184427" y="7546"/>
                </a:cubicBezTo>
                <a:cubicBezTo>
                  <a:pt x="184385" y="7774"/>
                  <a:pt x="184240" y="7567"/>
                  <a:pt x="184220" y="7463"/>
                </a:cubicBezTo>
                <a:cubicBezTo>
                  <a:pt x="184178" y="7339"/>
                  <a:pt x="184240" y="7318"/>
                  <a:pt x="184116" y="7297"/>
                </a:cubicBezTo>
                <a:cubicBezTo>
                  <a:pt x="184033" y="7277"/>
                  <a:pt x="183950" y="7256"/>
                  <a:pt x="183867" y="7256"/>
                </a:cubicBezTo>
                <a:cubicBezTo>
                  <a:pt x="183722" y="7256"/>
                  <a:pt x="183556" y="7297"/>
                  <a:pt x="183432" y="7380"/>
                </a:cubicBezTo>
                <a:cubicBezTo>
                  <a:pt x="183370" y="7194"/>
                  <a:pt x="183287" y="6841"/>
                  <a:pt x="183017" y="6862"/>
                </a:cubicBezTo>
                <a:cubicBezTo>
                  <a:pt x="183079" y="7090"/>
                  <a:pt x="183162" y="7297"/>
                  <a:pt x="183307" y="7505"/>
                </a:cubicBezTo>
                <a:cubicBezTo>
                  <a:pt x="183204" y="7546"/>
                  <a:pt x="183204" y="7360"/>
                  <a:pt x="183162" y="7277"/>
                </a:cubicBezTo>
                <a:cubicBezTo>
                  <a:pt x="183121" y="7152"/>
                  <a:pt x="183017" y="7090"/>
                  <a:pt x="182893" y="7069"/>
                </a:cubicBezTo>
                <a:cubicBezTo>
                  <a:pt x="182934" y="7215"/>
                  <a:pt x="182976" y="7360"/>
                  <a:pt x="183038" y="7484"/>
                </a:cubicBezTo>
                <a:cubicBezTo>
                  <a:pt x="183059" y="7588"/>
                  <a:pt x="183121" y="7588"/>
                  <a:pt x="183038" y="7671"/>
                </a:cubicBezTo>
                <a:cubicBezTo>
                  <a:pt x="182997" y="7733"/>
                  <a:pt x="182955" y="7774"/>
                  <a:pt x="182914" y="7836"/>
                </a:cubicBezTo>
                <a:cubicBezTo>
                  <a:pt x="182893" y="7795"/>
                  <a:pt x="182831" y="7795"/>
                  <a:pt x="182789" y="7795"/>
                </a:cubicBezTo>
                <a:cubicBezTo>
                  <a:pt x="182644" y="7836"/>
                  <a:pt x="182748" y="7961"/>
                  <a:pt x="182623" y="7982"/>
                </a:cubicBezTo>
                <a:cubicBezTo>
                  <a:pt x="182416" y="8002"/>
                  <a:pt x="182520" y="8292"/>
                  <a:pt x="182582" y="8417"/>
                </a:cubicBezTo>
                <a:cubicBezTo>
                  <a:pt x="182375" y="8230"/>
                  <a:pt x="182147" y="8106"/>
                  <a:pt x="182167" y="7795"/>
                </a:cubicBezTo>
                <a:cubicBezTo>
                  <a:pt x="181856" y="7671"/>
                  <a:pt x="181504" y="7712"/>
                  <a:pt x="181235" y="7919"/>
                </a:cubicBezTo>
                <a:cubicBezTo>
                  <a:pt x="181152" y="7961"/>
                  <a:pt x="181089" y="8023"/>
                  <a:pt x="181048" y="8085"/>
                </a:cubicBezTo>
                <a:cubicBezTo>
                  <a:pt x="181089" y="8168"/>
                  <a:pt x="181152" y="8251"/>
                  <a:pt x="181193" y="8334"/>
                </a:cubicBezTo>
                <a:cubicBezTo>
                  <a:pt x="181276" y="8500"/>
                  <a:pt x="181338" y="8645"/>
                  <a:pt x="181421" y="8811"/>
                </a:cubicBezTo>
                <a:cubicBezTo>
                  <a:pt x="181545" y="9101"/>
                  <a:pt x="181753" y="9350"/>
                  <a:pt x="182022" y="9536"/>
                </a:cubicBezTo>
                <a:cubicBezTo>
                  <a:pt x="182022" y="9495"/>
                  <a:pt x="182043" y="9474"/>
                  <a:pt x="182043" y="9433"/>
                </a:cubicBezTo>
                <a:cubicBezTo>
                  <a:pt x="182167" y="9536"/>
                  <a:pt x="182064" y="9702"/>
                  <a:pt x="181981" y="9806"/>
                </a:cubicBezTo>
                <a:cubicBezTo>
                  <a:pt x="182022" y="9826"/>
                  <a:pt x="182292" y="9972"/>
                  <a:pt x="182333" y="9930"/>
                </a:cubicBezTo>
                <a:cubicBezTo>
                  <a:pt x="182416" y="9951"/>
                  <a:pt x="182499" y="9930"/>
                  <a:pt x="182582" y="9909"/>
                </a:cubicBezTo>
                <a:cubicBezTo>
                  <a:pt x="182727" y="9951"/>
                  <a:pt x="182727" y="9909"/>
                  <a:pt x="182748" y="10096"/>
                </a:cubicBezTo>
                <a:cubicBezTo>
                  <a:pt x="182623" y="10096"/>
                  <a:pt x="182540" y="9992"/>
                  <a:pt x="182416" y="10013"/>
                </a:cubicBezTo>
                <a:cubicBezTo>
                  <a:pt x="182395" y="10034"/>
                  <a:pt x="182354" y="10137"/>
                  <a:pt x="182333" y="10137"/>
                </a:cubicBezTo>
                <a:cubicBezTo>
                  <a:pt x="182209" y="10117"/>
                  <a:pt x="182188" y="10013"/>
                  <a:pt x="182064" y="10096"/>
                </a:cubicBezTo>
                <a:cubicBezTo>
                  <a:pt x="182002" y="10158"/>
                  <a:pt x="181939" y="10200"/>
                  <a:pt x="181898" y="10262"/>
                </a:cubicBezTo>
                <a:cubicBezTo>
                  <a:pt x="181711" y="10241"/>
                  <a:pt x="181545" y="10303"/>
                  <a:pt x="181400" y="10386"/>
                </a:cubicBezTo>
                <a:cubicBezTo>
                  <a:pt x="181276" y="10448"/>
                  <a:pt x="181297" y="10531"/>
                  <a:pt x="181297" y="10656"/>
                </a:cubicBezTo>
                <a:cubicBezTo>
                  <a:pt x="181089" y="10614"/>
                  <a:pt x="181089" y="10718"/>
                  <a:pt x="181089" y="10904"/>
                </a:cubicBezTo>
                <a:cubicBezTo>
                  <a:pt x="181027" y="10863"/>
                  <a:pt x="180944" y="10821"/>
                  <a:pt x="180903" y="10884"/>
                </a:cubicBezTo>
                <a:cubicBezTo>
                  <a:pt x="180799" y="10739"/>
                  <a:pt x="180675" y="10614"/>
                  <a:pt x="180530" y="10511"/>
                </a:cubicBezTo>
                <a:cubicBezTo>
                  <a:pt x="180468" y="10448"/>
                  <a:pt x="180385" y="10407"/>
                  <a:pt x="180322" y="10345"/>
                </a:cubicBezTo>
                <a:cubicBezTo>
                  <a:pt x="180198" y="10262"/>
                  <a:pt x="180198" y="10241"/>
                  <a:pt x="180094" y="10324"/>
                </a:cubicBezTo>
                <a:cubicBezTo>
                  <a:pt x="179949" y="10428"/>
                  <a:pt x="179742" y="10407"/>
                  <a:pt x="179618" y="10282"/>
                </a:cubicBezTo>
                <a:cubicBezTo>
                  <a:pt x="179473" y="10137"/>
                  <a:pt x="179307" y="10013"/>
                  <a:pt x="179120" y="9930"/>
                </a:cubicBezTo>
                <a:cubicBezTo>
                  <a:pt x="179017" y="9889"/>
                  <a:pt x="178892" y="9868"/>
                  <a:pt x="178768" y="9889"/>
                </a:cubicBezTo>
                <a:cubicBezTo>
                  <a:pt x="178664" y="9889"/>
                  <a:pt x="178623" y="10034"/>
                  <a:pt x="178581" y="10137"/>
                </a:cubicBezTo>
                <a:cubicBezTo>
                  <a:pt x="178540" y="10282"/>
                  <a:pt x="178561" y="10282"/>
                  <a:pt x="178436" y="10345"/>
                </a:cubicBezTo>
                <a:cubicBezTo>
                  <a:pt x="178353" y="10386"/>
                  <a:pt x="178353" y="10324"/>
                  <a:pt x="178291" y="10262"/>
                </a:cubicBezTo>
                <a:cubicBezTo>
                  <a:pt x="178187" y="10137"/>
                  <a:pt x="178187" y="10179"/>
                  <a:pt x="178270" y="10054"/>
                </a:cubicBezTo>
                <a:cubicBezTo>
                  <a:pt x="178374" y="9889"/>
                  <a:pt x="178415" y="9744"/>
                  <a:pt x="178291" y="9598"/>
                </a:cubicBezTo>
                <a:cubicBezTo>
                  <a:pt x="178084" y="9370"/>
                  <a:pt x="177773" y="9287"/>
                  <a:pt x="177483" y="9370"/>
                </a:cubicBezTo>
                <a:cubicBezTo>
                  <a:pt x="177358" y="9412"/>
                  <a:pt x="177255" y="9495"/>
                  <a:pt x="177172" y="9619"/>
                </a:cubicBezTo>
                <a:cubicBezTo>
                  <a:pt x="177006" y="9619"/>
                  <a:pt x="176840" y="9702"/>
                  <a:pt x="176736" y="9847"/>
                </a:cubicBezTo>
                <a:cubicBezTo>
                  <a:pt x="176550" y="9826"/>
                  <a:pt x="176363" y="9868"/>
                  <a:pt x="176218" y="9972"/>
                </a:cubicBezTo>
                <a:cubicBezTo>
                  <a:pt x="176114" y="10013"/>
                  <a:pt x="176032" y="10137"/>
                  <a:pt x="175928" y="10096"/>
                </a:cubicBezTo>
                <a:cubicBezTo>
                  <a:pt x="175824" y="10034"/>
                  <a:pt x="175741" y="9992"/>
                  <a:pt x="175638" y="9951"/>
                </a:cubicBezTo>
                <a:cubicBezTo>
                  <a:pt x="175824" y="9992"/>
                  <a:pt x="176011" y="9951"/>
                  <a:pt x="176156" y="9847"/>
                </a:cubicBezTo>
                <a:cubicBezTo>
                  <a:pt x="176280" y="9744"/>
                  <a:pt x="176280" y="9744"/>
                  <a:pt x="176218" y="9598"/>
                </a:cubicBezTo>
                <a:cubicBezTo>
                  <a:pt x="176156" y="9516"/>
                  <a:pt x="176114" y="9412"/>
                  <a:pt x="176073" y="9329"/>
                </a:cubicBezTo>
                <a:cubicBezTo>
                  <a:pt x="175928" y="8977"/>
                  <a:pt x="175762" y="8541"/>
                  <a:pt x="175410" y="8355"/>
                </a:cubicBezTo>
                <a:cubicBezTo>
                  <a:pt x="175368" y="8438"/>
                  <a:pt x="175389" y="8541"/>
                  <a:pt x="175327" y="8624"/>
                </a:cubicBezTo>
                <a:cubicBezTo>
                  <a:pt x="175265" y="8769"/>
                  <a:pt x="175099" y="8707"/>
                  <a:pt x="174995" y="8624"/>
                </a:cubicBezTo>
                <a:cubicBezTo>
                  <a:pt x="174871" y="8852"/>
                  <a:pt x="174912" y="9122"/>
                  <a:pt x="175099" y="9308"/>
                </a:cubicBezTo>
                <a:cubicBezTo>
                  <a:pt x="175182" y="9370"/>
                  <a:pt x="175244" y="9433"/>
                  <a:pt x="175306" y="9516"/>
                </a:cubicBezTo>
                <a:cubicBezTo>
                  <a:pt x="175389" y="9640"/>
                  <a:pt x="175327" y="9826"/>
                  <a:pt x="175451" y="9868"/>
                </a:cubicBezTo>
                <a:cubicBezTo>
                  <a:pt x="175389" y="9868"/>
                  <a:pt x="175327" y="9889"/>
                  <a:pt x="175265" y="9930"/>
                </a:cubicBezTo>
                <a:lnTo>
                  <a:pt x="175430" y="10034"/>
                </a:lnTo>
                <a:cubicBezTo>
                  <a:pt x="175389" y="10034"/>
                  <a:pt x="175223" y="10448"/>
                  <a:pt x="175182" y="10511"/>
                </a:cubicBezTo>
                <a:cubicBezTo>
                  <a:pt x="175099" y="10676"/>
                  <a:pt x="175057" y="10863"/>
                  <a:pt x="175078" y="11049"/>
                </a:cubicBezTo>
                <a:cubicBezTo>
                  <a:pt x="175119" y="11029"/>
                  <a:pt x="175182" y="11008"/>
                  <a:pt x="175223" y="10967"/>
                </a:cubicBezTo>
                <a:cubicBezTo>
                  <a:pt x="175078" y="11174"/>
                  <a:pt x="174954" y="11257"/>
                  <a:pt x="174705" y="11174"/>
                </a:cubicBezTo>
                <a:cubicBezTo>
                  <a:pt x="174809" y="10946"/>
                  <a:pt x="174871" y="10697"/>
                  <a:pt x="174912" y="10448"/>
                </a:cubicBezTo>
                <a:cubicBezTo>
                  <a:pt x="174933" y="10282"/>
                  <a:pt x="174954" y="10137"/>
                  <a:pt x="175016" y="9992"/>
                </a:cubicBezTo>
                <a:cubicBezTo>
                  <a:pt x="175078" y="9826"/>
                  <a:pt x="175099" y="9640"/>
                  <a:pt x="175078" y="9453"/>
                </a:cubicBezTo>
                <a:cubicBezTo>
                  <a:pt x="174974" y="9474"/>
                  <a:pt x="174912" y="9557"/>
                  <a:pt x="174809" y="9578"/>
                </a:cubicBezTo>
                <a:cubicBezTo>
                  <a:pt x="174767" y="9578"/>
                  <a:pt x="174726" y="9557"/>
                  <a:pt x="174684" y="9536"/>
                </a:cubicBezTo>
                <a:cubicBezTo>
                  <a:pt x="174622" y="9453"/>
                  <a:pt x="174663" y="9287"/>
                  <a:pt x="174539" y="9329"/>
                </a:cubicBezTo>
                <a:cubicBezTo>
                  <a:pt x="174539" y="9163"/>
                  <a:pt x="174539" y="8997"/>
                  <a:pt x="174560" y="8831"/>
                </a:cubicBezTo>
                <a:cubicBezTo>
                  <a:pt x="174581" y="8645"/>
                  <a:pt x="174539" y="8458"/>
                  <a:pt x="174435" y="8313"/>
                </a:cubicBezTo>
                <a:cubicBezTo>
                  <a:pt x="174332" y="8147"/>
                  <a:pt x="174249" y="8127"/>
                  <a:pt x="174042" y="8189"/>
                </a:cubicBezTo>
                <a:cubicBezTo>
                  <a:pt x="173938" y="8168"/>
                  <a:pt x="173627" y="8251"/>
                  <a:pt x="173586" y="8230"/>
                </a:cubicBezTo>
                <a:cubicBezTo>
                  <a:pt x="173420" y="8375"/>
                  <a:pt x="173378" y="8603"/>
                  <a:pt x="173150" y="8355"/>
                </a:cubicBezTo>
                <a:cubicBezTo>
                  <a:pt x="173067" y="8458"/>
                  <a:pt x="173026" y="8583"/>
                  <a:pt x="173005" y="8728"/>
                </a:cubicBezTo>
                <a:cubicBezTo>
                  <a:pt x="172881" y="8707"/>
                  <a:pt x="172860" y="8769"/>
                  <a:pt x="172839" y="8624"/>
                </a:cubicBezTo>
                <a:cubicBezTo>
                  <a:pt x="172839" y="8603"/>
                  <a:pt x="172798" y="8355"/>
                  <a:pt x="172756" y="8375"/>
                </a:cubicBezTo>
                <a:cubicBezTo>
                  <a:pt x="172819" y="8168"/>
                  <a:pt x="172839" y="7774"/>
                  <a:pt x="172549" y="7754"/>
                </a:cubicBezTo>
                <a:cubicBezTo>
                  <a:pt x="172342" y="7712"/>
                  <a:pt x="172363" y="7277"/>
                  <a:pt x="172031" y="7318"/>
                </a:cubicBezTo>
                <a:cubicBezTo>
                  <a:pt x="172114" y="7463"/>
                  <a:pt x="172197" y="7608"/>
                  <a:pt x="172300" y="7754"/>
                </a:cubicBezTo>
                <a:cubicBezTo>
                  <a:pt x="172176" y="7774"/>
                  <a:pt x="172093" y="7816"/>
                  <a:pt x="171989" y="7899"/>
                </a:cubicBezTo>
                <a:cubicBezTo>
                  <a:pt x="172031" y="7712"/>
                  <a:pt x="171989" y="7588"/>
                  <a:pt x="171824" y="7505"/>
                </a:cubicBezTo>
                <a:cubicBezTo>
                  <a:pt x="171969" y="7277"/>
                  <a:pt x="171347" y="6987"/>
                  <a:pt x="171140" y="6987"/>
                </a:cubicBezTo>
                <a:cubicBezTo>
                  <a:pt x="171015" y="6987"/>
                  <a:pt x="170932" y="6987"/>
                  <a:pt x="170932" y="7132"/>
                </a:cubicBezTo>
                <a:cubicBezTo>
                  <a:pt x="170912" y="7256"/>
                  <a:pt x="170912" y="7380"/>
                  <a:pt x="170891" y="7505"/>
                </a:cubicBezTo>
                <a:cubicBezTo>
                  <a:pt x="170849" y="7774"/>
                  <a:pt x="170829" y="8023"/>
                  <a:pt x="170808" y="8272"/>
                </a:cubicBezTo>
                <a:cubicBezTo>
                  <a:pt x="170538" y="8230"/>
                  <a:pt x="170269" y="8355"/>
                  <a:pt x="170124" y="8583"/>
                </a:cubicBezTo>
                <a:cubicBezTo>
                  <a:pt x="169875" y="8603"/>
                  <a:pt x="169688" y="8831"/>
                  <a:pt x="169730" y="9101"/>
                </a:cubicBezTo>
                <a:cubicBezTo>
                  <a:pt x="169626" y="9039"/>
                  <a:pt x="169668" y="8831"/>
                  <a:pt x="169606" y="8707"/>
                </a:cubicBezTo>
                <a:cubicBezTo>
                  <a:pt x="169523" y="8728"/>
                  <a:pt x="169460" y="8811"/>
                  <a:pt x="169378" y="8852"/>
                </a:cubicBezTo>
                <a:cubicBezTo>
                  <a:pt x="169295" y="8894"/>
                  <a:pt x="169129" y="8790"/>
                  <a:pt x="169191" y="8790"/>
                </a:cubicBezTo>
                <a:cubicBezTo>
                  <a:pt x="169067" y="8686"/>
                  <a:pt x="168984" y="8355"/>
                  <a:pt x="168756" y="8417"/>
                </a:cubicBezTo>
                <a:cubicBezTo>
                  <a:pt x="168818" y="8521"/>
                  <a:pt x="168901" y="8624"/>
                  <a:pt x="168984" y="8707"/>
                </a:cubicBezTo>
                <a:cubicBezTo>
                  <a:pt x="168714" y="8894"/>
                  <a:pt x="168714" y="9080"/>
                  <a:pt x="168735" y="9391"/>
                </a:cubicBezTo>
                <a:cubicBezTo>
                  <a:pt x="168652" y="9350"/>
                  <a:pt x="168569" y="9308"/>
                  <a:pt x="168486" y="9246"/>
                </a:cubicBezTo>
                <a:cubicBezTo>
                  <a:pt x="168445" y="9205"/>
                  <a:pt x="168424" y="9142"/>
                  <a:pt x="168403" y="9080"/>
                </a:cubicBezTo>
                <a:cubicBezTo>
                  <a:pt x="168341" y="9080"/>
                  <a:pt x="168279" y="9080"/>
                  <a:pt x="168217" y="9080"/>
                </a:cubicBezTo>
                <a:cubicBezTo>
                  <a:pt x="168217" y="8873"/>
                  <a:pt x="168424" y="8707"/>
                  <a:pt x="168548" y="8562"/>
                </a:cubicBezTo>
                <a:cubicBezTo>
                  <a:pt x="168756" y="8396"/>
                  <a:pt x="168880" y="8127"/>
                  <a:pt x="168880" y="7857"/>
                </a:cubicBezTo>
                <a:cubicBezTo>
                  <a:pt x="168859" y="7546"/>
                  <a:pt x="168237" y="7526"/>
                  <a:pt x="168030" y="7588"/>
                </a:cubicBezTo>
                <a:cubicBezTo>
                  <a:pt x="167740" y="7712"/>
                  <a:pt x="167574" y="8044"/>
                  <a:pt x="167636" y="8355"/>
                </a:cubicBezTo>
                <a:cubicBezTo>
                  <a:pt x="167388" y="8230"/>
                  <a:pt x="167097" y="8272"/>
                  <a:pt x="166890" y="8479"/>
                </a:cubicBezTo>
                <a:cubicBezTo>
                  <a:pt x="166786" y="8583"/>
                  <a:pt x="166683" y="8686"/>
                  <a:pt x="166600" y="8811"/>
                </a:cubicBezTo>
                <a:cubicBezTo>
                  <a:pt x="166558" y="8894"/>
                  <a:pt x="166517" y="8956"/>
                  <a:pt x="166475" y="9018"/>
                </a:cubicBezTo>
                <a:cubicBezTo>
                  <a:pt x="166393" y="9142"/>
                  <a:pt x="166310" y="9059"/>
                  <a:pt x="166185" y="9059"/>
                </a:cubicBezTo>
                <a:cubicBezTo>
                  <a:pt x="166185" y="9225"/>
                  <a:pt x="166040" y="9370"/>
                  <a:pt x="165957" y="9495"/>
                </a:cubicBezTo>
                <a:cubicBezTo>
                  <a:pt x="165937" y="9453"/>
                  <a:pt x="165895" y="9433"/>
                  <a:pt x="165874" y="9391"/>
                </a:cubicBezTo>
                <a:cubicBezTo>
                  <a:pt x="165833" y="9433"/>
                  <a:pt x="165812" y="9495"/>
                  <a:pt x="165771" y="9536"/>
                </a:cubicBezTo>
                <a:cubicBezTo>
                  <a:pt x="165667" y="9640"/>
                  <a:pt x="165605" y="9412"/>
                  <a:pt x="165543" y="9536"/>
                </a:cubicBezTo>
                <a:cubicBezTo>
                  <a:pt x="165501" y="9453"/>
                  <a:pt x="165439" y="9329"/>
                  <a:pt x="165335" y="9329"/>
                </a:cubicBezTo>
                <a:cubicBezTo>
                  <a:pt x="165335" y="9246"/>
                  <a:pt x="165315" y="9163"/>
                  <a:pt x="165273" y="9080"/>
                </a:cubicBezTo>
                <a:cubicBezTo>
                  <a:pt x="165066" y="8997"/>
                  <a:pt x="164838" y="9080"/>
                  <a:pt x="164734" y="9246"/>
                </a:cubicBezTo>
                <a:cubicBezTo>
                  <a:pt x="164734" y="9184"/>
                  <a:pt x="164734" y="9142"/>
                  <a:pt x="164714" y="9080"/>
                </a:cubicBezTo>
                <a:cubicBezTo>
                  <a:pt x="164859" y="9080"/>
                  <a:pt x="165004" y="9018"/>
                  <a:pt x="165087" y="8914"/>
                </a:cubicBezTo>
                <a:cubicBezTo>
                  <a:pt x="164838" y="8956"/>
                  <a:pt x="164527" y="8769"/>
                  <a:pt x="164278" y="8914"/>
                </a:cubicBezTo>
                <a:cubicBezTo>
                  <a:pt x="164278" y="8811"/>
                  <a:pt x="164527" y="8686"/>
                  <a:pt x="164589" y="8624"/>
                </a:cubicBezTo>
                <a:cubicBezTo>
                  <a:pt x="164589" y="8666"/>
                  <a:pt x="164589" y="8728"/>
                  <a:pt x="164589" y="8769"/>
                </a:cubicBezTo>
                <a:cubicBezTo>
                  <a:pt x="164651" y="8790"/>
                  <a:pt x="164734" y="8811"/>
                  <a:pt x="164796" y="8831"/>
                </a:cubicBezTo>
                <a:cubicBezTo>
                  <a:pt x="164921" y="8873"/>
                  <a:pt x="165045" y="8873"/>
                  <a:pt x="165170" y="8852"/>
                </a:cubicBezTo>
                <a:cubicBezTo>
                  <a:pt x="165398" y="8811"/>
                  <a:pt x="165584" y="8686"/>
                  <a:pt x="165688" y="8500"/>
                </a:cubicBezTo>
                <a:cubicBezTo>
                  <a:pt x="165356" y="8044"/>
                  <a:pt x="165087" y="7318"/>
                  <a:pt x="164568" y="7069"/>
                </a:cubicBezTo>
                <a:cubicBezTo>
                  <a:pt x="164527" y="7152"/>
                  <a:pt x="164548" y="7277"/>
                  <a:pt x="164506" y="7360"/>
                </a:cubicBezTo>
                <a:cubicBezTo>
                  <a:pt x="164423" y="7546"/>
                  <a:pt x="164237" y="7484"/>
                  <a:pt x="164092" y="7401"/>
                </a:cubicBezTo>
                <a:cubicBezTo>
                  <a:pt x="164050" y="7546"/>
                  <a:pt x="164029" y="7712"/>
                  <a:pt x="164050" y="7857"/>
                </a:cubicBezTo>
                <a:lnTo>
                  <a:pt x="163801" y="7795"/>
                </a:lnTo>
                <a:cubicBezTo>
                  <a:pt x="163677" y="7774"/>
                  <a:pt x="163719" y="7733"/>
                  <a:pt x="163677" y="7608"/>
                </a:cubicBezTo>
                <a:cubicBezTo>
                  <a:pt x="163636" y="7443"/>
                  <a:pt x="163573" y="7277"/>
                  <a:pt x="163491" y="7111"/>
                </a:cubicBezTo>
                <a:cubicBezTo>
                  <a:pt x="163387" y="6966"/>
                  <a:pt x="163325" y="6862"/>
                  <a:pt x="163138" y="6904"/>
                </a:cubicBezTo>
                <a:cubicBezTo>
                  <a:pt x="162993" y="6924"/>
                  <a:pt x="162869" y="6987"/>
                  <a:pt x="162744" y="7069"/>
                </a:cubicBezTo>
                <a:cubicBezTo>
                  <a:pt x="162558" y="7194"/>
                  <a:pt x="162433" y="7401"/>
                  <a:pt x="162413" y="7629"/>
                </a:cubicBezTo>
                <a:cubicBezTo>
                  <a:pt x="162413" y="7899"/>
                  <a:pt x="162537" y="8147"/>
                  <a:pt x="162724" y="8313"/>
                </a:cubicBezTo>
                <a:cubicBezTo>
                  <a:pt x="162620" y="8334"/>
                  <a:pt x="162537" y="8396"/>
                  <a:pt x="162475" y="8458"/>
                </a:cubicBezTo>
                <a:cubicBezTo>
                  <a:pt x="162371" y="8541"/>
                  <a:pt x="162226" y="8334"/>
                  <a:pt x="162143" y="8251"/>
                </a:cubicBezTo>
                <a:cubicBezTo>
                  <a:pt x="161957" y="8085"/>
                  <a:pt x="161729" y="7961"/>
                  <a:pt x="161480" y="7919"/>
                </a:cubicBezTo>
                <a:cubicBezTo>
                  <a:pt x="161480" y="8023"/>
                  <a:pt x="161521" y="8106"/>
                  <a:pt x="161521" y="8210"/>
                </a:cubicBezTo>
                <a:cubicBezTo>
                  <a:pt x="161501" y="8396"/>
                  <a:pt x="161314" y="8396"/>
                  <a:pt x="161169" y="8375"/>
                </a:cubicBezTo>
                <a:cubicBezTo>
                  <a:pt x="161148" y="8603"/>
                  <a:pt x="161273" y="8831"/>
                  <a:pt x="161480" y="8956"/>
                </a:cubicBezTo>
                <a:cubicBezTo>
                  <a:pt x="161583" y="8997"/>
                  <a:pt x="161687" y="8997"/>
                  <a:pt x="161666" y="9122"/>
                </a:cubicBezTo>
                <a:cubicBezTo>
                  <a:pt x="161666" y="9205"/>
                  <a:pt x="161666" y="9267"/>
                  <a:pt x="161666" y="9350"/>
                </a:cubicBezTo>
                <a:cubicBezTo>
                  <a:pt x="161625" y="9350"/>
                  <a:pt x="161501" y="9329"/>
                  <a:pt x="161563" y="9412"/>
                </a:cubicBezTo>
                <a:cubicBezTo>
                  <a:pt x="161273" y="9495"/>
                  <a:pt x="160982" y="9329"/>
                  <a:pt x="160941" y="9039"/>
                </a:cubicBezTo>
                <a:cubicBezTo>
                  <a:pt x="160837" y="8707"/>
                  <a:pt x="160734" y="8396"/>
                  <a:pt x="160423" y="8230"/>
                </a:cubicBezTo>
                <a:cubicBezTo>
                  <a:pt x="160029" y="8023"/>
                  <a:pt x="159697" y="8749"/>
                  <a:pt x="159759" y="9059"/>
                </a:cubicBezTo>
                <a:cubicBezTo>
                  <a:pt x="159842" y="9516"/>
                  <a:pt x="159821" y="10096"/>
                  <a:pt x="160008" y="10552"/>
                </a:cubicBezTo>
                <a:cubicBezTo>
                  <a:pt x="159635" y="10469"/>
                  <a:pt x="159241" y="10718"/>
                  <a:pt x="158972" y="10946"/>
                </a:cubicBezTo>
                <a:cubicBezTo>
                  <a:pt x="158909" y="11008"/>
                  <a:pt x="158826" y="11070"/>
                  <a:pt x="158744" y="11132"/>
                </a:cubicBezTo>
                <a:cubicBezTo>
                  <a:pt x="158661" y="11132"/>
                  <a:pt x="158578" y="11153"/>
                  <a:pt x="158474" y="11174"/>
                </a:cubicBezTo>
                <a:cubicBezTo>
                  <a:pt x="158412" y="11174"/>
                  <a:pt x="158350" y="11174"/>
                  <a:pt x="158267" y="11174"/>
                </a:cubicBezTo>
                <a:cubicBezTo>
                  <a:pt x="158142" y="11132"/>
                  <a:pt x="158101" y="11008"/>
                  <a:pt x="157997" y="11091"/>
                </a:cubicBezTo>
                <a:cubicBezTo>
                  <a:pt x="157956" y="10884"/>
                  <a:pt x="157894" y="10676"/>
                  <a:pt x="157832" y="10490"/>
                </a:cubicBezTo>
                <a:cubicBezTo>
                  <a:pt x="157686" y="10511"/>
                  <a:pt x="157562" y="10469"/>
                  <a:pt x="157458" y="10407"/>
                </a:cubicBezTo>
                <a:cubicBezTo>
                  <a:pt x="157272" y="10262"/>
                  <a:pt x="157293" y="9972"/>
                  <a:pt x="157230" y="9764"/>
                </a:cubicBezTo>
                <a:cubicBezTo>
                  <a:pt x="157168" y="9516"/>
                  <a:pt x="156940" y="9142"/>
                  <a:pt x="156650" y="9287"/>
                </a:cubicBezTo>
                <a:cubicBezTo>
                  <a:pt x="156339" y="9412"/>
                  <a:pt x="156173" y="9744"/>
                  <a:pt x="156235" y="10075"/>
                </a:cubicBezTo>
                <a:cubicBezTo>
                  <a:pt x="156090" y="9847"/>
                  <a:pt x="155924" y="9681"/>
                  <a:pt x="156028" y="9412"/>
                </a:cubicBezTo>
                <a:cubicBezTo>
                  <a:pt x="155779" y="9246"/>
                  <a:pt x="155468" y="9122"/>
                  <a:pt x="155178" y="9287"/>
                </a:cubicBezTo>
                <a:cubicBezTo>
                  <a:pt x="155054" y="9350"/>
                  <a:pt x="155116" y="9391"/>
                  <a:pt x="155137" y="9516"/>
                </a:cubicBezTo>
                <a:cubicBezTo>
                  <a:pt x="155178" y="9619"/>
                  <a:pt x="155178" y="9681"/>
                  <a:pt x="155199" y="9764"/>
                </a:cubicBezTo>
                <a:cubicBezTo>
                  <a:pt x="155240" y="9951"/>
                  <a:pt x="155282" y="10117"/>
                  <a:pt x="155323" y="10282"/>
                </a:cubicBezTo>
                <a:cubicBezTo>
                  <a:pt x="155365" y="10386"/>
                  <a:pt x="155344" y="10365"/>
                  <a:pt x="155282" y="10448"/>
                </a:cubicBezTo>
                <a:cubicBezTo>
                  <a:pt x="155344" y="10511"/>
                  <a:pt x="155385" y="10593"/>
                  <a:pt x="155427" y="10676"/>
                </a:cubicBezTo>
                <a:cubicBezTo>
                  <a:pt x="155510" y="10842"/>
                  <a:pt x="155593" y="10987"/>
                  <a:pt x="155696" y="11153"/>
                </a:cubicBezTo>
                <a:cubicBezTo>
                  <a:pt x="155572" y="11132"/>
                  <a:pt x="155468" y="11049"/>
                  <a:pt x="155406" y="10967"/>
                </a:cubicBezTo>
                <a:cubicBezTo>
                  <a:pt x="155365" y="10842"/>
                  <a:pt x="155199" y="10904"/>
                  <a:pt x="155075" y="10967"/>
                </a:cubicBezTo>
                <a:cubicBezTo>
                  <a:pt x="154971" y="11008"/>
                  <a:pt x="154888" y="11070"/>
                  <a:pt x="154847" y="11174"/>
                </a:cubicBezTo>
                <a:cubicBezTo>
                  <a:pt x="154784" y="11257"/>
                  <a:pt x="154743" y="11340"/>
                  <a:pt x="154722" y="11443"/>
                </a:cubicBezTo>
                <a:cubicBezTo>
                  <a:pt x="154639" y="11360"/>
                  <a:pt x="154577" y="11402"/>
                  <a:pt x="154598" y="11298"/>
                </a:cubicBezTo>
                <a:cubicBezTo>
                  <a:pt x="154598" y="11236"/>
                  <a:pt x="154494" y="11132"/>
                  <a:pt x="154411" y="11112"/>
                </a:cubicBezTo>
                <a:cubicBezTo>
                  <a:pt x="154432" y="11195"/>
                  <a:pt x="154411" y="11215"/>
                  <a:pt x="154328" y="11153"/>
                </a:cubicBezTo>
                <a:cubicBezTo>
                  <a:pt x="154245" y="11112"/>
                  <a:pt x="154162" y="11091"/>
                  <a:pt x="154080" y="11070"/>
                </a:cubicBezTo>
                <a:cubicBezTo>
                  <a:pt x="153914" y="11008"/>
                  <a:pt x="153748" y="10987"/>
                  <a:pt x="153582" y="11029"/>
                </a:cubicBezTo>
                <a:cubicBezTo>
                  <a:pt x="153603" y="11112"/>
                  <a:pt x="153727" y="11195"/>
                  <a:pt x="153644" y="11277"/>
                </a:cubicBezTo>
                <a:cubicBezTo>
                  <a:pt x="153561" y="11381"/>
                  <a:pt x="153478" y="11360"/>
                  <a:pt x="153416" y="11402"/>
                </a:cubicBezTo>
                <a:cubicBezTo>
                  <a:pt x="153458" y="11505"/>
                  <a:pt x="153478" y="11609"/>
                  <a:pt x="153499" y="11692"/>
                </a:cubicBezTo>
                <a:cubicBezTo>
                  <a:pt x="153416" y="11588"/>
                  <a:pt x="153313" y="11526"/>
                  <a:pt x="153188" y="11485"/>
                </a:cubicBezTo>
                <a:cubicBezTo>
                  <a:pt x="153188" y="11381"/>
                  <a:pt x="153354" y="11381"/>
                  <a:pt x="153437" y="11381"/>
                </a:cubicBezTo>
                <a:cubicBezTo>
                  <a:pt x="153437" y="11236"/>
                  <a:pt x="153375" y="11091"/>
                  <a:pt x="153271" y="10987"/>
                </a:cubicBezTo>
                <a:cubicBezTo>
                  <a:pt x="153188" y="10925"/>
                  <a:pt x="153230" y="10946"/>
                  <a:pt x="153230" y="10863"/>
                </a:cubicBezTo>
                <a:cubicBezTo>
                  <a:pt x="153209" y="10759"/>
                  <a:pt x="153147" y="10759"/>
                  <a:pt x="153085" y="10759"/>
                </a:cubicBezTo>
                <a:cubicBezTo>
                  <a:pt x="153085" y="10821"/>
                  <a:pt x="153085" y="10863"/>
                  <a:pt x="153002" y="10863"/>
                </a:cubicBezTo>
                <a:cubicBezTo>
                  <a:pt x="152981" y="10821"/>
                  <a:pt x="152981" y="10759"/>
                  <a:pt x="152960" y="10697"/>
                </a:cubicBezTo>
                <a:cubicBezTo>
                  <a:pt x="152919" y="10614"/>
                  <a:pt x="152774" y="10552"/>
                  <a:pt x="152670" y="10552"/>
                </a:cubicBezTo>
                <a:cubicBezTo>
                  <a:pt x="152691" y="10573"/>
                  <a:pt x="152670" y="10614"/>
                  <a:pt x="152649" y="10656"/>
                </a:cubicBezTo>
                <a:cubicBezTo>
                  <a:pt x="152629" y="10593"/>
                  <a:pt x="152629" y="10552"/>
                  <a:pt x="152566" y="10552"/>
                </a:cubicBezTo>
                <a:cubicBezTo>
                  <a:pt x="152566" y="10511"/>
                  <a:pt x="152525" y="10448"/>
                  <a:pt x="152504" y="10407"/>
                </a:cubicBezTo>
                <a:cubicBezTo>
                  <a:pt x="152359" y="10282"/>
                  <a:pt x="152276" y="10469"/>
                  <a:pt x="152297" y="10573"/>
                </a:cubicBezTo>
                <a:cubicBezTo>
                  <a:pt x="152235" y="10552"/>
                  <a:pt x="152172" y="10552"/>
                  <a:pt x="152090" y="10531"/>
                </a:cubicBezTo>
                <a:cubicBezTo>
                  <a:pt x="152214" y="10365"/>
                  <a:pt x="152255" y="10137"/>
                  <a:pt x="152235" y="9930"/>
                </a:cubicBezTo>
                <a:cubicBezTo>
                  <a:pt x="152214" y="9806"/>
                  <a:pt x="152090" y="9764"/>
                  <a:pt x="151986" y="9702"/>
                </a:cubicBezTo>
                <a:cubicBezTo>
                  <a:pt x="151820" y="9640"/>
                  <a:pt x="151634" y="9619"/>
                  <a:pt x="151468" y="9661"/>
                </a:cubicBezTo>
                <a:cubicBezTo>
                  <a:pt x="151426" y="9495"/>
                  <a:pt x="151364" y="9329"/>
                  <a:pt x="151198" y="9308"/>
                </a:cubicBezTo>
                <a:cubicBezTo>
                  <a:pt x="151198" y="9391"/>
                  <a:pt x="151219" y="9474"/>
                  <a:pt x="151240" y="9557"/>
                </a:cubicBezTo>
                <a:cubicBezTo>
                  <a:pt x="151260" y="9723"/>
                  <a:pt x="151260" y="9702"/>
                  <a:pt x="151136" y="9806"/>
                </a:cubicBezTo>
                <a:cubicBezTo>
                  <a:pt x="151012" y="9909"/>
                  <a:pt x="150908" y="10054"/>
                  <a:pt x="150887" y="10220"/>
                </a:cubicBezTo>
                <a:cubicBezTo>
                  <a:pt x="150659" y="9992"/>
                  <a:pt x="150618" y="10428"/>
                  <a:pt x="150639" y="10552"/>
                </a:cubicBezTo>
                <a:cubicBezTo>
                  <a:pt x="150556" y="10552"/>
                  <a:pt x="150473" y="10552"/>
                  <a:pt x="150411" y="10573"/>
                </a:cubicBezTo>
                <a:cubicBezTo>
                  <a:pt x="150369" y="10531"/>
                  <a:pt x="150328" y="10531"/>
                  <a:pt x="150286" y="10531"/>
                </a:cubicBezTo>
                <a:cubicBezTo>
                  <a:pt x="150162" y="10407"/>
                  <a:pt x="150120" y="10220"/>
                  <a:pt x="150162" y="10054"/>
                </a:cubicBezTo>
                <a:cubicBezTo>
                  <a:pt x="150245" y="10075"/>
                  <a:pt x="150328" y="10075"/>
                  <a:pt x="150431" y="10054"/>
                </a:cubicBezTo>
                <a:cubicBezTo>
                  <a:pt x="150162" y="9951"/>
                  <a:pt x="149913" y="9453"/>
                  <a:pt x="149581" y="9619"/>
                </a:cubicBezTo>
                <a:cubicBezTo>
                  <a:pt x="149685" y="9723"/>
                  <a:pt x="149789" y="9826"/>
                  <a:pt x="149892" y="9909"/>
                </a:cubicBezTo>
                <a:cubicBezTo>
                  <a:pt x="149685" y="9826"/>
                  <a:pt x="149436" y="9847"/>
                  <a:pt x="149250" y="9972"/>
                </a:cubicBezTo>
                <a:cubicBezTo>
                  <a:pt x="149125" y="10075"/>
                  <a:pt x="149250" y="10241"/>
                  <a:pt x="149291" y="10386"/>
                </a:cubicBezTo>
                <a:cubicBezTo>
                  <a:pt x="149333" y="10531"/>
                  <a:pt x="149395" y="10676"/>
                  <a:pt x="149436" y="10821"/>
                </a:cubicBezTo>
                <a:cubicBezTo>
                  <a:pt x="149333" y="10656"/>
                  <a:pt x="148959" y="10780"/>
                  <a:pt x="148835" y="10884"/>
                </a:cubicBezTo>
                <a:cubicBezTo>
                  <a:pt x="148690" y="10593"/>
                  <a:pt x="148462" y="10365"/>
                  <a:pt x="148172" y="10200"/>
                </a:cubicBezTo>
                <a:cubicBezTo>
                  <a:pt x="148089" y="10428"/>
                  <a:pt x="148172" y="10676"/>
                  <a:pt x="147819" y="10531"/>
                </a:cubicBezTo>
                <a:cubicBezTo>
                  <a:pt x="147757" y="10718"/>
                  <a:pt x="147799" y="10925"/>
                  <a:pt x="147923" y="11070"/>
                </a:cubicBezTo>
                <a:cubicBezTo>
                  <a:pt x="148047" y="11195"/>
                  <a:pt x="148193" y="11257"/>
                  <a:pt x="148296" y="11381"/>
                </a:cubicBezTo>
                <a:cubicBezTo>
                  <a:pt x="148151" y="11340"/>
                  <a:pt x="148006" y="11277"/>
                  <a:pt x="147840" y="11236"/>
                </a:cubicBezTo>
                <a:cubicBezTo>
                  <a:pt x="147799" y="11215"/>
                  <a:pt x="147736" y="11195"/>
                  <a:pt x="147674" y="11195"/>
                </a:cubicBezTo>
                <a:cubicBezTo>
                  <a:pt x="147550" y="11174"/>
                  <a:pt x="147612" y="11112"/>
                  <a:pt x="147612" y="11008"/>
                </a:cubicBezTo>
                <a:cubicBezTo>
                  <a:pt x="147654" y="10697"/>
                  <a:pt x="147612" y="10386"/>
                  <a:pt x="147467" y="10117"/>
                </a:cubicBezTo>
                <a:cubicBezTo>
                  <a:pt x="147384" y="10179"/>
                  <a:pt x="147343" y="10282"/>
                  <a:pt x="147260" y="10345"/>
                </a:cubicBezTo>
                <a:cubicBezTo>
                  <a:pt x="147218" y="10282"/>
                  <a:pt x="147156" y="10220"/>
                  <a:pt x="147094" y="10179"/>
                </a:cubicBezTo>
                <a:cubicBezTo>
                  <a:pt x="146990" y="10200"/>
                  <a:pt x="146928" y="10282"/>
                  <a:pt x="146866" y="10158"/>
                </a:cubicBezTo>
                <a:cubicBezTo>
                  <a:pt x="146824" y="10200"/>
                  <a:pt x="146804" y="10220"/>
                  <a:pt x="146762" y="10262"/>
                </a:cubicBezTo>
                <a:cubicBezTo>
                  <a:pt x="146700" y="10158"/>
                  <a:pt x="146493" y="10054"/>
                  <a:pt x="146451" y="10241"/>
                </a:cubicBezTo>
                <a:cubicBezTo>
                  <a:pt x="146451" y="10345"/>
                  <a:pt x="146472" y="10448"/>
                  <a:pt x="146513" y="10531"/>
                </a:cubicBezTo>
                <a:cubicBezTo>
                  <a:pt x="146472" y="10635"/>
                  <a:pt x="146431" y="10739"/>
                  <a:pt x="146431" y="10842"/>
                </a:cubicBezTo>
                <a:cubicBezTo>
                  <a:pt x="146410" y="10780"/>
                  <a:pt x="146182" y="10676"/>
                  <a:pt x="146099" y="10593"/>
                </a:cubicBezTo>
                <a:cubicBezTo>
                  <a:pt x="145995" y="10511"/>
                  <a:pt x="146182" y="10324"/>
                  <a:pt x="146244" y="10220"/>
                </a:cubicBezTo>
                <a:cubicBezTo>
                  <a:pt x="146472" y="9951"/>
                  <a:pt x="146555" y="9578"/>
                  <a:pt x="146472" y="9246"/>
                </a:cubicBezTo>
                <a:cubicBezTo>
                  <a:pt x="145809" y="8873"/>
                  <a:pt x="144917" y="9329"/>
                  <a:pt x="145187" y="10158"/>
                </a:cubicBezTo>
                <a:cubicBezTo>
                  <a:pt x="145062" y="10117"/>
                  <a:pt x="145062" y="10013"/>
                  <a:pt x="144980" y="9930"/>
                </a:cubicBezTo>
                <a:cubicBezTo>
                  <a:pt x="144876" y="9847"/>
                  <a:pt x="144772" y="9806"/>
                  <a:pt x="144669" y="9785"/>
                </a:cubicBezTo>
                <a:cubicBezTo>
                  <a:pt x="144544" y="9744"/>
                  <a:pt x="144482" y="9972"/>
                  <a:pt x="144420" y="10075"/>
                </a:cubicBezTo>
                <a:cubicBezTo>
                  <a:pt x="144358" y="10179"/>
                  <a:pt x="144254" y="10345"/>
                  <a:pt x="144171" y="10469"/>
                </a:cubicBezTo>
                <a:cubicBezTo>
                  <a:pt x="144026" y="10303"/>
                  <a:pt x="143860" y="9972"/>
                  <a:pt x="143591" y="10054"/>
                </a:cubicBezTo>
                <a:cubicBezTo>
                  <a:pt x="143736" y="10241"/>
                  <a:pt x="143881" y="10490"/>
                  <a:pt x="144109" y="10552"/>
                </a:cubicBezTo>
                <a:cubicBezTo>
                  <a:pt x="144067" y="10635"/>
                  <a:pt x="144005" y="10739"/>
                  <a:pt x="143964" y="10821"/>
                </a:cubicBezTo>
                <a:cubicBezTo>
                  <a:pt x="143860" y="10780"/>
                  <a:pt x="143736" y="10780"/>
                  <a:pt x="143611" y="10801"/>
                </a:cubicBezTo>
                <a:cubicBezTo>
                  <a:pt x="143611" y="10842"/>
                  <a:pt x="143632" y="10863"/>
                  <a:pt x="143653" y="10904"/>
                </a:cubicBezTo>
                <a:cubicBezTo>
                  <a:pt x="143611" y="10925"/>
                  <a:pt x="143570" y="10967"/>
                  <a:pt x="143591" y="11029"/>
                </a:cubicBezTo>
                <a:cubicBezTo>
                  <a:pt x="143611" y="11091"/>
                  <a:pt x="143632" y="11132"/>
                  <a:pt x="143653" y="11174"/>
                </a:cubicBezTo>
                <a:cubicBezTo>
                  <a:pt x="143611" y="11215"/>
                  <a:pt x="143528" y="11236"/>
                  <a:pt x="143466" y="11257"/>
                </a:cubicBezTo>
                <a:cubicBezTo>
                  <a:pt x="143487" y="11319"/>
                  <a:pt x="143508" y="11381"/>
                  <a:pt x="143549" y="11443"/>
                </a:cubicBezTo>
                <a:lnTo>
                  <a:pt x="143383" y="11381"/>
                </a:lnTo>
                <a:cubicBezTo>
                  <a:pt x="143446" y="11340"/>
                  <a:pt x="143425" y="11257"/>
                  <a:pt x="143404" y="11195"/>
                </a:cubicBezTo>
                <a:cubicBezTo>
                  <a:pt x="143363" y="11236"/>
                  <a:pt x="143300" y="11257"/>
                  <a:pt x="143259" y="11195"/>
                </a:cubicBezTo>
                <a:cubicBezTo>
                  <a:pt x="143342" y="11153"/>
                  <a:pt x="143383" y="11091"/>
                  <a:pt x="143425" y="11008"/>
                </a:cubicBezTo>
                <a:cubicBezTo>
                  <a:pt x="143466" y="10925"/>
                  <a:pt x="143383" y="10842"/>
                  <a:pt x="143300" y="10863"/>
                </a:cubicBezTo>
                <a:cubicBezTo>
                  <a:pt x="143218" y="10884"/>
                  <a:pt x="143155" y="10946"/>
                  <a:pt x="143114" y="11029"/>
                </a:cubicBezTo>
                <a:cubicBezTo>
                  <a:pt x="143052" y="11112"/>
                  <a:pt x="142969" y="11091"/>
                  <a:pt x="142844" y="11112"/>
                </a:cubicBezTo>
                <a:cubicBezTo>
                  <a:pt x="142927" y="10967"/>
                  <a:pt x="142907" y="10780"/>
                  <a:pt x="142990" y="10635"/>
                </a:cubicBezTo>
                <a:cubicBezTo>
                  <a:pt x="143031" y="10552"/>
                  <a:pt x="143093" y="10490"/>
                  <a:pt x="143176" y="10448"/>
                </a:cubicBezTo>
                <a:cubicBezTo>
                  <a:pt x="143135" y="10365"/>
                  <a:pt x="143114" y="10262"/>
                  <a:pt x="143072" y="10158"/>
                </a:cubicBezTo>
                <a:cubicBezTo>
                  <a:pt x="142990" y="10013"/>
                  <a:pt x="142865" y="9909"/>
                  <a:pt x="142699" y="9868"/>
                </a:cubicBezTo>
                <a:cubicBezTo>
                  <a:pt x="142575" y="9847"/>
                  <a:pt x="142513" y="10075"/>
                  <a:pt x="142451" y="10158"/>
                </a:cubicBezTo>
                <a:cubicBezTo>
                  <a:pt x="142409" y="10262"/>
                  <a:pt x="142305" y="10428"/>
                  <a:pt x="142243" y="10531"/>
                </a:cubicBezTo>
                <a:cubicBezTo>
                  <a:pt x="142202" y="10428"/>
                  <a:pt x="142181" y="10345"/>
                  <a:pt x="142119" y="10241"/>
                </a:cubicBezTo>
                <a:cubicBezTo>
                  <a:pt x="142077" y="10179"/>
                  <a:pt x="141995" y="10117"/>
                  <a:pt x="141995" y="10013"/>
                </a:cubicBezTo>
                <a:cubicBezTo>
                  <a:pt x="142015" y="9868"/>
                  <a:pt x="142077" y="9619"/>
                  <a:pt x="141912" y="9536"/>
                </a:cubicBezTo>
                <a:cubicBezTo>
                  <a:pt x="141870" y="9681"/>
                  <a:pt x="141870" y="9826"/>
                  <a:pt x="141891" y="9972"/>
                </a:cubicBezTo>
                <a:cubicBezTo>
                  <a:pt x="141767" y="9889"/>
                  <a:pt x="141621" y="9847"/>
                  <a:pt x="141476" y="9847"/>
                </a:cubicBezTo>
                <a:cubicBezTo>
                  <a:pt x="141497" y="9640"/>
                  <a:pt x="141497" y="9433"/>
                  <a:pt x="141518" y="9246"/>
                </a:cubicBezTo>
                <a:cubicBezTo>
                  <a:pt x="141539" y="9018"/>
                  <a:pt x="141497" y="8811"/>
                  <a:pt x="141414" y="8603"/>
                </a:cubicBezTo>
                <a:cubicBezTo>
                  <a:pt x="141310" y="8666"/>
                  <a:pt x="141248" y="8769"/>
                  <a:pt x="141145" y="8811"/>
                </a:cubicBezTo>
                <a:cubicBezTo>
                  <a:pt x="141082" y="8831"/>
                  <a:pt x="141020" y="8831"/>
                  <a:pt x="140979" y="8769"/>
                </a:cubicBezTo>
                <a:cubicBezTo>
                  <a:pt x="140875" y="8686"/>
                  <a:pt x="140896" y="8645"/>
                  <a:pt x="140917" y="8521"/>
                </a:cubicBezTo>
                <a:cubicBezTo>
                  <a:pt x="141000" y="8313"/>
                  <a:pt x="140792" y="8147"/>
                  <a:pt x="140606" y="8044"/>
                </a:cubicBezTo>
                <a:cubicBezTo>
                  <a:pt x="140502" y="7982"/>
                  <a:pt x="140544" y="7899"/>
                  <a:pt x="140523" y="7795"/>
                </a:cubicBezTo>
                <a:cubicBezTo>
                  <a:pt x="140523" y="7671"/>
                  <a:pt x="140336" y="7608"/>
                  <a:pt x="140233" y="7567"/>
                </a:cubicBezTo>
                <a:cubicBezTo>
                  <a:pt x="139880" y="7443"/>
                  <a:pt x="139486" y="7608"/>
                  <a:pt x="139300" y="7940"/>
                </a:cubicBezTo>
                <a:cubicBezTo>
                  <a:pt x="139238" y="8064"/>
                  <a:pt x="139279" y="8251"/>
                  <a:pt x="139196" y="8334"/>
                </a:cubicBezTo>
                <a:cubicBezTo>
                  <a:pt x="139155" y="8375"/>
                  <a:pt x="139134" y="8417"/>
                  <a:pt x="139113" y="8458"/>
                </a:cubicBezTo>
                <a:cubicBezTo>
                  <a:pt x="139072" y="8458"/>
                  <a:pt x="139010" y="8458"/>
                  <a:pt x="138947" y="8458"/>
                </a:cubicBezTo>
                <a:cubicBezTo>
                  <a:pt x="138906" y="8458"/>
                  <a:pt x="138864" y="8458"/>
                  <a:pt x="138802" y="8479"/>
                </a:cubicBezTo>
                <a:cubicBezTo>
                  <a:pt x="138802" y="8438"/>
                  <a:pt x="138761" y="8355"/>
                  <a:pt x="138740" y="8417"/>
                </a:cubicBezTo>
                <a:cubicBezTo>
                  <a:pt x="138699" y="8334"/>
                  <a:pt x="138699" y="8251"/>
                  <a:pt x="138740" y="8168"/>
                </a:cubicBezTo>
                <a:cubicBezTo>
                  <a:pt x="138740" y="8106"/>
                  <a:pt x="138761" y="8064"/>
                  <a:pt x="138802" y="8023"/>
                </a:cubicBezTo>
                <a:cubicBezTo>
                  <a:pt x="138740" y="7961"/>
                  <a:pt x="138678" y="7899"/>
                  <a:pt x="138636" y="7857"/>
                </a:cubicBezTo>
                <a:cubicBezTo>
                  <a:pt x="138471" y="7712"/>
                  <a:pt x="138243" y="7650"/>
                  <a:pt x="138035" y="7691"/>
                </a:cubicBezTo>
                <a:cubicBezTo>
                  <a:pt x="137973" y="7691"/>
                  <a:pt x="137932" y="7712"/>
                  <a:pt x="137890" y="7733"/>
                </a:cubicBezTo>
                <a:cubicBezTo>
                  <a:pt x="137890" y="7836"/>
                  <a:pt x="137890" y="7940"/>
                  <a:pt x="137890" y="8023"/>
                </a:cubicBezTo>
                <a:lnTo>
                  <a:pt x="137890" y="8521"/>
                </a:lnTo>
                <a:cubicBezTo>
                  <a:pt x="137890" y="8686"/>
                  <a:pt x="137807" y="8811"/>
                  <a:pt x="137828" y="8977"/>
                </a:cubicBezTo>
                <a:cubicBezTo>
                  <a:pt x="137828" y="9018"/>
                  <a:pt x="137828" y="9080"/>
                  <a:pt x="137849" y="9142"/>
                </a:cubicBezTo>
                <a:cubicBezTo>
                  <a:pt x="137766" y="9225"/>
                  <a:pt x="137766" y="9287"/>
                  <a:pt x="137621" y="9267"/>
                </a:cubicBezTo>
                <a:cubicBezTo>
                  <a:pt x="137662" y="9101"/>
                  <a:pt x="137662" y="8935"/>
                  <a:pt x="137621" y="8790"/>
                </a:cubicBezTo>
                <a:cubicBezTo>
                  <a:pt x="137621" y="8728"/>
                  <a:pt x="137621" y="8666"/>
                  <a:pt x="137662" y="8603"/>
                </a:cubicBezTo>
                <a:cubicBezTo>
                  <a:pt x="137724" y="8458"/>
                  <a:pt x="137766" y="8479"/>
                  <a:pt x="137683" y="8334"/>
                </a:cubicBezTo>
                <a:cubicBezTo>
                  <a:pt x="137600" y="8230"/>
                  <a:pt x="137496" y="8127"/>
                  <a:pt x="137372" y="8085"/>
                </a:cubicBezTo>
                <a:cubicBezTo>
                  <a:pt x="137310" y="8044"/>
                  <a:pt x="137227" y="8044"/>
                  <a:pt x="137144" y="8044"/>
                </a:cubicBezTo>
                <a:cubicBezTo>
                  <a:pt x="137020" y="8044"/>
                  <a:pt x="137040" y="8210"/>
                  <a:pt x="137020" y="8313"/>
                </a:cubicBezTo>
                <a:cubicBezTo>
                  <a:pt x="136937" y="8272"/>
                  <a:pt x="136937" y="8251"/>
                  <a:pt x="136874" y="8355"/>
                </a:cubicBezTo>
                <a:cubicBezTo>
                  <a:pt x="136812" y="8458"/>
                  <a:pt x="136750" y="8562"/>
                  <a:pt x="136688" y="8666"/>
                </a:cubicBezTo>
                <a:cubicBezTo>
                  <a:pt x="136564" y="8831"/>
                  <a:pt x="136481" y="9080"/>
                  <a:pt x="136315" y="9163"/>
                </a:cubicBezTo>
                <a:cubicBezTo>
                  <a:pt x="136356" y="9246"/>
                  <a:pt x="136398" y="9246"/>
                  <a:pt x="136294" y="9287"/>
                </a:cubicBezTo>
                <a:cubicBezTo>
                  <a:pt x="136336" y="9370"/>
                  <a:pt x="136315" y="9391"/>
                  <a:pt x="136294" y="9495"/>
                </a:cubicBezTo>
                <a:cubicBezTo>
                  <a:pt x="135962" y="9205"/>
                  <a:pt x="135486" y="9578"/>
                  <a:pt x="135216" y="9785"/>
                </a:cubicBezTo>
                <a:cubicBezTo>
                  <a:pt x="135216" y="9681"/>
                  <a:pt x="135195" y="9578"/>
                  <a:pt x="135133" y="9495"/>
                </a:cubicBezTo>
                <a:cubicBezTo>
                  <a:pt x="135071" y="9433"/>
                  <a:pt x="135030" y="9474"/>
                  <a:pt x="134947" y="9516"/>
                </a:cubicBezTo>
                <a:cubicBezTo>
                  <a:pt x="134822" y="9578"/>
                  <a:pt x="134698" y="9702"/>
                  <a:pt x="134864" y="9826"/>
                </a:cubicBezTo>
                <a:cubicBezTo>
                  <a:pt x="134885" y="9764"/>
                  <a:pt x="134926" y="9702"/>
                  <a:pt x="134988" y="9744"/>
                </a:cubicBezTo>
                <a:cubicBezTo>
                  <a:pt x="134947" y="9909"/>
                  <a:pt x="134988" y="9951"/>
                  <a:pt x="134822" y="9972"/>
                </a:cubicBezTo>
                <a:cubicBezTo>
                  <a:pt x="134822" y="9847"/>
                  <a:pt x="134760" y="9909"/>
                  <a:pt x="134760" y="9785"/>
                </a:cubicBezTo>
                <a:cubicBezTo>
                  <a:pt x="134760" y="9661"/>
                  <a:pt x="134636" y="9744"/>
                  <a:pt x="134615" y="9681"/>
                </a:cubicBezTo>
                <a:cubicBezTo>
                  <a:pt x="134470" y="9702"/>
                  <a:pt x="134325" y="9764"/>
                  <a:pt x="134325" y="9578"/>
                </a:cubicBezTo>
                <a:cubicBezTo>
                  <a:pt x="134138" y="9598"/>
                  <a:pt x="134014" y="9764"/>
                  <a:pt x="134014" y="9930"/>
                </a:cubicBezTo>
                <a:cubicBezTo>
                  <a:pt x="134014" y="10054"/>
                  <a:pt x="133931" y="10220"/>
                  <a:pt x="133786" y="10241"/>
                </a:cubicBezTo>
                <a:cubicBezTo>
                  <a:pt x="133910" y="10096"/>
                  <a:pt x="134055" y="9909"/>
                  <a:pt x="133993" y="9723"/>
                </a:cubicBezTo>
                <a:cubicBezTo>
                  <a:pt x="133910" y="9847"/>
                  <a:pt x="133827" y="9972"/>
                  <a:pt x="133724" y="10075"/>
                </a:cubicBezTo>
                <a:cubicBezTo>
                  <a:pt x="133641" y="10200"/>
                  <a:pt x="133724" y="10490"/>
                  <a:pt x="133620" y="10552"/>
                </a:cubicBezTo>
                <a:cubicBezTo>
                  <a:pt x="133579" y="10386"/>
                  <a:pt x="133579" y="10200"/>
                  <a:pt x="133661" y="10034"/>
                </a:cubicBezTo>
                <a:cubicBezTo>
                  <a:pt x="133786" y="9951"/>
                  <a:pt x="133765" y="9951"/>
                  <a:pt x="133744" y="9806"/>
                </a:cubicBezTo>
                <a:cubicBezTo>
                  <a:pt x="133724" y="9744"/>
                  <a:pt x="133744" y="9681"/>
                  <a:pt x="133786" y="9619"/>
                </a:cubicBezTo>
                <a:cubicBezTo>
                  <a:pt x="134014" y="9536"/>
                  <a:pt x="134491" y="9142"/>
                  <a:pt x="134200" y="8935"/>
                </a:cubicBezTo>
                <a:cubicBezTo>
                  <a:pt x="134076" y="8811"/>
                  <a:pt x="133910" y="8790"/>
                  <a:pt x="133744" y="8852"/>
                </a:cubicBezTo>
                <a:cubicBezTo>
                  <a:pt x="133682" y="8873"/>
                  <a:pt x="133620" y="8914"/>
                  <a:pt x="133579" y="8977"/>
                </a:cubicBezTo>
                <a:cubicBezTo>
                  <a:pt x="133537" y="9039"/>
                  <a:pt x="133392" y="9101"/>
                  <a:pt x="133433" y="8977"/>
                </a:cubicBezTo>
                <a:cubicBezTo>
                  <a:pt x="133454" y="8914"/>
                  <a:pt x="133496" y="8852"/>
                  <a:pt x="133558" y="8811"/>
                </a:cubicBezTo>
                <a:cubicBezTo>
                  <a:pt x="133661" y="8728"/>
                  <a:pt x="133620" y="8666"/>
                  <a:pt x="133558" y="8562"/>
                </a:cubicBezTo>
                <a:cubicBezTo>
                  <a:pt x="133496" y="8396"/>
                  <a:pt x="133371" y="8272"/>
                  <a:pt x="133205" y="8230"/>
                </a:cubicBezTo>
                <a:cubicBezTo>
                  <a:pt x="133288" y="7982"/>
                  <a:pt x="133205" y="7878"/>
                  <a:pt x="132998" y="7754"/>
                </a:cubicBezTo>
                <a:cubicBezTo>
                  <a:pt x="132874" y="7671"/>
                  <a:pt x="132708" y="7650"/>
                  <a:pt x="132563" y="7650"/>
                </a:cubicBezTo>
                <a:cubicBezTo>
                  <a:pt x="132252" y="7712"/>
                  <a:pt x="132024" y="7982"/>
                  <a:pt x="132024" y="8292"/>
                </a:cubicBezTo>
                <a:cubicBezTo>
                  <a:pt x="131713" y="8044"/>
                  <a:pt x="131340" y="8189"/>
                  <a:pt x="131070" y="8417"/>
                </a:cubicBezTo>
                <a:cubicBezTo>
                  <a:pt x="131029" y="8355"/>
                  <a:pt x="130987" y="8292"/>
                  <a:pt x="130884" y="8334"/>
                </a:cubicBezTo>
                <a:cubicBezTo>
                  <a:pt x="130967" y="8189"/>
                  <a:pt x="131008" y="7940"/>
                  <a:pt x="130842" y="7857"/>
                </a:cubicBezTo>
                <a:cubicBezTo>
                  <a:pt x="130759" y="7816"/>
                  <a:pt x="130656" y="7795"/>
                  <a:pt x="130552" y="7795"/>
                </a:cubicBezTo>
                <a:cubicBezTo>
                  <a:pt x="130428" y="7795"/>
                  <a:pt x="130428" y="7671"/>
                  <a:pt x="130386" y="7567"/>
                </a:cubicBezTo>
                <a:cubicBezTo>
                  <a:pt x="130262" y="7194"/>
                  <a:pt x="130138" y="6738"/>
                  <a:pt x="129764" y="6531"/>
                </a:cubicBezTo>
                <a:cubicBezTo>
                  <a:pt x="129723" y="6613"/>
                  <a:pt x="129723" y="6717"/>
                  <a:pt x="129682" y="6779"/>
                </a:cubicBezTo>
                <a:cubicBezTo>
                  <a:pt x="129599" y="6945"/>
                  <a:pt x="129412" y="6883"/>
                  <a:pt x="129288" y="6779"/>
                </a:cubicBezTo>
                <a:cubicBezTo>
                  <a:pt x="129205" y="6945"/>
                  <a:pt x="129184" y="7132"/>
                  <a:pt x="129225" y="7297"/>
                </a:cubicBezTo>
                <a:cubicBezTo>
                  <a:pt x="129122" y="7173"/>
                  <a:pt x="129039" y="7049"/>
                  <a:pt x="128935" y="6924"/>
                </a:cubicBezTo>
                <a:cubicBezTo>
                  <a:pt x="128852" y="6800"/>
                  <a:pt x="128790" y="6655"/>
                  <a:pt x="128769" y="6489"/>
                </a:cubicBezTo>
                <a:cubicBezTo>
                  <a:pt x="128728" y="6365"/>
                  <a:pt x="128645" y="6199"/>
                  <a:pt x="128500" y="6199"/>
                </a:cubicBezTo>
                <a:cubicBezTo>
                  <a:pt x="128396" y="6199"/>
                  <a:pt x="128313" y="6199"/>
                  <a:pt x="128230" y="6220"/>
                </a:cubicBezTo>
                <a:cubicBezTo>
                  <a:pt x="128168" y="6199"/>
                  <a:pt x="128106" y="6178"/>
                  <a:pt x="128044" y="6157"/>
                </a:cubicBezTo>
                <a:cubicBezTo>
                  <a:pt x="128044" y="6199"/>
                  <a:pt x="128044" y="6240"/>
                  <a:pt x="128044" y="6303"/>
                </a:cubicBezTo>
                <a:cubicBezTo>
                  <a:pt x="128002" y="6323"/>
                  <a:pt x="127961" y="6344"/>
                  <a:pt x="127920" y="6385"/>
                </a:cubicBezTo>
                <a:cubicBezTo>
                  <a:pt x="127816" y="6448"/>
                  <a:pt x="127774" y="6613"/>
                  <a:pt x="127671" y="6572"/>
                </a:cubicBezTo>
                <a:cubicBezTo>
                  <a:pt x="127588" y="6883"/>
                  <a:pt x="127692" y="7215"/>
                  <a:pt x="127899" y="7463"/>
                </a:cubicBezTo>
                <a:cubicBezTo>
                  <a:pt x="127774" y="7484"/>
                  <a:pt x="127671" y="7546"/>
                  <a:pt x="127567" y="7608"/>
                </a:cubicBezTo>
                <a:cubicBezTo>
                  <a:pt x="127484" y="7691"/>
                  <a:pt x="127422" y="7608"/>
                  <a:pt x="127381" y="7526"/>
                </a:cubicBezTo>
                <a:cubicBezTo>
                  <a:pt x="127298" y="7339"/>
                  <a:pt x="127256" y="7152"/>
                  <a:pt x="127256" y="6945"/>
                </a:cubicBezTo>
                <a:cubicBezTo>
                  <a:pt x="127215" y="6738"/>
                  <a:pt x="127132" y="6531"/>
                  <a:pt x="126987" y="6385"/>
                </a:cubicBezTo>
                <a:cubicBezTo>
                  <a:pt x="126862" y="6240"/>
                  <a:pt x="126779" y="6178"/>
                  <a:pt x="126614" y="6240"/>
                </a:cubicBezTo>
                <a:cubicBezTo>
                  <a:pt x="126531" y="6282"/>
                  <a:pt x="126510" y="6344"/>
                  <a:pt x="126448" y="6240"/>
                </a:cubicBezTo>
                <a:cubicBezTo>
                  <a:pt x="126406" y="6199"/>
                  <a:pt x="126344" y="6157"/>
                  <a:pt x="126282" y="6137"/>
                </a:cubicBezTo>
                <a:cubicBezTo>
                  <a:pt x="126282" y="6240"/>
                  <a:pt x="126303" y="6323"/>
                  <a:pt x="126303" y="6427"/>
                </a:cubicBezTo>
                <a:cubicBezTo>
                  <a:pt x="126241" y="6489"/>
                  <a:pt x="126199" y="6531"/>
                  <a:pt x="126158" y="6613"/>
                </a:cubicBezTo>
                <a:cubicBezTo>
                  <a:pt x="126054" y="6759"/>
                  <a:pt x="126012" y="6924"/>
                  <a:pt x="126033" y="7090"/>
                </a:cubicBezTo>
                <a:cubicBezTo>
                  <a:pt x="126033" y="7173"/>
                  <a:pt x="126220" y="7484"/>
                  <a:pt x="126012" y="7422"/>
                </a:cubicBezTo>
                <a:cubicBezTo>
                  <a:pt x="126012" y="7318"/>
                  <a:pt x="126033" y="7173"/>
                  <a:pt x="125950" y="7090"/>
                </a:cubicBezTo>
                <a:cubicBezTo>
                  <a:pt x="125867" y="6987"/>
                  <a:pt x="125722" y="7028"/>
                  <a:pt x="125702" y="7152"/>
                </a:cubicBezTo>
                <a:cubicBezTo>
                  <a:pt x="125660" y="7277"/>
                  <a:pt x="125681" y="7401"/>
                  <a:pt x="125722" y="7505"/>
                </a:cubicBezTo>
                <a:cubicBezTo>
                  <a:pt x="125764" y="7629"/>
                  <a:pt x="125847" y="7733"/>
                  <a:pt x="125971" y="7795"/>
                </a:cubicBezTo>
                <a:cubicBezTo>
                  <a:pt x="126054" y="7836"/>
                  <a:pt x="126220" y="7608"/>
                  <a:pt x="126282" y="7546"/>
                </a:cubicBezTo>
                <a:cubicBezTo>
                  <a:pt x="126344" y="7588"/>
                  <a:pt x="126406" y="7650"/>
                  <a:pt x="126469" y="7671"/>
                </a:cubicBezTo>
                <a:cubicBezTo>
                  <a:pt x="126095" y="7878"/>
                  <a:pt x="126033" y="8251"/>
                  <a:pt x="126116" y="8645"/>
                </a:cubicBezTo>
                <a:cubicBezTo>
                  <a:pt x="126012" y="8603"/>
                  <a:pt x="125909" y="8603"/>
                  <a:pt x="125805" y="8583"/>
                </a:cubicBezTo>
                <a:cubicBezTo>
                  <a:pt x="125598" y="8583"/>
                  <a:pt x="125619" y="8583"/>
                  <a:pt x="125619" y="8790"/>
                </a:cubicBezTo>
                <a:lnTo>
                  <a:pt x="125619" y="9163"/>
                </a:lnTo>
                <a:lnTo>
                  <a:pt x="125619" y="9370"/>
                </a:lnTo>
                <a:lnTo>
                  <a:pt x="125867" y="9370"/>
                </a:lnTo>
                <a:cubicBezTo>
                  <a:pt x="125805" y="9453"/>
                  <a:pt x="125784" y="9536"/>
                  <a:pt x="125784" y="9640"/>
                </a:cubicBezTo>
                <a:cubicBezTo>
                  <a:pt x="125784" y="9785"/>
                  <a:pt x="125909" y="9764"/>
                  <a:pt x="126012" y="9785"/>
                </a:cubicBezTo>
                <a:cubicBezTo>
                  <a:pt x="125784" y="9909"/>
                  <a:pt x="125494" y="9868"/>
                  <a:pt x="125246" y="9930"/>
                </a:cubicBezTo>
                <a:cubicBezTo>
                  <a:pt x="125266" y="9847"/>
                  <a:pt x="125266" y="9764"/>
                  <a:pt x="125246" y="9681"/>
                </a:cubicBezTo>
                <a:cubicBezTo>
                  <a:pt x="125142" y="9681"/>
                  <a:pt x="125059" y="9661"/>
                  <a:pt x="124976" y="9598"/>
                </a:cubicBezTo>
                <a:cubicBezTo>
                  <a:pt x="124893" y="9474"/>
                  <a:pt x="124582" y="8956"/>
                  <a:pt x="124437" y="9039"/>
                </a:cubicBezTo>
                <a:cubicBezTo>
                  <a:pt x="124416" y="8873"/>
                  <a:pt x="124313" y="8749"/>
                  <a:pt x="124168" y="8707"/>
                </a:cubicBezTo>
                <a:cubicBezTo>
                  <a:pt x="124064" y="8666"/>
                  <a:pt x="124043" y="8707"/>
                  <a:pt x="124002" y="8603"/>
                </a:cubicBezTo>
                <a:cubicBezTo>
                  <a:pt x="123960" y="8521"/>
                  <a:pt x="123919" y="8438"/>
                  <a:pt x="123857" y="8355"/>
                </a:cubicBezTo>
                <a:cubicBezTo>
                  <a:pt x="123815" y="8396"/>
                  <a:pt x="123794" y="8458"/>
                  <a:pt x="123774" y="8500"/>
                </a:cubicBezTo>
                <a:cubicBezTo>
                  <a:pt x="123712" y="8624"/>
                  <a:pt x="123691" y="8583"/>
                  <a:pt x="123608" y="8521"/>
                </a:cubicBezTo>
                <a:cubicBezTo>
                  <a:pt x="123504" y="8438"/>
                  <a:pt x="123256" y="8313"/>
                  <a:pt x="123152" y="8438"/>
                </a:cubicBezTo>
                <a:cubicBezTo>
                  <a:pt x="122903" y="8666"/>
                  <a:pt x="122882" y="9059"/>
                  <a:pt x="123110" y="9308"/>
                </a:cubicBezTo>
                <a:cubicBezTo>
                  <a:pt x="122945" y="9246"/>
                  <a:pt x="122862" y="9059"/>
                  <a:pt x="122924" y="8873"/>
                </a:cubicBezTo>
                <a:cubicBezTo>
                  <a:pt x="122965" y="8728"/>
                  <a:pt x="123131" y="8479"/>
                  <a:pt x="123110" y="8313"/>
                </a:cubicBezTo>
                <a:cubicBezTo>
                  <a:pt x="123090" y="8210"/>
                  <a:pt x="123069" y="8106"/>
                  <a:pt x="123028" y="8002"/>
                </a:cubicBezTo>
                <a:cubicBezTo>
                  <a:pt x="122965" y="7878"/>
                  <a:pt x="122800" y="7878"/>
                  <a:pt x="122654" y="7899"/>
                </a:cubicBezTo>
                <a:cubicBezTo>
                  <a:pt x="122447" y="7919"/>
                  <a:pt x="122261" y="8044"/>
                  <a:pt x="122178" y="8230"/>
                </a:cubicBezTo>
                <a:cubicBezTo>
                  <a:pt x="122115" y="8147"/>
                  <a:pt x="122095" y="8023"/>
                  <a:pt x="122115" y="7919"/>
                </a:cubicBezTo>
                <a:cubicBezTo>
                  <a:pt x="121970" y="7857"/>
                  <a:pt x="121825" y="7816"/>
                  <a:pt x="121680" y="7816"/>
                </a:cubicBezTo>
                <a:cubicBezTo>
                  <a:pt x="121701" y="7712"/>
                  <a:pt x="121680" y="7608"/>
                  <a:pt x="121659" y="7505"/>
                </a:cubicBezTo>
                <a:cubicBezTo>
                  <a:pt x="121618" y="7318"/>
                  <a:pt x="121556" y="7297"/>
                  <a:pt x="121390" y="7256"/>
                </a:cubicBezTo>
                <a:cubicBezTo>
                  <a:pt x="121183" y="7215"/>
                  <a:pt x="120975" y="7235"/>
                  <a:pt x="120789" y="7318"/>
                </a:cubicBezTo>
                <a:cubicBezTo>
                  <a:pt x="120416" y="7505"/>
                  <a:pt x="120271" y="7961"/>
                  <a:pt x="120457" y="8334"/>
                </a:cubicBezTo>
                <a:cubicBezTo>
                  <a:pt x="120312" y="8313"/>
                  <a:pt x="120167" y="8334"/>
                  <a:pt x="120022" y="8313"/>
                </a:cubicBezTo>
                <a:cubicBezTo>
                  <a:pt x="119877" y="8292"/>
                  <a:pt x="119649" y="8272"/>
                  <a:pt x="119483" y="8251"/>
                </a:cubicBezTo>
                <a:cubicBezTo>
                  <a:pt x="119296" y="8230"/>
                  <a:pt x="119130" y="8210"/>
                  <a:pt x="118965" y="8210"/>
                </a:cubicBezTo>
                <a:cubicBezTo>
                  <a:pt x="118778" y="8168"/>
                  <a:pt x="118612" y="8168"/>
                  <a:pt x="118446" y="8147"/>
                </a:cubicBezTo>
                <a:cubicBezTo>
                  <a:pt x="118446" y="8210"/>
                  <a:pt x="118467" y="8251"/>
                  <a:pt x="118488" y="8272"/>
                </a:cubicBezTo>
                <a:cubicBezTo>
                  <a:pt x="118446" y="8292"/>
                  <a:pt x="118426" y="8313"/>
                  <a:pt x="118384" y="8334"/>
                </a:cubicBezTo>
                <a:cubicBezTo>
                  <a:pt x="118426" y="8396"/>
                  <a:pt x="118571" y="8458"/>
                  <a:pt x="118529" y="8521"/>
                </a:cubicBezTo>
                <a:cubicBezTo>
                  <a:pt x="118488" y="8603"/>
                  <a:pt x="118363" y="8645"/>
                  <a:pt x="118281" y="8645"/>
                </a:cubicBezTo>
                <a:cubicBezTo>
                  <a:pt x="118343" y="8914"/>
                  <a:pt x="118529" y="9142"/>
                  <a:pt x="118799" y="9246"/>
                </a:cubicBezTo>
                <a:cubicBezTo>
                  <a:pt x="118882" y="9267"/>
                  <a:pt x="118985" y="9267"/>
                  <a:pt x="119089" y="9246"/>
                </a:cubicBezTo>
                <a:cubicBezTo>
                  <a:pt x="119172" y="9225"/>
                  <a:pt x="119172" y="9205"/>
                  <a:pt x="119234" y="9267"/>
                </a:cubicBezTo>
                <a:cubicBezTo>
                  <a:pt x="119296" y="9308"/>
                  <a:pt x="119296" y="9391"/>
                  <a:pt x="119441" y="9350"/>
                </a:cubicBezTo>
                <a:cubicBezTo>
                  <a:pt x="119379" y="9557"/>
                  <a:pt x="119379" y="9681"/>
                  <a:pt x="119172" y="9785"/>
                </a:cubicBezTo>
                <a:cubicBezTo>
                  <a:pt x="119089" y="9826"/>
                  <a:pt x="119068" y="9723"/>
                  <a:pt x="119006" y="9661"/>
                </a:cubicBezTo>
                <a:cubicBezTo>
                  <a:pt x="118882" y="9516"/>
                  <a:pt x="118902" y="9516"/>
                  <a:pt x="118737" y="9557"/>
                </a:cubicBezTo>
                <a:cubicBezTo>
                  <a:pt x="118446" y="9640"/>
                  <a:pt x="118301" y="9412"/>
                  <a:pt x="118156" y="9205"/>
                </a:cubicBezTo>
                <a:cubicBezTo>
                  <a:pt x="118053" y="8977"/>
                  <a:pt x="117866" y="8811"/>
                  <a:pt x="117638" y="8728"/>
                </a:cubicBezTo>
                <a:cubicBezTo>
                  <a:pt x="117576" y="8707"/>
                  <a:pt x="117493" y="8686"/>
                  <a:pt x="117431" y="8686"/>
                </a:cubicBezTo>
                <a:cubicBezTo>
                  <a:pt x="117306" y="8769"/>
                  <a:pt x="117327" y="8769"/>
                  <a:pt x="117182" y="8686"/>
                </a:cubicBezTo>
                <a:cubicBezTo>
                  <a:pt x="117037" y="8583"/>
                  <a:pt x="116850" y="8479"/>
                  <a:pt x="116705" y="8603"/>
                </a:cubicBezTo>
                <a:cubicBezTo>
                  <a:pt x="116850" y="8728"/>
                  <a:pt x="117037" y="8831"/>
                  <a:pt x="117223" y="8894"/>
                </a:cubicBezTo>
                <a:cubicBezTo>
                  <a:pt x="117161" y="8977"/>
                  <a:pt x="117120" y="9080"/>
                  <a:pt x="117099" y="9205"/>
                </a:cubicBezTo>
                <a:cubicBezTo>
                  <a:pt x="117078" y="9287"/>
                  <a:pt x="117099" y="9391"/>
                  <a:pt x="117058" y="9453"/>
                </a:cubicBezTo>
                <a:cubicBezTo>
                  <a:pt x="116912" y="9640"/>
                  <a:pt x="117306" y="9723"/>
                  <a:pt x="117327" y="9868"/>
                </a:cubicBezTo>
                <a:cubicBezTo>
                  <a:pt x="117203" y="9826"/>
                  <a:pt x="117265" y="9764"/>
                  <a:pt x="117161" y="9723"/>
                </a:cubicBezTo>
                <a:cubicBezTo>
                  <a:pt x="117078" y="9681"/>
                  <a:pt x="117058" y="9785"/>
                  <a:pt x="116933" y="9764"/>
                </a:cubicBezTo>
                <a:cubicBezTo>
                  <a:pt x="116830" y="9723"/>
                  <a:pt x="116436" y="9681"/>
                  <a:pt x="116394" y="9557"/>
                </a:cubicBezTo>
                <a:cubicBezTo>
                  <a:pt x="116332" y="9267"/>
                  <a:pt x="116000" y="9184"/>
                  <a:pt x="115876" y="8935"/>
                </a:cubicBezTo>
                <a:cubicBezTo>
                  <a:pt x="115855" y="8852"/>
                  <a:pt x="115835" y="8769"/>
                  <a:pt x="115855" y="8707"/>
                </a:cubicBezTo>
                <a:cubicBezTo>
                  <a:pt x="115752" y="8666"/>
                  <a:pt x="115648" y="8645"/>
                  <a:pt x="115565" y="8624"/>
                </a:cubicBezTo>
                <a:cubicBezTo>
                  <a:pt x="115379" y="8603"/>
                  <a:pt x="115192" y="8645"/>
                  <a:pt x="115047" y="8749"/>
                </a:cubicBezTo>
                <a:cubicBezTo>
                  <a:pt x="114943" y="8811"/>
                  <a:pt x="114860" y="8852"/>
                  <a:pt x="114943" y="8977"/>
                </a:cubicBezTo>
                <a:cubicBezTo>
                  <a:pt x="115005" y="9080"/>
                  <a:pt x="115068" y="9184"/>
                  <a:pt x="115130" y="9287"/>
                </a:cubicBezTo>
                <a:cubicBezTo>
                  <a:pt x="115171" y="9391"/>
                  <a:pt x="115233" y="9495"/>
                  <a:pt x="115296" y="9598"/>
                </a:cubicBezTo>
                <a:lnTo>
                  <a:pt x="115379" y="9764"/>
                </a:lnTo>
                <a:cubicBezTo>
                  <a:pt x="115420" y="9806"/>
                  <a:pt x="115441" y="9951"/>
                  <a:pt x="115358" y="9868"/>
                </a:cubicBezTo>
                <a:cubicBezTo>
                  <a:pt x="115316" y="9972"/>
                  <a:pt x="115213" y="9889"/>
                  <a:pt x="115151" y="9826"/>
                </a:cubicBezTo>
                <a:cubicBezTo>
                  <a:pt x="115026" y="9992"/>
                  <a:pt x="115026" y="10200"/>
                  <a:pt x="115151" y="10345"/>
                </a:cubicBezTo>
                <a:cubicBezTo>
                  <a:pt x="115254" y="10511"/>
                  <a:pt x="115047" y="10676"/>
                  <a:pt x="115213" y="10863"/>
                </a:cubicBezTo>
                <a:cubicBezTo>
                  <a:pt x="115275" y="10967"/>
                  <a:pt x="115337" y="10967"/>
                  <a:pt x="115399" y="10884"/>
                </a:cubicBezTo>
                <a:cubicBezTo>
                  <a:pt x="115461" y="10904"/>
                  <a:pt x="115503" y="10925"/>
                  <a:pt x="115565" y="10946"/>
                </a:cubicBezTo>
                <a:cubicBezTo>
                  <a:pt x="115586" y="11029"/>
                  <a:pt x="115607" y="11091"/>
                  <a:pt x="115627" y="11174"/>
                </a:cubicBezTo>
                <a:cubicBezTo>
                  <a:pt x="115669" y="11277"/>
                  <a:pt x="115731" y="11381"/>
                  <a:pt x="115835" y="11443"/>
                </a:cubicBezTo>
                <a:cubicBezTo>
                  <a:pt x="115959" y="11547"/>
                  <a:pt x="115835" y="11588"/>
                  <a:pt x="115814" y="11713"/>
                </a:cubicBezTo>
                <a:cubicBezTo>
                  <a:pt x="115917" y="11713"/>
                  <a:pt x="115959" y="11962"/>
                  <a:pt x="115897" y="12024"/>
                </a:cubicBezTo>
                <a:cubicBezTo>
                  <a:pt x="115876" y="11962"/>
                  <a:pt x="115855" y="11858"/>
                  <a:pt x="115772" y="11899"/>
                </a:cubicBezTo>
                <a:cubicBezTo>
                  <a:pt x="115835" y="11692"/>
                  <a:pt x="115772" y="11485"/>
                  <a:pt x="115607" y="11340"/>
                </a:cubicBezTo>
                <a:cubicBezTo>
                  <a:pt x="115503" y="11319"/>
                  <a:pt x="115482" y="11340"/>
                  <a:pt x="115420" y="11257"/>
                </a:cubicBezTo>
                <a:lnTo>
                  <a:pt x="115316" y="11070"/>
                </a:lnTo>
                <a:cubicBezTo>
                  <a:pt x="115254" y="10946"/>
                  <a:pt x="115151" y="10842"/>
                  <a:pt x="115026" y="10759"/>
                </a:cubicBezTo>
                <a:cubicBezTo>
                  <a:pt x="115026" y="10801"/>
                  <a:pt x="115026" y="10821"/>
                  <a:pt x="115026" y="10863"/>
                </a:cubicBezTo>
                <a:cubicBezTo>
                  <a:pt x="114922" y="10759"/>
                  <a:pt x="115088" y="10697"/>
                  <a:pt x="114922" y="10614"/>
                </a:cubicBezTo>
                <a:cubicBezTo>
                  <a:pt x="114840" y="10573"/>
                  <a:pt x="114777" y="10511"/>
                  <a:pt x="114757" y="10428"/>
                </a:cubicBezTo>
                <a:cubicBezTo>
                  <a:pt x="114736" y="10262"/>
                  <a:pt x="114757" y="10096"/>
                  <a:pt x="114819" y="9930"/>
                </a:cubicBezTo>
                <a:cubicBezTo>
                  <a:pt x="114840" y="9764"/>
                  <a:pt x="114819" y="9391"/>
                  <a:pt x="114591" y="9370"/>
                </a:cubicBezTo>
                <a:cubicBezTo>
                  <a:pt x="114384" y="9370"/>
                  <a:pt x="114176" y="9453"/>
                  <a:pt x="114052" y="9619"/>
                </a:cubicBezTo>
                <a:cubicBezTo>
                  <a:pt x="113990" y="9536"/>
                  <a:pt x="113886" y="9495"/>
                  <a:pt x="113803" y="9474"/>
                </a:cubicBezTo>
                <a:cubicBezTo>
                  <a:pt x="113720" y="9453"/>
                  <a:pt x="113658" y="9433"/>
                  <a:pt x="113596" y="9433"/>
                </a:cubicBezTo>
                <a:cubicBezTo>
                  <a:pt x="113471" y="9433"/>
                  <a:pt x="113492" y="9536"/>
                  <a:pt x="113471" y="9640"/>
                </a:cubicBezTo>
                <a:cubicBezTo>
                  <a:pt x="113368" y="9951"/>
                  <a:pt x="113285" y="10282"/>
                  <a:pt x="113243" y="10614"/>
                </a:cubicBezTo>
                <a:cubicBezTo>
                  <a:pt x="113036" y="10863"/>
                  <a:pt x="112870" y="11132"/>
                  <a:pt x="112725" y="11423"/>
                </a:cubicBezTo>
                <a:cubicBezTo>
                  <a:pt x="112684" y="11526"/>
                  <a:pt x="112704" y="11630"/>
                  <a:pt x="112622" y="11671"/>
                </a:cubicBezTo>
                <a:cubicBezTo>
                  <a:pt x="112559" y="11713"/>
                  <a:pt x="112497" y="11754"/>
                  <a:pt x="112456" y="11816"/>
                </a:cubicBezTo>
                <a:cubicBezTo>
                  <a:pt x="112331" y="11920"/>
                  <a:pt x="112394" y="11816"/>
                  <a:pt x="112269" y="11858"/>
                </a:cubicBezTo>
                <a:cubicBezTo>
                  <a:pt x="112311" y="11775"/>
                  <a:pt x="112248" y="11713"/>
                  <a:pt x="112331" y="11671"/>
                </a:cubicBezTo>
                <a:cubicBezTo>
                  <a:pt x="112394" y="11651"/>
                  <a:pt x="112456" y="11609"/>
                  <a:pt x="112497" y="11568"/>
                </a:cubicBezTo>
                <a:cubicBezTo>
                  <a:pt x="112559" y="11423"/>
                  <a:pt x="112518" y="11257"/>
                  <a:pt x="112394" y="11195"/>
                </a:cubicBezTo>
                <a:cubicBezTo>
                  <a:pt x="112228" y="11112"/>
                  <a:pt x="112062" y="11091"/>
                  <a:pt x="111896" y="11091"/>
                </a:cubicBezTo>
                <a:cubicBezTo>
                  <a:pt x="111772" y="11091"/>
                  <a:pt x="111792" y="11029"/>
                  <a:pt x="111730" y="10946"/>
                </a:cubicBezTo>
                <a:cubicBezTo>
                  <a:pt x="111647" y="10987"/>
                  <a:pt x="111564" y="11008"/>
                  <a:pt x="111481" y="11008"/>
                </a:cubicBezTo>
                <a:cubicBezTo>
                  <a:pt x="111544" y="10987"/>
                  <a:pt x="111564" y="10925"/>
                  <a:pt x="111564" y="10863"/>
                </a:cubicBezTo>
                <a:cubicBezTo>
                  <a:pt x="111627" y="10904"/>
                  <a:pt x="111668" y="10656"/>
                  <a:pt x="111668" y="10573"/>
                </a:cubicBezTo>
                <a:cubicBezTo>
                  <a:pt x="111668" y="10490"/>
                  <a:pt x="111627" y="10407"/>
                  <a:pt x="111564" y="10324"/>
                </a:cubicBezTo>
                <a:cubicBezTo>
                  <a:pt x="111461" y="10179"/>
                  <a:pt x="111295" y="10075"/>
                  <a:pt x="111274" y="9889"/>
                </a:cubicBezTo>
                <a:cubicBezTo>
                  <a:pt x="111274" y="9847"/>
                  <a:pt x="111274" y="9785"/>
                  <a:pt x="111274" y="9744"/>
                </a:cubicBezTo>
                <a:cubicBezTo>
                  <a:pt x="111212" y="9702"/>
                  <a:pt x="111129" y="9681"/>
                  <a:pt x="111046" y="9661"/>
                </a:cubicBezTo>
                <a:cubicBezTo>
                  <a:pt x="110901" y="9598"/>
                  <a:pt x="110756" y="9619"/>
                  <a:pt x="110611" y="9681"/>
                </a:cubicBezTo>
                <a:cubicBezTo>
                  <a:pt x="110549" y="9702"/>
                  <a:pt x="110486" y="9764"/>
                  <a:pt x="110424" y="9806"/>
                </a:cubicBezTo>
                <a:cubicBezTo>
                  <a:pt x="110424" y="9785"/>
                  <a:pt x="110238" y="9806"/>
                  <a:pt x="110217" y="9806"/>
                </a:cubicBezTo>
                <a:cubicBezTo>
                  <a:pt x="110093" y="9826"/>
                  <a:pt x="110134" y="9909"/>
                  <a:pt x="110134" y="10034"/>
                </a:cubicBezTo>
                <a:cubicBezTo>
                  <a:pt x="110113" y="10137"/>
                  <a:pt x="110093" y="10282"/>
                  <a:pt x="110093" y="10428"/>
                </a:cubicBezTo>
                <a:cubicBezTo>
                  <a:pt x="109968" y="10365"/>
                  <a:pt x="109802" y="10303"/>
                  <a:pt x="109740" y="10448"/>
                </a:cubicBezTo>
                <a:cubicBezTo>
                  <a:pt x="109699" y="10593"/>
                  <a:pt x="109637" y="10739"/>
                  <a:pt x="109595" y="10863"/>
                </a:cubicBezTo>
                <a:cubicBezTo>
                  <a:pt x="109450" y="11153"/>
                  <a:pt x="109388" y="11443"/>
                  <a:pt x="109429" y="11754"/>
                </a:cubicBezTo>
                <a:cubicBezTo>
                  <a:pt x="109637" y="11692"/>
                  <a:pt x="109802" y="11485"/>
                  <a:pt x="109865" y="11837"/>
                </a:cubicBezTo>
                <a:cubicBezTo>
                  <a:pt x="110072" y="11775"/>
                  <a:pt x="110196" y="11609"/>
                  <a:pt x="110238" y="11423"/>
                </a:cubicBezTo>
                <a:cubicBezTo>
                  <a:pt x="110238" y="11319"/>
                  <a:pt x="110238" y="11277"/>
                  <a:pt x="110300" y="11195"/>
                </a:cubicBezTo>
                <a:cubicBezTo>
                  <a:pt x="110383" y="11112"/>
                  <a:pt x="110528" y="11112"/>
                  <a:pt x="110590" y="11236"/>
                </a:cubicBezTo>
                <a:cubicBezTo>
                  <a:pt x="110528" y="11277"/>
                  <a:pt x="110486" y="11319"/>
                  <a:pt x="110466" y="11381"/>
                </a:cubicBezTo>
                <a:cubicBezTo>
                  <a:pt x="110404" y="11464"/>
                  <a:pt x="110341" y="11547"/>
                  <a:pt x="110279" y="11609"/>
                </a:cubicBezTo>
                <a:cubicBezTo>
                  <a:pt x="110383" y="11671"/>
                  <a:pt x="110362" y="11609"/>
                  <a:pt x="110404" y="11734"/>
                </a:cubicBezTo>
                <a:cubicBezTo>
                  <a:pt x="110445" y="11858"/>
                  <a:pt x="110486" y="11816"/>
                  <a:pt x="110569" y="11796"/>
                </a:cubicBezTo>
                <a:cubicBezTo>
                  <a:pt x="110549" y="11837"/>
                  <a:pt x="110486" y="12127"/>
                  <a:pt x="110404" y="12065"/>
                </a:cubicBezTo>
                <a:cubicBezTo>
                  <a:pt x="110300" y="12107"/>
                  <a:pt x="110176" y="12127"/>
                  <a:pt x="110072" y="12127"/>
                </a:cubicBezTo>
                <a:cubicBezTo>
                  <a:pt x="109989" y="12127"/>
                  <a:pt x="109885" y="12127"/>
                  <a:pt x="109802" y="12107"/>
                </a:cubicBezTo>
                <a:cubicBezTo>
                  <a:pt x="109761" y="12065"/>
                  <a:pt x="109720" y="12003"/>
                  <a:pt x="109657" y="12044"/>
                </a:cubicBezTo>
                <a:cubicBezTo>
                  <a:pt x="109533" y="12127"/>
                  <a:pt x="109429" y="12210"/>
                  <a:pt x="109346" y="12293"/>
                </a:cubicBezTo>
                <a:cubicBezTo>
                  <a:pt x="109367" y="12107"/>
                  <a:pt x="109098" y="11609"/>
                  <a:pt x="108932" y="11837"/>
                </a:cubicBezTo>
                <a:cubicBezTo>
                  <a:pt x="108890" y="11899"/>
                  <a:pt x="108849" y="11941"/>
                  <a:pt x="108828" y="12003"/>
                </a:cubicBezTo>
                <a:cubicBezTo>
                  <a:pt x="108787" y="12086"/>
                  <a:pt x="108642" y="12044"/>
                  <a:pt x="108538" y="12044"/>
                </a:cubicBezTo>
                <a:cubicBezTo>
                  <a:pt x="108372" y="12065"/>
                  <a:pt x="108434" y="12044"/>
                  <a:pt x="108351" y="11941"/>
                </a:cubicBezTo>
                <a:cubicBezTo>
                  <a:pt x="108268" y="11837"/>
                  <a:pt x="108227" y="11858"/>
                  <a:pt x="108123" y="11941"/>
                </a:cubicBezTo>
                <a:cubicBezTo>
                  <a:pt x="108082" y="11879"/>
                  <a:pt x="108040" y="11879"/>
                  <a:pt x="107999" y="11941"/>
                </a:cubicBezTo>
                <a:cubicBezTo>
                  <a:pt x="107978" y="11982"/>
                  <a:pt x="107999" y="12024"/>
                  <a:pt x="108040" y="12044"/>
                </a:cubicBezTo>
                <a:cubicBezTo>
                  <a:pt x="107999" y="12065"/>
                  <a:pt x="107999" y="12127"/>
                  <a:pt x="108020" y="12169"/>
                </a:cubicBezTo>
                <a:cubicBezTo>
                  <a:pt x="107916" y="12210"/>
                  <a:pt x="107895" y="12065"/>
                  <a:pt x="107812" y="12003"/>
                </a:cubicBezTo>
                <a:cubicBezTo>
                  <a:pt x="107626" y="11796"/>
                  <a:pt x="107294" y="11775"/>
                  <a:pt x="107087" y="11962"/>
                </a:cubicBezTo>
                <a:cubicBezTo>
                  <a:pt x="107025" y="11858"/>
                  <a:pt x="106880" y="11837"/>
                  <a:pt x="106859" y="11734"/>
                </a:cubicBezTo>
                <a:cubicBezTo>
                  <a:pt x="106817" y="11526"/>
                  <a:pt x="106755" y="11630"/>
                  <a:pt x="106610" y="11526"/>
                </a:cubicBezTo>
                <a:cubicBezTo>
                  <a:pt x="106465" y="11443"/>
                  <a:pt x="106486" y="11215"/>
                  <a:pt x="106465" y="11049"/>
                </a:cubicBezTo>
                <a:cubicBezTo>
                  <a:pt x="106444" y="10904"/>
                  <a:pt x="106320" y="10531"/>
                  <a:pt x="106092" y="10614"/>
                </a:cubicBezTo>
                <a:cubicBezTo>
                  <a:pt x="105968" y="10656"/>
                  <a:pt x="105781" y="10428"/>
                  <a:pt x="105657" y="10345"/>
                </a:cubicBezTo>
                <a:cubicBezTo>
                  <a:pt x="105512" y="10262"/>
                  <a:pt x="105366" y="10200"/>
                  <a:pt x="105201" y="10179"/>
                </a:cubicBezTo>
                <a:cubicBezTo>
                  <a:pt x="105201" y="10386"/>
                  <a:pt x="105325" y="10593"/>
                  <a:pt x="104973" y="10573"/>
                </a:cubicBezTo>
                <a:cubicBezTo>
                  <a:pt x="104993" y="10697"/>
                  <a:pt x="105035" y="10842"/>
                  <a:pt x="105138" y="10946"/>
                </a:cubicBezTo>
                <a:cubicBezTo>
                  <a:pt x="105242" y="11049"/>
                  <a:pt x="105180" y="11195"/>
                  <a:pt x="105283" y="11360"/>
                </a:cubicBezTo>
                <a:cubicBezTo>
                  <a:pt x="105304" y="11257"/>
                  <a:pt x="105325" y="11153"/>
                  <a:pt x="105366" y="11049"/>
                </a:cubicBezTo>
                <a:cubicBezTo>
                  <a:pt x="105449" y="11070"/>
                  <a:pt x="105512" y="11112"/>
                  <a:pt x="105594" y="11132"/>
                </a:cubicBezTo>
                <a:cubicBezTo>
                  <a:pt x="105657" y="11195"/>
                  <a:pt x="105719" y="11277"/>
                  <a:pt x="105740" y="11360"/>
                </a:cubicBezTo>
                <a:cubicBezTo>
                  <a:pt x="105802" y="11360"/>
                  <a:pt x="105885" y="11485"/>
                  <a:pt x="105947" y="11505"/>
                </a:cubicBezTo>
                <a:cubicBezTo>
                  <a:pt x="105802" y="11568"/>
                  <a:pt x="105698" y="11692"/>
                  <a:pt x="105677" y="11837"/>
                </a:cubicBezTo>
                <a:cubicBezTo>
                  <a:pt x="105657" y="11962"/>
                  <a:pt x="105781" y="12293"/>
                  <a:pt x="105698" y="12355"/>
                </a:cubicBezTo>
                <a:cubicBezTo>
                  <a:pt x="105677" y="12148"/>
                  <a:pt x="105615" y="11941"/>
                  <a:pt x="105512" y="11734"/>
                </a:cubicBezTo>
                <a:cubicBezTo>
                  <a:pt x="105470" y="11609"/>
                  <a:pt x="105408" y="11505"/>
                  <a:pt x="105346" y="11402"/>
                </a:cubicBezTo>
                <a:cubicBezTo>
                  <a:pt x="105304" y="11402"/>
                  <a:pt x="105242" y="11423"/>
                  <a:pt x="105201" y="11423"/>
                </a:cubicBezTo>
                <a:cubicBezTo>
                  <a:pt x="105097" y="11423"/>
                  <a:pt x="105138" y="11340"/>
                  <a:pt x="105076" y="11277"/>
                </a:cubicBezTo>
                <a:cubicBezTo>
                  <a:pt x="105035" y="11360"/>
                  <a:pt x="105035" y="11423"/>
                  <a:pt x="104952" y="11340"/>
                </a:cubicBezTo>
                <a:cubicBezTo>
                  <a:pt x="104910" y="11298"/>
                  <a:pt x="104869" y="11236"/>
                  <a:pt x="104848" y="11174"/>
                </a:cubicBezTo>
                <a:cubicBezTo>
                  <a:pt x="104786" y="11029"/>
                  <a:pt x="104724" y="10863"/>
                  <a:pt x="104641" y="10739"/>
                </a:cubicBezTo>
                <a:cubicBezTo>
                  <a:pt x="104579" y="10656"/>
                  <a:pt x="104517" y="10593"/>
                  <a:pt x="104434" y="10531"/>
                </a:cubicBezTo>
                <a:cubicBezTo>
                  <a:pt x="104392" y="10511"/>
                  <a:pt x="104351" y="10490"/>
                  <a:pt x="104330" y="10490"/>
                </a:cubicBezTo>
                <a:cubicBezTo>
                  <a:pt x="104185" y="10428"/>
                  <a:pt x="104206" y="10573"/>
                  <a:pt x="104123" y="10448"/>
                </a:cubicBezTo>
                <a:cubicBezTo>
                  <a:pt x="104019" y="10324"/>
                  <a:pt x="103936" y="10282"/>
                  <a:pt x="103874" y="10158"/>
                </a:cubicBezTo>
                <a:cubicBezTo>
                  <a:pt x="103832" y="10054"/>
                  <a:pt x="103770" y="9951"/>
                  <a:pt x="103687" y="9847"/>
                </a:cubicBezTo>
                <a:cubicBezTo>
                  <a:pt x="103604" y="9951"/>
                  <a:pt x="103584" y="10096"/>
                  <a:pt x="103459" y="10158"/>
                </a:cubicBezTo>
                <a:cubicBezTo>
                  <a:pt x="103335" y="10179"/>
                  <a:pt x="103211" y="10117"/>
                  <a:pt x="103128" y="10013"/>
                </a:cubicBezTo>
                <a:cubicBezTo>
                  <a:pt x="102920" y="10262"/>
                  <a:pt x="102609" y="10904"/>
                  <a:pt x="102900" y="11236"/>
                </a:cubicBezTo>
                <a:cubicBezTo>
                  <a:pt x="102900" y="11070"/>
                  <a:pt x="102941" y="10925"/>
                  <a:pt x="103003" y="10759"/>
                </a:cubicBezTo>
                <a:cubicBezTo>
                  <a:pt x="103045" y="10842"/>
                  <a:pt x="103086" y="10904"/>
                  <a:pt x="103128" y="10987"/>
                </a:cubicBezTo>
                <a:cubicBezTo>
                  <a:pt x="103169" y="11112"/>
                  <a:pt x="103065" y="11049"/>
                  <a:pt x="103107" y="11153"/>
                </a:cubicBezTo>
                <a:cubicBezTo>
                  <a:pt x="103128" y="11277"/>
                  <a:pt x="103190" y="11257"/>
                  <a:pt x="103148" y="11360"/>
                </a:cubicBezTo>
                <a:cubicBezTo>
                  <a:pt x="103107" y="11485"/>
                  <a:pt x="103169" y="11443"/>
                  <a:pt x="103148" y="11547"/>
                </a:cubicBezTo>
                <a:cubicBezTo>
                  <a:pt x="103003" y="11526"/>
                  <a:pt x="102858" y="11464"/>
                  <a:pt x="102755" y="11360"/>
                </a:cubicBezTo>
                <a:cubicBezTo>
                  <a:pt x="102713" y="11319"/>
                  <a:pt x="102692" y="11277"/>
                  <a:pt x="102692" y="11215"/>
                </a:cubicBezTo>
                <a:cubicBezTo>
                  <a:pt x="102734" y="11091"/>
                  <a:pt x="102651" y="11049"/>
                  <a:pt x="102609" y="10904"/>
                </a:cubicBezTo>
                <a:cubicBezTo>
                  <a:pt x="102589" y="10801"/>
                  <a:pt x="102547" y="10697"/>
                  <a:pt x="102506" y="10593"/>
                </a:cubicBezTo>
                <a:cubicBezTo>
                  <a:pt x="102444" y="10511"/>
                  <a:pt x="102444" y="10386"/>
                  <a:pt x="102506" y="10303"/>
                </a:cubicBezTo>
                <a:cubicBezTo>
                  <a:pt x="102609" y="10117"/>
                  <a:pt x="102672" y="9909"/>
                  <a:pt x="102692" y="9702"/>
                </a:cubicBezTo>
                <a:cubicBezTo>
                  <a:pt x="102692" y="9598"/>
                  <a:pt x="102672" y="9495"/>
                  <a:pt x="102651" y="9391"/>
                </a:cubicBezTo>
                <a:cubicBezTo>
                  <a:pt x="102589" y="9246"/>
                  <a:pt x="102568" y="9225"/>
                  <a:pt x="102402" y="9184"/>
                </a:cubicBezTo>
                <a:cubicBezTo>
                  <a:pt x="102216" y="9142"/>
                  <a:pt x="102008" y="9184"/>
                  <a:pt x="101822" y="9267"/>
                </a:cubicBezTo>
                <a:cubicBezTo>
                  <a:pt x="101490" y="9453"/>
                  <a:pt x="101324" y="9847"/>
                  <a:pt x="101469" y="10200"/>
                </a:cubicBezTo>
                <a:cubicBezTo>
                  <a:pt x="101366" y="10117"/>
                  <a:pt x="101386" y="10013"/>
                  <a:pt x="101324" y="9909"/>
                </a:cubicBezTo>
                <a:cubicBezTo>
                  <a:pt x="101262" y="9785"/>
                  <a:pt x="101096" y="9785"/>
                  <a:pt x="100951" y="9806"/>
                </a:cubicBezTo>
                <a:cubicBezTo>
                  <a:pt x="100827" y="9806"/>
                  <a:pt x="100827" y="9826"/>
                  <a:pt x="100723" y="9723"/>
                </a:cubicBezTo>
                <a:cubicBezTo>
                  <a:pt x="100640" y="9619"/>
                  <a:pt x="100516" y="9598"/>
                  <a:pt x="100412" y="9619"/>
                </a:cubicBezTo>
                <a:cubicBezTo>
                  <a:pt x="100474" y="9723"/>
                  <a:pt x="100557" y="9826"/>
                  <a:pt x="100619" y="9909"/>
                </a:cubicBezTo>
                <a:cubicBezTo>
                  <a:pt x="100309" y="10117"/>
                  <a:pt x="100226" y="10552"/>
                  <a:pt x="100454" y="10842"/>
                </a:cubicBezTo>
                <a:cubicBezTo>
                  <a:pt x="100309" y="10842"/>
                  <a:pt x="100143" y="10863"/>
                  <a:pt x="99998" y="10925"/>
                </a:cubicBezTo>
                <a:cubicBezTo>
                  <a:pt x="99956" y="10884"/>
                  <a:pt x="99915" y="10821"/>
                  <a:pt x="99894" y="10759"/>
                </a:cubicBezTo>
                <a:cubicBezTo>
                  <a:pt x="99853" y="10656"/>
                  <a:pt x="99790" y="10697"/>
                  <a:pt x="99666" y="10697"/>
                </a:cubicBezTo>
                <a:cubicBezTo>
                  <a:pt x="99396" y="10697"/>
                  <a:pt x="99148" y="10863"/>
                  <a:pt x="99044" y="11132"/>
                </a:cubicBezTo>
                <a:cubicBezTo>
                  <a:pt x="99023" y="11070"/>
                  <a:pt x="98920" y="11236"/>
                  <a:pt x="98878" y="11277"/>
                </a:cubicBezTo>
                <a:cubicBezTo>
                  <a:pt x="98754" y="11402"/>
                  <a:pt x="98629" y="11298"/>
                  <a:pt x="98547" y="11174"/>
                </a:cubicBezTo>
                <a:cubicBezTo>
                  <a:pt x="98339" y="11319"/>
                  <a:pt x="98277" y="11609"/>
                  <a:pt x="98381" y="11837"/>
                </a:cubicBezTo>
                <a:cubicBezTo>
                  <a:pt x="98422" y="11941"/>
                  <a:pt x="98443" y="12044"/>
                  <a:pt x="98443" y="12148"/>
                </a:cubicBezTo>
                <a:cubicBezTo>
                  <a:pt x="98443" y="12210"/>
                  <a:pt x="98422" y="12272"/>
                  <a:pt x="98401" y="12335"/>
                </a:cubicBezTo>
                <a:cubicBezTo>
                  <a:pt x="98339" y="12418"/>
                  <a:pt x="98443" y="12459"/>
                  <a:pt x="98505" y="12521"/>
                </a:cubicBezTo>
                <a:cubicBezTo>
                  <a:pt x="98111" y="12376"/>
                  <a:pt x="97883" y="12936"/>
                  <a:pt x="97780" y="13226"/>
                </a:cubicBezTo>
                <a:cubicBezTo>
                  <a:pt x="97717" y="13164"/>
                  <a:pt x="97572" y="13205"/>
                  <a:pt x="97510" y="13247"/>
                </a:cubicBezTo>
                <a:cubicBezTo>
                  <a:pt x="97469" y="13247"/>
                  <a:pt x="97427" y="13226"/>
                  <a:pt x="97406" y="13185"/>
                </a:cubicBezTo>
                <a:cubicBezTo>
                  <a:pt x="97241" y="13019"/>
                  <a:pt x="97469" y="13247"/>
                  <a:pt x="97282" y="13164"/>
                </a:cubicBezTo>
                <a:cubicBezTo>
                  <a:pt x="97365" y="13102"/>
                  <a:pt x="97448" y="12977"/>
                  <a:pt x="97552" y="12957"/>
                </a:cubicBezTo>
                <a:cubicBezTo>
                  <a:pt x="97593" y="12936"/>
                  <a:pt x="97634" y="12936"/>
                  <a:pt x="97697" y="12957"/>
                </a:cubicBezTo>
                <a:cubicBezTo>
                  <a:pt x="97800" y="12998"/>
                  <a:pt x="97800" y="12977"/>
                  <a:pt x="97883" y="12874"/>
                </a:cubicBezTo>
                <a:cubicBezTo>
                  <a:pt x="97966" y="12770"/>
                  <a:pt x="98070" y="12418"/>
                  <a:pt x="97925" y="12335"/>
                </a:cubicBezTo>
                <a:cubicBezTo>
                  <a:pt x="97966" y="12231"/>
                  <a:pt x="98028" y="12127"/>
                  <a:pt x="98070" y="12024"/>
                </a:cubicBezTo>
                <a:cubicBezTo>
                  <a:pt x="97987" y="11982"/>
                  <a:pt x="97925" y="11920"/>
                  <a:pt x="97883" y="11837"/>
                </a:cubicBezTo>
                <a:cubicBezTo>
                  <a:pt x="97821" y="11734"/>
                  <a:pt x="97821" y="11609"/>
                  <a:pt x="97883" y="11485"/>
                </a:cubicBezTo>
                <a:cubicBezTo>
                  <a:pt x="98008" y="11236"/>
                  <a:pt x="98215" y="11029"/>
                  <a:pt x="98215" y="10718"/>
                </a:cubicBezTo>
                <a:cubicBezTo>
                  <a:pt x="98215" y="10635"/>
                  <a:pt x="98194" y="10573"/>
                  <a:pt x="98173" y="10490"/>
                </a:cubicBezTo>
                <a:cubicBezTo>
                  <a:pt x="98132" y="10365"/>
                  <a:pt x="97945" y="10345"/>
                  <a:pt x="97821" y="10345"/>
                </a:cubicBezTo>
                <a:cubicBezTo>
                  <a:pt x="97697" y="10345"/>
                  <a:pt x="97572" y="10345"/>
                  <a:pt x="97469" y="10407"/>
                </a:cubicBezTo>
                <a:cubicBezTo>
                  <a:pt x="97427" y="10324"/>
                  <a:pt x="97324" y="10262"/>
                  <a:pt x="97241" y="10262"/>
                </a:cubicBezTo>
                <a:lnTo>
                  <a:pt x="97282" y="10428"/>
                </a:lnTo>
                <a:cubicBezTo>
                  <a:pt x="97344" y="10531"/>
                  <a:pt x="97282" y="10511"/>
                  <a:pt x="97220" y="10593"/>
                </a:cubicBezTo>
                <a:cubicBezTo>
                  <a:pt x="97116" y="10739"/>
                  <a:pt x="97096" y="10884"/>
                  <a:pt x="97116" y="11049"/>
                </a:cubicBezTo>
                <a:cubicBezTo>
                  <a:pt x="97013" y="11029"/>
                  <a:pt x="96971" y="11091"/>
                  <a:pt x="96971" y="11174"/>
                </a:cubicBezTo>
                <a:cubicBezTo>
                  <a:pt x="96971" y="11277"/>
                  <a:pt x="96971" y="11277"/>
                  <a:pt x="96888" y="11257"/>
                </a:cubicBezTo>
                <a:cubicBezTo>
                  <a:pt x="96805" y="11277"/>
                  <a:pt x="96743" y="11319"/>
                  <a:pt x="96681" y="11381"/>
                </a:cubicBezTo>
                <a:cubicBezTo>
                  <a:pt x="96598" y="11298"/>
                  <a:pt x="96557" y="11215"/>
                  <a:pt x="96536" y="11112"/>
                </a:cubicBezTo>
                <a:cubicBezTo>
                  <a:pt x="96536" y="10987"/>
                  <a:pt x="96391" y="10987"/>
                  <a:pt x="96266" y="10987"/>
                </a:cubicBezTo>
                <a:cubicBezTo>
                  <a:pt x="96059" y="10967"/>
                  <a:pt x="95873" y="11070"/>
                  <a:pt x="95748" y="11236"/>
                </a:cubicBezTo>
                <a:cubicBezTo>
                  <a:pt x="95831" y="11340"/>
                  <a:pt x="95935" y="11423"/>
                  <a:pt x="95831" y="11526"/>
                </a:cubicBezTo>
                <a:cubicBezTo>
                  <a:pt x="95727" y="11630"/>
                  <a:pt x="95645" y="11588"/>
                  <a:pt x="95562" y="11505"/>
                </a:cubicBezTo>
                <a:cubicBezTo>
                  <a:pt x="95686" y="11485"/>
                  <a:pt x="95727" y="10904"/>
                  <a:pt x="95375" y="11029"/>
                </a:cubicBezTo>
                <a:cubicBezTo>
                  <a:pt x="95416" y="11070"/>
                  <a:pt x="95437" y="11132"/>
                  <a:pt x="95416" y="11174"/>
                </a:cubicBezTo>
                <a:cubicBezTo>
                  <a:pt x="95354" y="11277"/>
                  <a:pt x="95292" y="11132"/>
                  <a:pt x="95251" y="11091"/>
                </a:cubicBezTo>
                <a:cubicBezTo>
                  <a:pt x="95126" y="10946"/>
                  <a:pt x="95064" y="10863"/>
                  <a:pt x="94857" y="10842"/>
                </a:cubicBezTo>
                <a:cubicBezTo>
                  <a:pt x="94567" y="10842"/>
                  <a:pt x="94318" y="11008"/>
                  <a:pt x="94256" y="11277"/>
                </a:cubicBezTo>
                <a:cubicBezTo>
                  <a:pt x="94214" y="11381"/>
                  <a:pt x="94007" y="11402"/>
                  <a:pt x="93924" y="11485"/>
                </a:cubicBezTo>
                <a:cubicBezTo>
                  <a:pt x="93862" y="11526"/>
                  <a:pt x="93820" y="11568"/>
                  <a:pt x="93779" y="11609"/>
                </a:cubicBezTo>
                <a:cubicBezTo>
                  <a:pt x="93737" y="11713"/>
                  <a:pt x="93655" y="11671"/>
                  <a:pt x="93551" y="11713"/>
                </a:cubicBezTo>
                <a:cubicBezTo>
                  <a:pt x="93281" y="11816"/>
                  <a:pt x="93178" y="12169"/>
                  <a:pt x="93364" y="12397"/>
                </a:cubicBezTo>
                <a:cubicBezTo>
                  <a:pt x="93219" y="12397"/>
                  <a:pt x="93095" y="12480"/>
                  <a:pt x="93033" y="12604"/>
                </a:cubicBezTo>
                <a:cubicBezTo>
                  <a:pt x="92950" y="12521"/>
                  <a:pt x="92908" y="12272"/>
                  <a:pt x="92742" y="12314"/>
                </a:cubicBezTo>
                <a:cubicBezTo>
                  <a:pt x="92784" y="12397"/>
                  <a:pt x="92825" y="12480"/>
                  <a:pt x="92888" y="12542"/>
                </a:cubicBezTo>
                <a:cubicBezTo>
                  <a:pt x="92825" y="12604"/>
                  <a:pt x="92805" y="12666"/>
                  <a:pt x="92784" y="12729"/>
                </a:cubicBezTo>
                <a:cubicBezTo>
                  <a:pt x="92639" y="12729"/>
                  <a:pt x="92701" y="12853"/>
                  <a:pt x="92577" y="12874"/>
                </a:cubicBezTo>
                <a:cubicBezTo>
                  <a:pt x="92597" y="12936"/>
                  <a:pt x="92597" y="12977"/>
                  <a:pt x="92577" y="13019"/>
                </a:cubicBezTo>
                <a:cubicBezTo>
                  <a:pt x="92473" y="12998"/>
                  <a:pt x="92473" y="12957"/>
                  <a:pt x="92556" y="12894"/>
                </a:cubicBezTo>
                <a:cubicBezTo>
                  <a:pt x="92411" y="12998"/>
                  <a:pt x="92494" y="12770"/>
                  <a:pt x="92535" y="12708"/>
                </a:cubicBezTo>
                <a:cubicBezTo>
                  <a:pt x="92597" y="12583"/>
                  <a:pt x="92639" y="12459"/>
                  <a:pt x="92639" y="12314"/>
                </a:cubicBezTo>
                <a:cubicBezTo>
                  <a:pt x="92639" y="11899"/>
                  <a:pt x="92058" y="12065"/>
                  <a:pt x="91975" y="12376"/>
                </a:cubicBezTo>
                <a:cubicBezTo>
                  <a:pt x="91955" y="12314"/>
                  <a:pt x="91913" y="12272"/>
                  <a:pt x="91893" y="12231"/>
                </a:cubicBezTo>
                <a:cubicBezTo>
                  <a:pt x="91685" y="12438"/>
                  <a:pt x="91084" y="12231"/>
                  <a:pt x="91084" y="12646"/>
                </a:cubicBezTo>
                <a:cubicBezTo>
                  <a:pt x="91146" y="12625"/>
                  <a:pt x="91209" y="12646"/>
                  <a:pt x="91250" y="12687"/>
                </a:cubicBezTo>
                <a:cubicBezTo>
                  <a:pt x="91126" y="12646"/>
                  <a:pt x="90980" y="12646"/>
                  <a:pt x="90856" y="12687"/>
                </a:cubicBezTo>
                <a:cubicBezTo>
                  <a:pt x="90918" y="12521"/>
                  <a:pt x="90815" y="12335"/>
                  <a:pt x="90670" y="12272"/>
                </a:cubicBezTo>
                <a:cubicBezTo>
                  <a:pt x="90524" y="12231"/>
                  <a:pt x="90442" y="12293"/>
                  <a:pt x="90379" y="12169"/>
                </a:cubicBezTo>
                <a:cubicBezTo>
                  <a:pt x="90317" y="12044"/>
                  <a:pt x="90214" y="11899"/>
                  <a:pt x="90110" y="11754"/>
                </a:cubicBezTo>
                <a:cubicBezTo>
                  <a:pt x="89716" y="11899"/>
                  <a:pt x="89509" y="11713"/>
                  <a:pt x="89343" y="11360"/>
                </a:cubicBezTo>
                <a:cubicBezTo>
                  <a:pt x="89426" y="11505"/>
                  <a:pt x="89571" y="11588"/>
                  <a:pt x="89737" y="11609"/>
                </a:cubicBezTo>
                <a:cubicBezTo>
                  <a:pt x="89861" y="11609"/>
                  <a:pt x="89903" y="11360"/>
                  <a:pt x="89923" y="11257"/>
                </a:cubicBezTo>
                <a:cubicBezTo>
                  <a:pt x="90172" y="11360"/>
                  <a:pt x="90462" y="11340"/>
                  <a:pt x="90628" y="11609"/>
                </a:cubicBezTo>
                <a:cubicBezTo>
                  <a:pt x="90732" y="11816"/>
                  <a:pt x="91271" y="11464"/>
                  <a:pt x="91374" y="11298"/>
                </a:cubicBezTo>
                <a:cubicBezTo>
                  <a:pt x="91395" y="11257"/>
                  <a:pt x="91416" y="11195"/>
                  <a:pt x="91437" y="11153"/>
                </a:cubicBezTo>
                <a:cubicBezTo>
                  <a:pt x="91499" y="11008"/>
                  <a:pt x="91457" y="11008"/>
                  <a:pt x="91333" y="10925"/>
                </a:cubicBezTo>
                <a:cubicBezTo>
                  <a:pt x="91167" y="10821"/>
                  <a:pt x="91001" y="10718"/>
                  <a:pt x="90835" y="10593"/>
                </a:cubicBezTo>
                <a:cubicBezTo>
                  <a:pt x="90524" y="10386"/>
                  <a:pt x="90172" y="10158"/>
                  <a:pt x="89778" y="10158"/>
                </a:cubicBezTo>
                <a:cubicBezTo>
                  <a:pt x="89778" y="10262"/>
                  <a:pt x="89861" y="10345"/>
                  <a:pt x="89861" y="10448"/>
                </a:cubicBezTo>
                <a:cubicBezTo>
                  <a:pt x="89737" y="10262"/>
                  <a:pt x="89571" y="9909"/>
                  <a:pt x="89281" y="9992"/>
                </a:cubicBezTo>
                <a:cubicBezTo>
                  <a:pt x="89426" y="10220"/>
                  <a:pt x="89592" y="10511"/>
                  <a:pt x="89840" y="10593"/>
                </a:cubicBezTo>
                <a:cubicBezTo>
                  <a:pt x="89778" y="10697"/>
                  <a:pt x="89633" y="10697"/>
                  <a:pt x="89529" y="10697"/>
                </a:cubicBezTo>
                <a:cubicBezTo>
                  <a:pt x="89550" y="10842"/>
                  <a:pt x="89592" y="10946"/>
                  <a:pt x="89675" y="11070"/>
                </a:cubicBezTo>
                <a:cubicBezTo>
                  <a:pt x="89737" y="11153"/>
                  <a:pt x="89695" y="11360"/>
                  <a:pt x="89612" y="11215"/>
                </a:cubicBezTo>
                <a:cubicBezTo>
                  <a:pt x="89571" y="11132"/>
                  <a:pt x="89509" y="11049"/>
                  <a:pt x="89447" y="10987"/>
                </a:cubicBezTo>
                <a:cubicBezTo>
                  <a:pt x="89301" y="10925"/>
                  <a:pt x="89219" y="11049"/>
                  <a:pt x="89239" y="11174"/>
                </a:cubicBezTo>
                <a:cubicBezTo>
                  <a:pt x="89094" y="10904"/>
                  <a:pt x="88845" y="10718"/>
                  <a:pt x="88555" y="10656"/>
                </a:cubicBezTo>
                <a:cubicBezTo>
                  <a:pt x="88389" y="10759"/>
                  <a:pt x="88265" y="10884"/>
                  <a:pt x="88161" y="11049"/>
                </a:cubicBezTo>
                <a:cubicBezTo>
                  <a:pt x="88141" y="11112"/>
                  <a:pt x="88120" y="11174"/>
                  <a:pt x="88099" y="11236"/>
                </a:cubicBezTo>
                <a:cubicBezTo>
                  <a:pt x="88016" y="11277"/>
                  <a:pt x="87954" y="11340"/>
                  <a:pt x="87892" y="11402"/>
                </a:cubicBezTo>
                <a:cubicBezTo>
                  <a:pt x="87830" y="11464"/>
                  <a:pt x="87788" y="11547"/>
                  <a:pt x="87767" y="11609"/>
                </a:cubicBezTo>
                <a:cubicBezTo>
                  <a:pt x="87830" y="11671"/>
                  <a:pt x="87892" y="11734"/>
                  <a:pt x="87954" y="11796"/>
                </a:cubicBezTo>
                <a:cubicBezTo>
                  <a:pt x="88120" y="11941"/>
                  <a:pt x="88265" y="12107"/>
                  <a:pt x="88410" y="12252"/>
                </a:cubicBezTo>
                <a:cubicBezTo>
                  <a:pt x="88472" y="12314"/>
                  <a:pt x="88534" y="12376"/>
                  <a:pt x="88597" y="12418"/>
                </a:cubicBezTo>
                <a:cubicBezTo>
                  <a:pt x="88555" y="12521"/>
                  <a:pt x="88534" y="12625"/>
                  <a:pt x="88555" y="12729"/>
                </a:cubicBezTo>
                <a:cubicBezTo>
                  <a:pt x="88576" y="12936"/>
                  <a:pt x="88659" y="13122"/>
                  <a:pt x="88783" y="13288"/>
                </a:cubicBezTo>
                <a:cubicBezTo>
                  <a:pt x="88721" y="13267"/>
                  <a:pt x="88638" y="13267"/>
                  <a:pt x="88597" y="13330"/>
                </a:cubicBezTo>
                <a:cubicBezTo>
                  <a:pt x="88680" y="13350"/>
                  <a:pt x="88783" y="13371"/>
                  <a:pt x="88866" y="13413"/>
                </a:cubicBezTo>
                <a:cubicBezTo>
                  <a:pt x="88721" y="13475"/>
                  <a:pt x="88680" y="13454"/>
                  <a:pt x="88534" y="13454"/>
                </a:cubicBezTo>
                <a:cubicBezTo>
                  <a:pt x="88472" y="13475"/>
                  <a:pt x="88306" y="13682"/>
                  <a:pt x="88286" y="13661"/>
                </a:cubicBezTo>
                <a:cubicBezTo>
                  <a:pt x="88286" y="13703"/>
                  <a:pt x="88078" y="13827"/>
                  <a:pt x="88016" y="13869"/>
                </a:cubicBezTo>
                <a:cubicBezTo>
                  <a:pt x="88037" y="13806"/>
                  <a:pt x="88016" y="13724"/>
                  <a:pt x="87975" y="13682"/>
                </a:cubicBezTo>
                <a:cubicBezTo>
                  <a:pt x="87933" y="13620"/>
                  <a:pt x="87975" y="13599"/>
                  <a:pt x="87975" y="13516"/>
                </a:cubicBezTo>
                <a:cubicBezTo>
                  <a:pt x="88099" y="13516"/>
                  <a:pt x="88161" y="13786"/>
                  <a:pt x="88244" y="13537"/>
                </a:cubicBezTo>
                <a:cubicBezTo>
                  <a:pt x="88265" y="13454"/>
                  <a:pt x="88203" y="13495"/>
                  <a:pt x="88286" y="13433"/>
                </a:cubicBezTo>
                <a:cubicBezTo>
                  <a:pt x="88431" y="13330"/>
                  <a:pt x="88141" y="13267"/>
                  <a:pt x="88348" y="13267"/>
                </a:cubicBezTo>
                <a:cubicBezTo>
                  <a:pt x="88099" y="13019"/>
                  <a:pt x="88078" y="12604"/>
                  <a:pt x="87767" y="12397"/>
                </a:cubicBezTo>
                <a:cubicBezTo>
                  <a:pt x="87685" y="12542"/>
                  <a:pt x="87767" y="12625"/>
                  <a:pt x="87581" y="12563"/>
                </a:cubicBezTo>
                <a:cubicBezTo>
                  <a:pt x="87560" y="12646"/>
                  <a:pt x="87581" y="12646"/>
                  <a:pt x="87477" y="12583"/>
                </a:cubicBezTo>
                <a:cubicBezTo>
                  <a:pt x="87436" y="12646"/>
                  <a:pt x="87415" y="12729"/>
                  <a:pt x="87415" y="12791"/>
                </a:cubicBezTo>
                <a:cubicBezTo>
                  <a:pt x="87291" y="12770"/>
                  <a:pt x="87332" y="12998"/>
                  <a:pt x="87374" y="13060"/>
                </a:cubicBezTo>
                <a:cubicBezTo>
                  <a:pt x="87436" y="13143"/>
                  <a:pt x="87498" y="13205"/>
                  <a:pt x="87581" y="13226"/>
                </a:cubicBezTo>
                <a:cubicBezTo>
                  <a:pt x="87477" y="13330"/>
                  <a:pt x="87311" y="13309"/>
                  <a:pt x="87229" y="13226"/>
                </a:cubicBezTo>
                <a:cubicBezTo>
                  <a:pt x="87332" y="13060"/>
                  <a:pt x="87374" y="12894"/>
                  <a:pt x="87229" y="12770"/>
                </a:cubicBezTo>
                <a:cubicBezTo>
                  <a:pt x="87125" y="12666"/>
                  <a:pt x="87166" y="12438"/>
                  <a:pt x="87063" y="12293"/>
                </a:cubicBezTo>
                <a:cubicBezTo>
                  <a:pt x="87001" y="12190"/>
                  <a:pt x="86959" y="12210"/>
                  <a:pt x="86855" y="12231"/>
                </a:cubicBezTo>
                <a:cubicBezTo>
                  <a:pt x="86773" y="12252"/>
                  <a:pt x="86690" y="12252"/>
                  <a:pt x="86607" y="12231"/>
                </a:cubicBezTo>
                <a:cubicBezTo>
                  <a:pt x="86316" y="12190"/>
                  <a:pt x="86026" y="12355"/>
                  <a:pt x="85943" y="12646"/>
                </a:cubicBezTo>
                <a:cubicBezTo>
                  <a:pt x="85881" y="12708"/>
                  <a:pt x="85840" y="12749"/>
                  <a:pt x="85798" y="12832"/>
                </a:cubicBezTo>
                <a:cubicBezTo>
                  <a:pt x="85715" y="12998"/>
                  <a:pt x="85715" y="12770"/>
                  <a:pt x="85715" y="12687"/>
                </a:cubicBezTo>
                <a:cubicBezTo>
                  <a:pt x="85715" y="12604"/>
                  <a:pt x="85715" y="12500"/>
                  <a:pt x="85695" y="12418"/>
                </a:cubicBezTo>
                <a:cubicBezTo>
                  <a:pt x="85695" y="12293"/>
                  <a:pt x="85715" y="12190"/>
                  <a:pt x="85757" y="12086"/>
                </a:cubicBezTo>
                <a:cubicBezTo>
                  <a:pt x="85798" y="12127"/>
                  <a:pt x="85964" y="12293"/>
                  <a:pt x="86006" y="12231"/>
                </a:cubicBezTo>
                <a:cubicBezTo>
                  <a:pt x="86068" y="12148"/>
                  <a:pt x="86109" y="12107"/>
                  <a:pt x="86151" y="12044"/>
                </a:cubicBezTo>
                <a:cubicBezTo>
                  <a:pt x="86234" y="11899"/>
                  <a:pt x="86254" y="11754"/>
                  <a:pt x="86047" y="11734"/>
                </a:cubicBezTo>
                <a:cubicBezTo>
                  <a:pt x="86047" y="11775"/>
                  <a:pt x="86047" y="11837"/>
                  <a:pt x="86006" y="11858"/>
                </a:cubicBezTo>
                <a:cubicBezTo>
                  <a:pt x="85902" y="11899"/>
                  <a:pt x="85923" y="11754"/>
                  <a:pt x="85902" y="11692"/>
                </a:cubicBezTo>
                <a:cubicBezTo>
                  <a:pt x="85881" y="11630"/>
                  <a:pt x="85840" y="11568"/>
                  <a:pt x="85778" y="11526"/>
                </a:cubicBezTo>
                <a:cubicBezTo>
                  <a:pt x="85736" y="11526"/>
                  <a:pt x="85695" y="11526"/>
                  <a:pt x="85653" y="11526"/>
                </a:cubicBezTo>
                <a:cubicBezTo>
                  <a:pt x="85632" y="11485"/>
                  <a:pt x="85612" y="11464"/>
                  <a:pt x="85570" y="11423"/>
                </a:cubicBezTo>
                <a:cubicBezTo>
                  <a:pt x="85549" y="11505"/>
                  <a:pt x="85529" y="11588"/>
                  <a:pt x="85508" y="11651"/>
                </a:cubicBezTo>
                <a:cubicBezTo>
                  <a:pt x="85384" y="11609"/>
                  <a:pt x="85218" y="11588"/>
                  <a:pt x="85073" y="11630"/>
                </a:cubicBezTo>
                <a:cubicBezTo>
                  <a:pt x="85073" y="11588"/>
                  <a:pt x="85073" y="11526"/>
                  <a:pt x="85073" y="11485"/>
                </a:cubicBezTo>
                <a:cubicBezTo>
                  <a:pt x="84990" y="11464"/>
                  <a:pt x="84907" y="11423"/>
                  <a:pt x="84824" y="11402"/>
                </a:cubicBezTo>
                <a:cubicBezTo>
                  <a:pt x="84741" y="11402"/>
                  <a:pt x="84679" y="11381"/>
                  <a:pt x="84596" y="11381"/>
                </a:cubicBezTo>
                <a:cubicBezTo>
                  <a:pt x="84492" y="11381"/>
                  <a:pt x="84534" y="11340"/>
                  <a:pt x="84513" y="11236"/>
                </a:cubicBezTo>
                <a:cubicBezTo>
                  <a:pt x="84472" y="11070"/>
                  <a:pt x="84389" y="11029"/>
                  <a:pt x="84223" y="10987"/>
                </a:cubicBezTo>
                <a:cubicBezTo>
                  <a:pt x="84098" y="10967"/>
                  <a:pt x="83953" y="10967"/>
                  <a:pt x="83829" y="10987"/>
                </a:cubicBezTo>
                <a:cubicBezTo>
                  <a:pt x="83352" y="11112"/>
                  <a:pt x="83124" y="11630"/>
                  <a:pt x="83352" y="12044"/>
                </a:cubicBezTo>
                <a:cubicBezTo>
                  <a:pt x="83083" y="12003"/>
                  <a:pt x="82793" y="12127"/>
                  <a:pt x="82647" y="12335"/>
                </a:cubicBezTo>
                <a:cubicBezTo>
                  <a:pt x="82565" y="12459"/>
                  <a:pt x="82502" y="12583"/>
                  <a:pt x="82461" y="12708"/>
                </a:cubicBezTo>
                <a:cubicBezTo>
                  <a:pt x="82419" y="12811"/>
                  <a:pt x="82357" y="12749"/>
                  <a:pt x="82254" y="12749"/>
                </a:cubicBezTo>
                <a:cubicBezTo>
                  <a:pt x="82171" y="12749"/>
                  <a:pt x="82067" y="12770"/>
                  <a:pt x="81984" y="12832"/>
                </a:cubicBezTo>
                <a:cubicBezTo>
                  <a:pt x="81943" y="12646"/>
                  <a:pt x="81860" y="12500"/>
                  <a:pt x="81735" y="12355"/>
                </a:cubicBezTo>
                <a:cubicBezTo>
                  <a:pt x="81694" y="12418"/>
                  <a:pt x="81673" y="12500"/>
                  <a:pt x="81611" y="12563"/>
                </a:cubicBezTo>
                <a:cubicBezTo>
                  <a:pt x="81487" y="12708"/>
                  <a:pt x="81362" y="12459"/>
                  <a:pt x="81300" y="12563"/>
                </a:cubicBezTo>
                <a:cubicBezTo>
                  <a:pt x="81134" y="12438"/>
                  <a:pt x="81010" y="12293"/>
                  <a:pt x="80927" y="12107"/>
                </a:cubicBezTo>
                <a:cubicBezTo>
                  <a:pt x="80865" y="11941"/>
                  <a:pt x="80782" y="11941"/>
                  <a:pt x="80616" y="11941"/>
                </a:cubicBezTo>
                <a:cubicBezTo>
                  <a:pt x="80512" y="11858"/>
                  <a:pt x="80388" y="11796"/>
                  <a:pt x="80243" y="11775"/>
                </a:cubicBezTo>
                <a:cubicBezTo>
                  <a:pt x="80222" y="11858"/>
                  <a:pt x="80284" y="11962"/>
                  <a:pt x="80243" y="12044"/>
                </a:cubicBezTo>
                <a:cubicBezTo>
                  <a:pt x="80118" y="12148"/>
                  <a:pt x="80098" y="12190"/>
                  <a:pt x="79953" y="12148"/>
                </a:cubicBezTo>
                <a:cubicBezTo>
                  <a:pt x="79953" y="12355"/>
                  <a:pt x="79994" y="12542"/>
                  <a:pt x="80056" y="12708"/>
                </a:cubicBezTo>
                <a:cubicBezTo>
                  <a:pt x="80098" y="12853"/>
                  <a:pt x="80118" y="12853"/>
                  <a:pt x="79994" y="12874"/>
                </a:cubicBezTo>
                <a:cubicBezTo>
                  <a:pt x="79953" y="12853"/>
                  <a:pt x="79849" y="12936"/>
                  <a:pt x="79808" y="12977"/>
                </a:cubicBezTo>
                <a:cubicBezTo>
                  <a:pt x="79725" y="12832"/>
                  <a:pt x="79662" y="12687"/>
                  <a:pt x="79642" y="12521"/>
                </a:cubicBezTo>
                <a:cubicBezTo>
                  <a:pt x="79600" y="12418"/>
                  <a:pt x="79642" y="12355"/>
                  <a:pt x="79725" y="12272"/>
                </a:cubicBezTo>
                <a:cubicBezTo>
                  <a:pt x="79870" y="12127"/>
                  <a:pt x="80036" y="12003"/>
                  <a:pt x="80160" y="11858"/>
                </a:cubicBezTo>
                <a:cubicBezTo>
                  <a:pt x="80222" y="11775"/>
                  <a:pt x="80264" y="11671"/>
                  <a:pt x="80305" y="11568"/>
                </a:cubicBezTo>
                <a:cubicBezTo>
                  <a:pt x="80347" y="11402"/>
                  <a:pt x="80347" y="11319"/>
                  <a:pt x="80181" y="11195"/>
                </a:cubicBezTo>
                <a:cubicBezTo>
                  <a:pt x="79953" y="11029"/>
                  <a:pt x="79621" y="11008"/>
                  <a:pt x="79352" y="11153"/>
                </a:cubicBezTo>
                <a:cubicBezTo>
                  <a:pt x="79331" y="10842"/>
                  <a:pt x="79227" y="10511"/>
                  <a:pt x="79020" y="10262"/>
                </a:cubicBezTo>
                <a:cubicBezTo>
                  <a:pt x="78937" y="10345"/>
                  <a:pt x="78916" y="10448"/>
                  <a:pt x="78833" y="10511"/>
                </a:cubicBezTo>
                <a:cubicBezTo>
                  <a:pt x="78709" y="10656"/>
                  <a:pt x="78564" y="10511"/>
                  <a:pt x="78460" y="10407"/>
                </a:cubicBezTo>
                <a:cubicBezTo>
                  <a:pt x="78294" y="10573"/>
                  <a:pt x="78232" y="10821"/>
                  <a:pt x="78294" y="11049"/>
                </a:cubicBezTo>
                <a:cubicBezTo>
                  <a:pt x="78377" y="11195"/>
                  <a:pt x="78439" y="11360"/>
                  <a:pt x="78502" y="11547"/>
                </a:cubicBezTo>
                <a:cubicBezTo>
                  <a:pt x="78522" y="11651"/>
                  <a:pt x="78522" y="11754"/>
                  <a:pt x="78439" y="11796"/>
                </a:cubicBezTo>
                <a:cubicBezTo>
                  <a:pt x="78294" y="11899"/>
                  <a:pt x="78170" y="12003"/>
                  <a:pt x="78066" y="12148"/>
                </a:cubicBezTo>
                <a:cubicBezTo>
                  <a:pt x="77942" y="12272"/>
                  <a:pt x="77859" y="12418"/>
                  <a:pt x="77776" y="12563"/>
                </a:cubicBezTo>
                <a:cubicBezTo>
                  <a:pt x="77735" y="12625"/>
                  <a:pt x="77693" y="12708"/>
                  <a:pt x="77652" y="12770"/>
                </a:cubicBezTo>
                <a:cubicBezTo>
                  <a:pt x="77590" y="12874"/>
                  <a:pt x="77486" y="12874"/>
                  <a:pt x="77382" y="12936"/>
                </a:cubicBezTo>
                <a:cubicBezTo>
                  <a:pt x="77590" y="12708"/>
                  <a:pt x="77735" y="12459"/>
                  <a:pt x="77838" y="12169"/>
                </a:cubicBezTo>
                <a:cubicBezTo>
                  <a:pt x="77900" y="12024"/>
                  <a:pt x="77963" y="11858"/>
                  <a:pt x="78004" y="11692"/>
                </a:cubicBezTo>
                <a:cubicBezTo>
                  <a:pt x="78046" y="11588"/>
                  <a:pt x="78087" y="11547"/>
                  <a:pt x="78004" y="11485"/>
                </a:cubicBezTo>
                <a:cubicBezTo>
                  <a:pt x="77963" y="11464"/>
                  <a:pt x="77921" y="11423"/>
                  <a:pt x="77880" y="11381"/>
                </a:cubicBezTo>
                <a:cubicBezTo>
                  <a:pt x="77590" y="11112"/>
                  <a:pt x="77859" y="10739"/>
                  <a:pt x="77942" y="10448"/>
                </a:cubicBezTo>
                <a:cubicBezTo>
                  <a:pt x="78025" y="10241"/>
                  <a:pt x="78025" y="10013"/>
                  <a:pt x="77942" y="9826"/>
                </a:cubicBezTo>
                <a:cubicBezTo>
                  <a:pt x="77900" y="9640"/>
                  <a:pt x="77818" y="9619"/>
                  <a:pt x="77652" y="9598"/>
                </a:cubicBezTo>
                <a:cubicBezTo>
                  <a:pt x="77507" y="9578"/>
                  <a:pt x="77382" y="9598"/>
                  <a:pt x="77258" y="9640"/>
                </a:cubicBezTo>
                <a:cubicBezTo>
                  <a:pt x="76781" y="9785"/>
                  <a:pt x="76574" y="10365"/>
                  <a:pt x="76864" y="10780"/>
                </a:cubicBezTo>
                <a:cubicBezTo>
                  <a:pt x="76325" y="10759"/>
                  <a:pt x="76097" y="11257"/>
                  <a:pt x="76014" y="11734"/>
                </a:cubicBezTo>
                <a:cubicBezTo>
                  <a:pt x="75993" y="11879"/>
                  <a:pt x="75993" y="11920"/>
                  <a:pt x="75890" y="12003"/>
                </a:cubicBezTo>
                <a:cubicBezTo>
                  <a:pt x="75828" y="12044"/>
                  <a:pt x="75786" y="12107"/>
                  <a:pt x="75745" y="12169"/>
                </a:cubicBezTo>
                <a:cubicBezTo>
                  <a:pt x="75682" y="12252"/>
                  <a:pt x="75745" y="12272"/>
                  <a:pt x="75828" y="12335"/>
                </a:cubicBezTo>
                <a:cubicBezTo>
                  <a:pt x="75952" y="12480"/>
                  <a:pt x="76014" y="12604"/>
                  <a:pt x="75765" y="12604"/>
                </a:cubicBezTo>
                <a:cubicBezTo>
                  <a:pt x="75682" y="12583"/>
                  <a:pt x="75579" y="12583"/>
                  <a:pt x="75496" y="12563"/>
                </a:cubicBezTo>
                <a:cubicBezTo>
                  <a:pt x="75517" y="12480"/>
                  <a:pt x="75537" y="12397"/>
                  <a:pt x="75537" y="12335"/>
                </a:cubicBezTo>
                <a:cubicBezTo>
                  <a:pt x="75475" y="12418"/>
                  <a:pt x="75454" y="12542"/>
                  <a:pt x="75351" y="12542"/>
                </a:cubicBezTo>
                <a:cubicBezTo>
                  <a:pt x="75247" y="12563"/>
                  <a:pt x="75185" y="12625"/>
                  <a:pt x="75164" y="12729"/>
                </a:cubicBezTo>
                <a:cubicBezTo>
                  <a:pt x="75185" y="12729"/>
                  <a:pt x="75226" y="12729"/>
                  <a:pt x="75247" y="12749"/>
                </a:cubicBezTo>
                <a:cubicBezTo>
                  <a:pt x="75185" y="12811"/>
                  <a:pt x="75123" y="12853"/>
                  <a:pt x="75081" y="12915"/>
                </a:cubicBezTo>
                <a:cubicBezTo>
                  <a:pt x="75019" y="12977"/>
                  <a:pt x="74812" y="12957"/>
                  <a:pt x="74853" y="13102"/>
                </a:cubicBezTo>
                <a:cubicBezTo>
                  <a:pt x="74853" y="13102"/>
                  <a:pt x="74708" y="13060"/>
                  <a:pt x="74687" y="13060"/>
                </a:cubicBezTo>
                <a:cubicBezTo>
                  <a:pt x="74750" y="12957"/>
                  <a:pt x="74729" y="12853"/>
                  <a:pt x="74833" y="12791"/>
                </a:cubicBezTo>
                <a:cubicBezTo>
                  <a:pt x="74895" y="12770"/>
                  <a:pt x="74957" y="12708"/>
                  <a:pt x="74978" y="12646"/>
                </a:cubicBezTo>
                <a:cubicBezTo>
                  <a:pt x="75019" y="12542"/>
                  <a:pt x="74978" y="12480"/>
                  <a:pt x="74998" y="12376"/>
                </a:cubicBezTo>
                <a:cubicBezTo>
                  <a:pt x="75019" y="12293"/>
                  <a:pt x="74916" y="12190"/>
                  <a:pt x="74916" y="12293"/>
                </a:cubicBezTo>
                <a:cubicBezTo>
                  <a:pt x="74874" y="12252"/>
                  <a:pt x="74770" y="12148"/>
                  <a:pt x="74729" y="12148"/>
                </a:cubicBezTo>
                <a:cubicBezTo>
                  <a:pt x="74667" y="12148"/>
                  <a:pt x="74667" y="12148"/>
                  <a:pt x="74646" y="12190"/>
                </a:cubicBezTo>
                <a:cubicBezTo>
                  <a:pt x="74605" y="12190"/>
                  <a:pt x="74563" y="12190"/>
                  <a:pt x="74501" y="12169"/>
                </a:cubicBezTo>
                <a:cubicBezTo>
                  <a:pt x="74335" y="12148"/>
                  <a:pt x="74169" y="12148"/>
                  <a:pt x="73983" y="12169"/>
                </a:cubicBezTo>
                <a:cubicBezTo>
                  <a:pt x="73921" y="12210"/>
                  <a:pt x="73858" y="12272"/>
                  <a:pt x="73817" y="12335"/>
                </a:cubicBezTo>
                <a:cubicBezTo>
                  <a:pt x="73900" y="12438"/>
                  <a:pt x="73962" y="12563"/>
                  <a:pt x="74045" y="12687"/>
                </a:cubicBezTo>
                <a:cubicBezTo>
                  <a:pt x="74128" y="12874"/>
                  <a:pt x="74273" y="13019"/>
                  <a:pt x="74459" y="13102"/>
                </a:cubicBezTo>
                <a:cubicBezTo>
                  <a:pt x="74418" y="13143"/>
                  <a:pt x="74294" y="13288"/>
                  <a:pt x="74231" y="13309"/>
                </a:cubicBezTo>
                <a:cubicBezTo>
                  <a:pt x="74128" y="13267"/>
                  <a:pt x="74107" y="13288"/>
                  <a:pt x="74045" y="13205"/>
                </a:cubicBezTo>
                <a:cubicBezTo>
                  <a:pt x="73962" y="13122"/>
                  <a:pt x="74003" y="13081"/>
                  <a:pt x="73983" y="12957"/>
                </a:cubicBezTo>
                <a:cubicBezTo>
                  <a:pt x="73900" y="13102"/>
                  <a:pt x="73879" y="13060"/>
                  <a:pt x="73775" y="12957"/>
                </a:cubicBezTo>
                <a:cubicBezTo>
                  <a:pt x="73651" y="12874"/>
                  <a:pt x="73527" y="12791"/>
                  <a:pt x="73402" y="12708"/>
                </a:cubicBezTo>
                <a:cubicBezTo>
                  <a:pt x="73299" y="12646"/>
                  <a:pt x="73174" y="12604"/>
                  <a:pt x="73133" y="12500"/>
                </a:cubicBezTo>
                <a:cubicBezTo>
                  <a:pt x="73050" y="12314"/>
                  <a:pt x="73112" y="12335"/>
                  <a:pt x="73195" y="12190"/>
                </a:cubicBezTo>
                <a:cubicBezTo>
                  <a:pt x="73278" y="12272"/>
                  <a:pt x="73361" y="12252"/>
                  <a:pt x="73464" y="12314"/>
                </a:cubicBezTo>
                <a:cubicBezTo>
                  <a:pt x="73506" y="12190"/>
                  <a:pt x="73464" y="12148"/>
                  <a:pt x="73568" y="12044"/>
                </a:cubicBezTo>
                <a:cubicBezTo>
                  <a:pt x="73672" y="11962"/>
                  <a:pt x="73713" y="11899"/>
                  <a:pt x="73879" y="11982"/>
                </a:cubicBezTo>
                <a:cubicBezTo>
                  <a:pt x="73921" y="11899"/>
                  <a:pt x="73921" y="11796"/>
                  <a:pt x="73921" y="11713"/>
                </a:cubicBezTo>
                <a:cubicBezTo>
                  <a:pt x="73921" y="11609"/>
                  <a:pt x="74003" y="11547"/>
                  <a:pt x="74024" y="11464"/>
                </a:cubicBezTo>
                <a:cubicBezTo>
                  <a:pt x="74086" y="11277"/>
                  <a:pt x="73651" y="11215"/>
                  <a:pt x="73610" y="11029"/>
                </a:cubicBezTo>
                <a:cubicBezTo>
                  <a:pt x="73527" y="10759"/>
                  <a:pt x="73610" y="10282"/>
                  <a:pt x="73278" y="10220"/>
                </a:cubicBezTo>
                <a:cubicBezTo>
                  <a:pt x="73278" y="10386"/>
                  <a:pt x="73299" y="10573"/>
                  <a:pt x="73340" y="10739"/>
                </a:cubicBezTo>
                <a:cubicBezTo>
                  <a:pt x="73236" y="10697"/>
                  <a:pt x="73133" y="10676"/>
                  <a:pt x="73029" y="10676"/>
                </a:cubicBezTo>
                <a:cubicBezTo>
                  <a:pt x="72905" y="10676"/>
                  <a:pt x="72780" y="10593"/>
                  <a:pt x="72635" y="10593"/>
                </a:cubicBezTo>
                <a:cubicBezTo>
                  <a:pt x="72635" y="10759"/>
                  <a:pt x="72698" y="10718"/>
                  <a:pt x="72573" y="10821"/>
                </a:cubicBezTo>
                <a:cubicBezTo>
                  <a:pt x="72449" y="10925"/>
                  <a:pt x="72469" y="10925"/>
                  <a:pt x="72532" y="11049"/>
                </a:cubicBezTo>
                <a:cubicBezTo>
                  <a:pt x="72490" y="11049"/>
                  <a:pt x="72449" y="11049"/>
                  <a:pt x="72407" y="11049"/>
                </a:cubicBezTo>
                <a:cubicBezTo>
                  <a:pt x="72407" y="11091"/>
                  <a:pt x="72428" y="11153"/>
                  <a:pt x="72449" y="11215"/>
                </a:cubicBezTo>
                <a:cubicBezTo>
                  <a:pt x="72366" y="11215"/>
                  <a:pt x="72262" y="11236"/>
                  <a:pt x="72179" y="11277"/>
                </a:cubicBezTo>
                <a:cubicBezTo>
                  <a:pt x="72159" y="11195"/>
                  <a:pt x="72159" y="11112"/>
                  <a:pt x="72159" y="11049"/>
                </a:cubicBezTo>
                <a:cubicBezTo>
                  <a:pt x="72179" y="10904"/>
                  <a:pt x="72076" y="10884"/>
                  <a:pt x="71951" y="10821"/>
                </a:cubicBezTo>
                <a:cubicBezTo>
                  <a:pt x="71785" y="10759"/>
                  <a:pt x="71620" y="10739"/>
                  <a:pt x="71454" y="10780"/>
                </a:cubicBezTo>
                <a:cubicBezTo>
                  <a:pt x="71371" y="10801"/>
                  <a:pt x="71288" y="10821"/>
                  <a:pt x="71226" y="10863"/>
                </a:cubicBezTo>
                <a:cubicBezTo>
                  <a:pt x="71101" y="10946"/>
                  <a:pt x="71205" y="11070"/>
                  <a:pt x="71246" y="11195"/>
                </a:cubicBezTo>
                <a:cubicBezTo>
                  <a:pt x="71122" y="11360"/>
                  <a:pt x="71081" y="11547"/>
                  <a:pt x="71122" y="11754"/>
                </a:cubicBezTo>
                <a:cubicBezTo>
                  <a:pt x="70666" y="11651"/>
                  <a:pt x="70106" y="11443"/>
                  <a:pt x="69671" y="11651"/>
                </a:cubicBezTo>
                <a:cubicBezTo>
                  <a:pt x="69713" y="11754"/>
                  <a:pt x="69816" y="11796"/>
                  <a:pt x="69858" y="11899"/>
                </a:cubicBezTo>
                <a:cubicBezTo>
                  <a:pt x="69920" y="12044"/>
                  <a:pt x="69775" y="12148"/>
                  <a:pt x="69630" y="12190"/>
                </a:cubicBezTo>
                <a:cubicBezTo>
                  <a:pt x="69713" y="12335"/>
                  <a:pt x="69816" y="12438"/>
                  <a:pt x="69941" y="12500"/>
                </a:cubicBezTo>
                <a:cubicBezTo>
                  <a:pt x="69816" y="12542"/>
                  <a:pt x="69713" y="12583"/>
                  <a:pt x="69588" y="12625"/>
                </a:cubicBezTo>
                <a:cubicBezTo>
                  <a:pt x="69464" y="12708"/>
                  <a:pt x="69464" y="12625"/>
                  <a:pt x="69339" y="12563"/>
                </a:cubicBezTo>
                <a:cubicBezTo>
                  <a:pt x="69236" y="12521"/>
                  <a:pt x="69153" y="12480"/>
                  <a:pt x="69049" y="12480"/>
                </a:cubicBezTo>
                <a:cubicBezTo>
                  <a:pt x="68904" y="12459"/>
                  <a:pt x="68780" y="12397"/>
                  <a:pt x="68655" y="12397"/>
                </a:cubicBezTo>
                <a:cubicBezTo>
                  <a:pt x="68655" y="12521"/>
                  <a:pt x="68718" y="12563"/>
                  <a:pt x="68655" y="12687"/>
                </a:cubicBezTo>
                <a:cubicBezTo>
                  <a:pt x="68614" y="12811"/>
                  <a:pt x="68552" y="12791"/>
                  <a:pt x="68448" y="12791"/>
                </a:cubicBezTo>
                <a:cubicBezTo>
                  <a:pt x="68448" y="12915"/>
                  <a:pt x="68510" y="13039"/>
                  <a:pt x="68593" y="13143"/>
                </a:cubicBezTo>
                <a:cubicBezTo>
                  <a:pt x="68593" y="13205"/>
                  <a:pt x="68614" y="13267"/>
                  <a:pt x="68635" y="13330"/>
                </a:cubicBezTo>
                <a:cubicBezTo>
                  <a:pt x="68572" y="13413"/>
                  <a:pt x="68531" y="13495"/>
                  <a:pt x="68490" y="13599"/>
                </a:cubicBezTo>
                <a:cubicBezTo>
                  <a:pt x="68282" y="13475"/>
                  <a:pt x="68241" y="13143"/>
                  <a:pt x="68116" y="12977"/>
                </a:cubicBezTo>
                <a:cubicBezTo>
                  <a:pt x="68013" y="12832"/>
                  <a:pt x="67868" y="12749"/>
                  <a:pt x="67723" y="12708"/>
                </a:cubicBezTo>
                <a:cubicBezTo>
                  <a:pt x="67598" y="12770"/>
                  <a:pt x="67557" y="12666"/>
                  <a:pt x="67432" y="12604"/>
                </a:cubicBezTo>
                <a:cubicBezTo>
                  <a:pt x="67349" y="12563"/>
                  <a:pt x="67246" y="12521"/>
                  <a:pt x="67142" y="12500"/>
                </a:cubicBezTo>
                <a:cubicBezTo>
                  <a:pt x="67121" y="12708"/>
                  <a:pt x="67246" y="12936"/>
                  <a:pt x="66873" y="12874"/>
                </a:cubicBezTo>
                <a:cubicBezTo>
                  <a:pt x="66873" y="12936"/>
                  <a:pt x="66893" y="12998"/>
                  <a:pt x="66914" y="13060"/>
                </a:cubicBezTo>
                <a:cubicBezTo>
                  <a:pt x="66852" y="13039"/>
                  <a:pt x="66790" y="13019"/>
                  <a:pt x="66728" y="12998"/>
                </a:cubicBezTo>
                <a:cubicBezTo>
                  <a:pt x="66810" y="12977"/>
                  <a:pt x="66873" y="12977"/>
                  <a:pt x="66852" y="12894"/>
                </a:cubicBezTo>
                <a:cubicBezTo>
                  <a:pt x="66831" y="12791"/>
                  <a:pt x="66873" y="12770"/>
                  <a:pt x="66893" y="12708"/>
                </a:cubicBezTo>
                <a:cubicBezTo>
                  <a:pt x="66935" y="12625"/>
                  <a:pt x="66873" y="12604"/>
                  <a:pt x="66790" y="12542"/>
                </a:cubicBezTo>
                <a:cubicBezTo>
                  <a:pt x="66790" y="12459"/>
                  <a:pt x="66769" y="12376"/>
                  <a:pt x="66769" y="12293"/>
                </a:cubicBezTo>
                <a:cubicBezTo>
                  <a:pt x="66748" y="11962"/>
                  <a:pt x="66645" y="11630"/>
                  <a:pt x="66437" y="11360"/>
                </a:cubicBezTo>
                <a:cubicBezTo>
                  <a:pt x="66375" y="11423"/>
                  <a:pt x="66354" y="11526"/>
                  <a:pt x="66292" y="11588"/>
                </a:cubicBezTo>
                <a:cubicBezTo>
                  <a:pt x="66168" y="11713"/>
                  <a:pt x="66023" y="11588"/>
                  <a:pt x="65940" y="11505"/>
                </a:cubicBezTo>
                <a:cubicBezTo>
                  <a:pt x="65857" y="11609"/>
                  <a:pt x="65795" y="11754"/>
                  <a:pt x="65774" y="11899"/>
                </a:cubicBezTo>
                <a:cubicBezTo>
                  <a:pt x="65691" y="11879"/>
                  <a:pt x="65608" y="11858"/>
                  <a:pt x="65525" y="11858"/>
                </a:cubicBezTo>
                <a:cubicBezTo>
                  <a:pt x="65525" y="11982"/>
                  <a:pt x="65670" y="12190"/>
                  <a:pt x="65505" y="12272"/>
                </a:cubicBezTo>
                <a:cubicBezTo>
                  <a:pt x="65380" y="12335"/>
                  <a:pt x="65318" y="12169"/>
                  <a:pt x="65318" y="12065"/>
                </a:cubicBezTo>
                <a:cubicBezTo>
                  <a:pt x="65339" y="11982"/>
                  <a:pt x="65359" y="11899"/>
                  <a:pt x="65401" y="11816"/>
                </a:cubicBezTo>
                <a:cubicBezTo>
                  <a:pt x="65463" y="11837"/>
                  <a:pt x="65525" y="11858"/>
                  <a:pt x="65587" y="11837"/>
                </a:cubicBezTo>
                <a:cubicBezTo>
                  <a:pt x="65463" y="11754"/>
                  <a:pt x="65442" y="11713"/>
                  <a:pt x="65484" y="11588"/>
                </a:cubicBezTo>
                <a:cubicBezTo>
                  <a:pt x="65546" y="11464"/>
                  <a:pt x="65546" y="11319"/>
                  <a:pt x="65546" y="11174"/>
                </a:cubicBezTo>
                <a:cubicBezTo>
                  <a:pt x="65525" y="11049"/>
                  <a:pt x="65484" y="10863"/>
                  <a:pt x="65359" y="10842"/>
                </a:cubicBezTo>
                <a:cubicBezTo>
                  <a:pt x="65214" y="10801"/>
                  <a:pt x="65069" y="10801"/>
                  <a:pt x="64945" y="10842"/>
                </a:cubicBezTo>
                <a:cubicBezTo>
                  <a:pt x="64468" y="10946"/>
                  <a:pt x="64282" y="11485"/>
                  <a:pt x="64551" y="11879"/>
                </a:cubicBezTo>
                <a:cubicBezTo>
                  <a:pt x="64406" y="11858"/>
                  <a:pt x="64261" y="11920"/>
                  <a:pt x="64136" y="12003"/>
                </a:cubicBezTo>
                <a:cubicBezTo>
                  <a:pt x="64074" y="12065"/>
                  <a:pt x="64033" y="12127"/>
                  <a:pt x="63991" y="12190"/>
                </a:cubicBezTo>
                <a:cubicBezTo>
                  <a:pt x="63950" y="12272"/>
                  <a:pt x="63888" y="12335"/>
                  <a:pt x="63805" y="12355"/>
                </a:cubicBezTo>
                <a:cubicBezTo>
                  <a:pt x="63743" y="12397"/>
                  <a:pt x="63660" y="12459"/>
                  <a:pt x="63618" y="12521"/>
                </a:cubicBezTo>
                <a:cubicBezTo>
                  <a:pt x="63515" y="12646"/>
                  <a:pt x="63556" y="12646"/>
                  <a:pt x="63411" y="12604"/>
                </a:cubicBezTo>
                <a:cubicBezTo>
                  <a:pt x="63307" y="12604"/>
                  <a:pt x="63183" y="12604"/>
                  <a:pt x="63079" y="12604"/>
                </a:cubicBezTo>
                <a:cubicBezTo>
                  <a:pt x="62934" y="12604"/>
                  <a:pt x="62893" y="12604"/>
                  <a:pt x="62913" y="12749"/>
                </a:cubicBezTo>
                <a:cubicBezTo>
                  <a:pt x="62789" y="12729"/>
                  <a:pt x="62851" y="12604"/>
                  <a:pt x="62893" y="12521"/>
                </a:cubicBezTo>
                <a:cubicBezTo>
                  <a:pt x="62934" y="12438"/>
                  <a:pt x="63017" y="12293"/>
                  <a:pt x="62934" y="12190"/>
                </a:cubicBezTo>
                <a:cubicBezTo>
                  <a:pt x="62893" y="12169"/>
                  <a:pt x="62851" y="12127"/>
                  <a:pt x="62789" y="12086"/>
                </a:cubicBezTo>
                <a:cubicBezTo>
                  <a:pt x="62789" y="12024"/>
                  <a:pt x="62768" y="11962"/>
                  <a:pt x="62727" y="11899"/>
                </a:cubicBezTo>
                <a:cubicBezTo>
                  <a:pt x="62685" y="11858"/>
                  <a:pt x="62644" y="11796"/>
                  <a:pt x="62602" y="11754"/>
                </a:cubicBezTo>
                <a:cubicBezTo>
                  <a:pt x="62582" y="11692"/>
                  <a:pt x="62561" y="11609"/>
                  <a:pt x="62520" y="11547"/>
                </a:cubicBezTo>
                <a:cubicBezTo>
                  <a:pt x="62478" y="11464"/>
                  <a:pt x="62354" y="11360"/>
                  <a:pt x="62354" y="11298"/>
                </a:cubicBezTo>
                <a:cubicBezTo>
                  <a:pt x="62333" y="11298"/>
                  <a:pt x="62105" y="11195"/>
                  <a:pt x="62084" y="11215"/>
                </a:cubicBezTo>
                <a:cubicBezTo>
                  <a:pt x="62022" y="11195"/>
                  <a:pt x="61960" y="11195"/>
                  <a:pt x="61918" y="11215"/>
                </a:cubicBezTo>
                <a:lnTo>
                  <a:pt x="61918" y="10987"/>
                </a:lnTo>
                <a:cubicBezTo>
                  <a:pt x="61939" y="10863"/>
                  <a:pt x="61877" y="10739"/>
                  <a:pt x="61753" y="10656"/>
                </a:cubicBezTo>
                <a:cubicBezTo>
                  <a:pt x="61753" y="10780"/>
                  <a:pt x="61732" y="10904"/>
                  <a:pt x="61732" y="11008"/>
                </a:cubicBezTo>
                <a:cubicBezTo>
                  <a:pt x="61732" y="11070"/>
                  <a:pt x="61732" y="11112"/>
                  <a:pt x="61732" y="11174"/>
                </a:cubicBezTo>
                <a:cubicBezTo>
                  <a:pt x="61670" y="11215"/>
                  <a:pt x="61649" y="11195"/>
                  <a:pt x="61649" y="11132"/>
                </a:cubicBezTo>
                <a:cubicBezTo>
                  <a:pt x="61628" y="10987"/>
                  <a:pt x="61607" y="10801"/>
                  <a:pt x="61400" y="10884"/>
                </a:cubicBezTo>
                <a:cubicBezTo>
                  <a:pt x="61297" y="11008"/>
                  <a:pt x="61379" y="11257"/>
                  <a:pt x="61462" y="11402"/>
                </a:cubicBezTo>
                <a:cubicBezTo>
                  <a:pt x="61504" y="11464"/>
                  <a:pt x="61545" y="11526"/>
                  <a:pt x="61587" y="11588"/>
                </a:cubicBezTo>
                <a:cubicBezTo>
                  <a:pt x="61690" y="11775"/>
                  <a:pt x="61649" y="11775"/>
                  <a:pt x="61545" y="11920"/>
                </a:cubicBezTo>
                <a:cubicBezTo>
                  <a:pt x="61483" y="11837"/>
                  <a:pt x="61442" y="11858"/>
                  <a:pt x="61504" y="11796"/>
                </a:cubicBezTo>
                <a:cubicBezTo>
                  <a:pt x="61566" y="11713"/>
                  <a:pt x="61504" y="11630"/>
                  <a:pt x="61421" y="11588"/>
                </a:cubicBezTo>
                <a:cubicBezTo>
                  <a:pt x="61379" y="11713"/>
                  <a:pt x="61297" y="11692"/>
                  <a:pt x="61317" y="11568"/>
                </a:cubicBezTo>
                <a:cubicBezTo>
                  <a:pt x="61338" y="11464"/>
                  <a:pt x="61359" y="11340"/>
                  <a:pt x="61234" y="11298"/>
                </a:cubicBezTo>
                <a:cubicBezTo>
                  <a:pt x="61151" y="11298"/>
                  <a:pt x="61069" y="11257"/>
                  <a:pt x="61027" y="11174"/>
                </a:cubicBezTo>
                <a:cubicBezTo>
                  <a:pt x="60944" y="11091"/>
                  <a:pt x="60903" y="10967"/>
                  <a:pt x="60903" y="10842"/>
                </a:cubicBezTo>
                <a:cubicBezTo>
                  <a:pt x="60923" y="10635"/>
                  <a:pt x="60426" y="10614"/>
                  <a:pt x="60260" y="10676"/>
                </a:cubicBezTo>
                <a:cubicBezTo>
                  <a:pt x="60219" y="10676"/>
                  <a:pt x="59991" y="10801"/>
                  <a:pt x="60011" y="10842"/>
                </a:cubicBezTo>
                <a:cubicBezTo>
                  <a:pt x="59887" y="10884"/>
                  <a:pt x="59970" y="11132"/>
                  <a:pt x="59970" y="11277"/>
                </a:cubicBezTo>
                <a:cubicBezTo>
                  <a:pt x="59949" y="11236"/>
                  <a:pt x="59908" y="11174"/>
                  <a:pt x="59908" y="11112"/>
                </a:cubicBezTo>
                <a:cubicBezTo>
                  <a:pt x="59887" y="10987"/>
                  <a:pt x="59804" y="10987"/>
                  <a:pt x="59700" y="10987"/>
                </a:cubicBezTo>
                <a:cubicBezTo>
                  <a:pt x="59535" y="10946"/>
                  <a:pt x="59389" y="10987"/>
                  <a:pt x="59244" y="11049"/>
                </a:cubicBezTo>
                <a:cubicBezTo>
                  <a:pt x="59182" y="11091"/>
                  <a:pt x="59141" y="11132"/>
                  <a:pt x="59099" y="11174"/>
                </a:cubicBezTo>
                <a:cubicBezTo>
                  <a:pt x="59016" y="11277"/>
                  <a:pt x="59141" y="11360"/>
                  <a:pt x="59203" y="11464"/>
                </a:cubicBezTo>
                <a:cubicBezTo>
                  <a:pt x="59327" y="11651"/>
                  <a:pt x="59452" y="11858"/>
                  <a:pt x="59576" y="12044"/>
                </a:cubicBezTo>
                <a:cubicBezTo>
                  <a:pt x="59452" y="12127"/>
                  <a:pt x="59327" y="12190"/>
                  <a:pt x="59182" y="12231"/>
                </a:cubicBezTo>
                <a:cubicBezTo>
                  <a:pt x="59203" y="12272"/>
                  <a:pt x="59182" y="12293"/>
                  <a:pt x="59141" y="12314"/>
                </a:cubicBezTo>
                <a:cubicBezTo>
                  <a:pt x="59079" y="12231"/>
                  <a:pt x="59016" y="12107"/>
                  <a:pt x="58913" y="12190"/>
                </a:cubicBezTo>
                <a:cubicBezTo>
                  <a:pt x="58851" y="12335"/>
                  <a:pt x="59058" y="12376"/>
                  <a:pt x="58933" y="12480"/>
                </a:cubicBezTo>
                <a:cubicBezTo>
                  <a:pt x="58809" y="12604"/>
                  <a:pt x="58768" y="12500"/>
                  <a:pt x="58685" y="12438"/>
                </a:cubicBezTo>
                <a:cubicBezTo>
                  <a:pt x="58602" y="12355"/>
                  <a:pt x="58623" y="12252"/>
                  <a:pt x="58457" y="12252"/>
                </a:cubicBezTo>
                <a:cubicBezTo>
                  <a:pt x="58395" y="12252"/>
                  <a:pt x="57938" y="12418"/>
                  <a:pt x="58042" y="12521"/>
                </a:cubicBezTo>
                <a:cubicBezTo>
                  <a:pt x="57938" y="12604"/>
                  <a:pt x="57876" y="12708"/>
                  <a:pt x="57876" y="12832"/>
                </a:cubicBezTo>
                <a:lnTo>
                  <a:pt x="57876" y="13039"/>
                </a:lnTo>
                <a:cubicBezTo>
                  <a:pt x="57793" y="13060"/>
                  <a:pt x="57710" y="13060"/>
                  <a:pt x="57628" y="13060"/>
                </a:cubicBezTo>
                <a:cubicBezTo>
                  <a:pt x="57648" y="12894"/>
                  <a:pt x="57420" y="12874"/>
                  <a:pt x="57462" y="12687"/>
                </a:cubicBezTo>
                <a:cubicBezTo>
                  <a:pt x="57503" y="12583"/>
                  <a:pt x="57586" y="12480"/>
                  <a:pt x="57690" y="12418"/>
                </a:cubicBezTo>
                <a:cubicBezTo>
                  <a:pt x="57835" y="12293"/>
                  <a:pt x="58270" y="11858"/>
                  <a:pt x="58001" y="11651"/>
                </a:cubicBezTo>
                <a:cubicBezTo>
                  <a:pt x="57690" y="11402"/>
                  <a:pt x="57358" y="11091"/>
                  <a:pt x="57006" y="10884"/>
                </a:cubicBezTo>
                <a:cubicBezTo>
                  <a:pt x="56653" y="10656"/>
                  <a:pt x="56177" y="10241"/>
                  <a:pt x="55700" y="10282"/>
                </a:cubicBezTo>
                <a:cubicBezTo>
                  <a:pt x="55700" y="10386"/>
                  <a:pt x="55783" y="10469"/>
                  <a:pt x="55803" y="10573"/>
                </a:cubicBezTo>
                <a:cubicBezTo>
                  <a:pt x="55803" y="10759"/>
                  <a:pt x="55617" y="10780"/>
                  <a:pt x="55472" y="10780"/>
                </a:cubicBezTo>
                <a:cubicBezTo>
                  <a:pt x="55492" y="10925"/>
                  <a:pt x="55555" y="11070"/>
                  <a:pt x="55658" y="11174"/>
                </a:cubicBezTo>
                <a:cubicBezTo>
                  <a:pt x="55472" y="11091"/>
                  <a:pt x="55389" y="11174"/>
                  <a:pt x="55244" y="11319"/>
                </a:cubicBezTo>
                <a:cubicBezTo>
                  <a:pt x="55161" y="11091"/>
                  <a:pt x="54974" y="10904"/>
                  <a:pt x="54767" y="10801"/>
                </a:cubicBezTo>
                <a:cubicBezTo>
                  <a:pt x="54622" y="10718"/>
                  <a:pt x="54456" y="10759"/>
                  <a:pt x="54352" y="10884"/>
                </a:cubicBezTo>
                <a:cubicBezTo>
                  <a:pt x="54249" y="11008"/>
                  <a:pt x="54166" y="11153"/>
                  <a:pt x="54124" y="11298"/>
                </a:cubicBezTo>
                <a:cubicBezTo>
                  <a:pt x="54062" y="11236"/>
                  <a:pt x="53958" y="11174"/>
                  <a:pt x="53855" y="11153"/>
                </a:cubicBezTo>
                <a:cubicBezTo>
                  <a:pt x="53751" y="11112"/>
                  <a:pt x="53730" y="11091"/>
                  <a:pt x="53689" y="11195"/>
                </a:cubicBezTo>
                <a:cubicBezTo>
                  <a:pt x="53627" y="11319"/>
                  <a:pt x="53606" y="11360"/>
                  <a:pt x="53565" y="11464"/>
                </a:cubicBezTo>
                <a:cubicBezTo>
                  <a:pt x="53523" y="11360"/>
                  <a:pt x="53461" y="11277"/>
                  <a:pt x="53378" y="11195"/>
                </a:cubicBezTo>
                <a:cubicBezTo>
                  <a:pt x="53378" y="11132"/>
                  <a:pt x="53378" y="10904"/>
                  <a:pt x="53440" y="10925"/>
                </a:cubicBezTo>
                <a:cubicBezTo>
                  <a:pt x="53357" y="10842"/>
                  <a:pt x="53399" y="10656"/>
                  <a:pt x="53378" y="10552"/>
                </a:cubicBezTo>
                <a:cubicBezTo>
                  <a:pt x="53357" y="10407"/>
                  <a:pt x="53316" y="10282"/>
                  <a:pt x="53254" y="10179"/>
                </a:cubicBezTo>
                <a:cubicBezTo>
                  <a:pt x="53212" y="10200"/>
                  <a:pt x="53171" y="10241"/>
                  <a:pt x="53150" y="10282"/>
                </a:cubicBezTo>
                <a:cubicBezTo>
                  <a:pt x="53088" y="10220"/>
                  <a:pt x="53005" y="10158"/>
                  <a:pt x="52901" y="10158"/>
                </a:cubicBezTo>
                <a:cubicBezTo>
                  <a:pt x="52943" y="10241"/>
                  <a:pt x="52964" y="10324"/>
                  <a:pt x="52984" y="10428"/>
                </a:cubicBezTo>
                <a:cubicBezTo>
                  <a:pt x="52839" y="10490"/>
                  <a:pt x="52735" y="10324"/>
                  <a:pt x="52673" y="10220"/>
                </a:cubicBezTo>
                <a:cubicBezTo>
                  <a:pt x="52404" y="10428"/>
                  <a:pt x="52321" y="10780"/>
                  <a:pt x="52445" y="11070"/>
                </a:cubicBezTo>
                <a:cubicBezTo>
                  <a:pt x="52466" y="11132"/>
                  <a:pt x="52487" y="11195"/>
                  <a:pt x="52487" y="11277"/>
                </a:cubicBezTo>
                <a:lnTo>
                  <a:pt x="52238" y="11464"/>
                </a:lnTo>
                <a:cubicBezTo>
                  <a:pt x="52155" y="11423"/>
                  <a:pt x="52114" y="11360"/>
                  <a:pt x="52093" y="11277"/>
                </a:cubicBezTo>
                <a:cubicBezTo>
                  <a:pt x="52031" y="11153"/>
                  <a:pt x="52114" y="11070"/>
                  <a:pt x="51969" y="11029"/>
                </a:cubicBezTo>
                <a:cubicBezTo>
                  <a:pt x="52051" y="11008"/>
                  <a:pt x="52134" y="10946"/>
                  <a:pt x="52217" y="10884"/>
                </a:cubicBezTo>
                <a:cubicBezTo>
                  <a:pt x="52176" y="10780"/>
                  <a:pt x="52155" y="10676"/>
                  <a:pt x="52114" y="10552"/>
                </a:cubicBezTo>
                <a:cubicBezTo>
                  <a:pt x="52093" y="10448"/>
                  <a:pt x="52031" y="10345"/>
                  <a:pt x="52093" y="10262"/>
                </a:cubicBezTo>
                <a:cubicBezTo>
                  <a:pt x="52155" y="10158"/>
                  <a:pt x="52197" y="10075"/>
                  <a:pt x="52238" y="9972"/>
                </a:cubicBezTo>
                <a:cubicBezTo>
                  <a:pt x="52300" y="9764"/>
                  <a:pt x="52300" y="9557"/>
                  <a:pt x="52238" y="9350"/>
                </a:cubicBezTo>
                <a:cubicBezTo>
                  <a:pt x="52134" y="9287"/>
                  <a:pt x="52010" y="9246"/>
                  <a:pt x="51886" y="9225"/>
                </a:cubicBezTo>
                <a:cubicBezTo>
                  <a:pt x="51740" y="9205"/>
                  <a:pt x="51637" y="9267"/>
                  <a:pt x="51512" y="9184"/>
                </a:cubicBezTo>
                <a:cubicBezTo>
                  <a:pt x="51492" y="9205"/>
                  <a:pt x="51471" y="9225"/>
                  <a:pt x="51471" y="9267"/>
                </a:cubicBezTo>
                <a:cubicBezTo>
                  <a:pt x="51409" y="9287"/>
                  <a:pt x="51326" y="9329"/>
                  <a:pt x="51284" y="9370"/>
                </a:cubicBezTo>
                <a:cubicBezTo>
                  <a:pt x="51139" y="9474"/>
                  <a:pt x="51139" y="9557"/>
                  <a:pt x="50974" y="9412"/>
                </a:cubicBezTo>
                <a:cubicBezTo>
                  <a:pt x="50891" y="9536"/>
                  <a:pt x="50849" y="9681"/>
                  <a:pt x="50849" y="9826"/>
                </a:cubicBezTo>
                <a:cubicBezTo>
                  <a:pt x="50746" y="9785"/>
                  <a:pt x="50787" y="9992"/>
                  <a:pt x="50766" y="10075"/>
                </a:cubicBezTo>
                <a:cubicBezTo>
                  <a:pt x="50704" y="10241"/>
                  <a:pt x="50538" y="10200"/>
                  <a:pt x="50414" y="10137"/>
                </a:cubicBezTo>
                <a:cubicBezTo>
                  <a:pt x="50393" y="10200"/>
                  <a:pt x="50393" y="10241"/>
                  <a:pt x="50393" y="10282"/>
                </a:cubicBezTo>
                <a:cubicBezTo>
                  <a:pt x="50331" y="10117"/>
                  <a:pt x="50352" y="9930"/>
                  <a:pt x="50414" y="9764"/>
                </a:cubicBezTo>
                <a:cubicBezTo>
                  <a:pt x="50497" y="9516"/>
                  <a:pt x="50517" y="9267"/>
                  <a:pt x="50455" y="9018"/>
                </a:cubicBezTo>
                <a:cubicBezTo>
                  <a:pt x="50414" y="8914"/>
                  <a:pt x="50352" y="8728"/>
                  <a:pt x="50207" y="8728"/>
                </a:cubicBezTo>
                <a:cubicBezTo>
                  <a:pt x="50082" y="8707"/>
                  <a:pt x="49937" y="8728"/>
                  <a:pt x="49813" y="8749"/>
                </a:cubicBezTo>
                <a:cubicBezTo>
                  <a:pt x="49585" y="8790"/>
                  <a:pt x="49377" y="8914"/>
                  <a:pt x="49253" y="9122"/>
                </a:cubicBezTo>
                <a:cubicBezTo>
                  <a:pt x="49170" y="9287"/>
                  <a:pt x="49149" y="9474"/>
                  <a:pt x="49212" y="9661"/>
                </a:cubicBezTo>
                <a:cubicBezTo>
                  <a:pt x="49212" y="9702"/>
                  <a:pt x="49232" y="9723"/>
                  <a:pt x="49253" y="9764"/>
                </a:cubicBezTo>
                <a:cubicBezTo>
                  <a:pt x="49294" y="9868"/>
                  <a:pt x="49212" y="9847"/>
                  <a:pt x="49149" y="9909"/>
                </a:cubicBezTo>
                <a:cubicBezTo>
                  <a:pt x="49046" y="10013"/>
                  <a:pt x="48942" y="10117"/>
                  <a:pt x="48880" y="10241"/>
                </a:cubicBezTo>
                <a:cubicBezTo>
                  <a:pt x="48569" y="10676"/>
                  <a:pt x="48652" y="11360"/>
                  <a:pt x="48693" y="11858"/>
                </a:cubicBezTo>
                <a:cubicBezTo>
                  <a:pt x="48548" y="11858"/>
                  <a:pt x="48631" y="11734"/>
                  <a:pt x="48548" y="11609"/>
                </a:cubicBezTo>
                <a:cubicBezTo>
                  <a:pt x="48548" y="11734"/>
                  <a:pt x="48486" y="11837"/>
                  <a:pt x="48382" y="11899"/>
                </a:cubicBezTo>
                <a:cubicBezTo>
                  <a:pt x="48279" y="11920"/>
                  <a:pt x="48217" y="12065"/>
                  <a:pt x="48134" y="12003"/>
                </a:cubicBezTo>
                <a:cubicBezTo>
                  <a:pt x="48217" y="11879"/>
                  <a:pt x="48403" y="11816"/>
                  <a:pt x="48486" y="11692"/>
                </a:cubicBezTo>
                <a:cubicBezTo>
                  <a:pt x="48590" y="11588"/>
                  <a:pt x="48631" y="11423"/>
                  <a:pt x="48631" y="11277"/>
                </a:cubicBezTo>
                <a:cubicBezTo>
                  <a:pt x="48610" y="11091"/>
                  <a:pt x="48507" y="11112"/>
                  <a:pt x="48320" y="11132"/>
                </a:cubicBezTo>
                <a:cubicBezTo>
                  <a:pt x="48217" y="11153"/>
                  <a:pt x="48258" y="11091"/>
                  <a:pt x="48175" y="11029"/>
                </a:cubicBezTo>
                <a:cubicBezTo>
                  <a:pt x="48113" y="10967"/>
                  <a:pt x="48030" y="10925"/>
                  <a:pt x="47947" y="10884"/>
                </a:cubicBezTo>
                <a:cubicBezTo>
                  <a:pt x="47906" y="11049"/>
                  <a:pt x="47719" y="11112"/>
                  <a:pt x="47615" y="11236"/>
                </a:cubicBezTo>
                <a:cubicBezTo>
                  <a:pt x="47574" y="11298"/>
                  <a:pt x="47553" y="11381"/>
                  <a:pt x="47595" y="11443"/>
                </a:cubicBezTo>
                <a:cubicBezTo>
                  <a:pt x="47533" y="11485"/>
                  <a:pt x="47450" y="11485"/>
                  <a:pt x="47387" y="11443"/>
                </a:cubicBezTo>
                <a:cubicBezTo>
                  <a:pt x="47450" y="11298"/>
                  <a:pt x="47450" y="11132"/>
                  <a:pt x="47387" y="10987"/>
                </a:cubicBezTo>
                <a:cubicBezTo>
                  <a:pt x="47512" y="10946"/>
                  <a:pt x="47491" y="10904"/>
                  <a:pt x="47491" y="10759"/>
                </a:cubicBezTo>
                <a:cubicBezTo>
                  <a:pt x="47491" y="10676"/>
                  <a:pt x="47491" y="10573"/>
                  <a:pt x="47450" y="10469"/>
                </a:cubicBezTo>
                <a:cubicBezTo>
                  <a:pt x="47429" y="10386"/>
                  <a:pt x="47367" y="10324"/>
                  <a:pt x="47304" y="10262"/>
                </a:cubicBezTo>
                <a:cubicBezTo>
                  <a:pt x="47263" y="10220"/>
                  <a:pt x="47242" y="10200"/>
                  <a:pt x="47201" y="10179"/>
                </a:cubicBezTo>
                <a:cubicBezTo>
                  <a:pt x="47097" y="10117"/>
                  <a:pt x="47139" y="10200"/>
                  <a:pt x="47035" y="10158"/>
                </a:cubicBezTo>
                <a:cubicBezTo>
                  <a:pt x="47035" y="10200"/>
                  <a:pt x="47014" y="10241"/>
                  <a:pt x="46994" y="10241"/>
                </a:cubicBezTo>
                <a:cubicBezTo>
                  <a:pt x="47076" y="10096"/>
                  <a:pt x="47201" y="9909"/>
                  <a:pt x="47076" y="9744"/>
                </a:cubicBezTo>
                <a:cubicBezTo>
                  <a:pt x="47014" y="9826"/>
                  <a:pt x="46973" y="9909"/>
                  <a:pt x="46911" y="9992"/>
                </a:cubicBezTo>
                <a:cubicBezTo>
                  <a:pt x="46807" y="9847"/>
                  <a:pt x="46724" y="10054"/>
                  <a:pt x="46724" y="10158"/>
                </a:cubicBezTo>
                <a:cubicBezTo>
                  <a:pt x="46724" y="10241"/>
                  <a:pt x="46745" y="10324"/>
                  <a:pt x="46786" y="10407"/>
                </a:cubicBezTo>
                <a:cubicBezTo>
                  <a:pt x="46786" y="10490"/>
                  <a:pt x="46641" y="10573"/>
                  <a:pt x="46579" y="10614"/>
                </a:cubicBezTo>
                <a:cubicBezTo>
                  <a:pt x="46600" y="10552"/>
                  <a:pt x="46600" y="10469"/>
                  <a:pt x="46579" y="10407"/>
                </a:cubicBezTo>
                <a:cubicBezTo>
                  <a:pt x="46620" y="10365"/>
                  <a:pt x="46662" y="10303"/>
                  <a:pt x="46683" y="10241"/>
                </a:cubicBezTo>
                <a:cubicBezTo>
                  <a:pt x="46724" y="10137"/>
                  <a:pt x="46745" y="10096"/>
                  <a:pt x="46641" y="10054"/>
                </a:cubicBezTo>
                <a:cubicBezTo>
                  <a:pt x="46517" y="9992"/>
                  <a:pt x="46372" y="9972"/>
                  <a:pt x="46392" y="9868"/>
                </a:cubicBezTo>
                <a:cubicBezTo>
                  <a:pt x="46413" y="9764"/>
                  <a:pt x="46164" y="9640"/>
                  <a:pt x="46040" y="9619"/>
                </a:cubicBezTo>
                <a:cubicBezTo>
                  <a:pt x="46019" y="9516"/>
                  <a:pt x="45978" y="9619"/>
                  <a:pt x="46019" y="9474"/>
                </a:cubicBezTo>
                <a:cubicBezTo>
                  <a:pt x="46061" y="9370"/>
                  <a:pt x="46040" y="9267"/>
                  <a:pt x="45978" y="9184"/>
                </a:cubicBezTo>
                <a:cubicBezTo>
                  <a:pt x="45936" y="9267"/>
                  <a:pt x="45874" y="9329"/>
                  <a:pt x="45833" y="9412"/>
                </a:cubicBezTo>
                <a:cubicBezTo>
                  <a:pt x="45771" y="9287"/>
                  <a:pt x="45667" y="9205"/>
                  <a:pt x="45543" y="9142"/>
                </a:cubicBezTo>
                <a:cubicBezTo>
                  <a:pt x="45460" y="9122"/>
                  <a:pt x="45356" y="9101"/>
                  <a:pt x="45273" y="9101"/>
                </a:cubicBezTo>
                <a:cubicBezTo>
                  <a:pt x="45232" y="9225"/>
                  <a:pt x="45190" y="9350"/>
                  <a:pt x="45149" y="9453"/>
                </a:cubicBezTo>
                <a:cubicBezTo>
                  <a:pt x="45086" y="9453"/>
                  <a:pt x="45045" y="9391"/>
                  <a:pt x="45066" y="9329"/>
                </a:cubicBezTo>
                <a:cubicBezTo>
                  <a:pt x="45024" y="9308"/>
                  <a:pt x="44962" y="9287"/>
                  <a:pt x="44900" y="9267"/>
                </a:cubicBezTo>
                <a:cubicBezTo>
                  <a:pt x="44817" y="9225"/>
                  <a:pt x="44734" y="9184"/>
                  <a:pt x="44630" y="9142"/>
                </a:cubicBezTo>
                <a:cubicBezTo>
                  <a:pt x="44838" y="8977"/>
                  <a:pt x="44382" y="8541"/>
                  <a:pt x="44174" y="8479"/>
                </a:cubicBezTo>
                <a:cubicBezTo>
                  <a:pt x="44112" y="8458"/>
                  <a:pt x="44050" y="8458"/>
                  <a:pt x="43988" y="8438"/>
                </a:cubicBezTo>
                <a:cubicBezTo>
                  <a:pt x="43863" y="8438"/>
                  <a:pt x="43863" y="8603"/>
                  <a:pt x="43822" y="8707"/>
                </a:cubicBezTo>
                <a:cubicBezTo>
                  <a:pt x="43739" y="8935"/>
                  <a:pt x="43635" y="9163"/>
                  <a:pt x="43553" y="9412"/>
                </a:cubicBezTo>
                <a:cubicBezTo>
                  <a:pt x="43345" y="9329"/>
                  <a:pt x="43242" y="9702"/>
                  <a:pt x="43138" y="9681"/>
                </a:cubicBezTo>
                <a:cubicBezTo>
                  <a:pt x="43055" y="9723"/>
                  <a:pt x="43014" y="9806"/>
                  <a:pt x="43014" y="9909"/>
                </a:cubicBezTo>
                <a:cubicBezTo>
                  <a:pt x="42993" y="9951"/>
                  <a:pt x="42993" y="10013"/>
                  <a:pt x="43014" y="10054"/>
                </a:cubicBezTo>
                <a:cubicBezTo>
                  <a:pt x="42931" y="10075"/>
                  <a:pt x="42868" y="10117"/>
                  <a:pt x="42827" y="10179"/>
                </a:cubicBezTo>
                <a:cubicBezTo>
                  <a:pt x="42910" y="10200"/>
                  <a:pt x="42993" y="10220"/>
                  <a:pt x="43076" y="10262"/>
                </a:cubicBezTo>
                <a:cubicBezTo>
                  <a:pt x="42972" y="10407"/>
                  <a:pt x="42848" y="10593"/>
                  <a:pt x="42931" y="10780"/>
                </a:cubicBezTo>
                <a:cubicBezTo>
                  <a:pt x="42972" y="10614"/>
                  <a:pt x="43117" y="10511"/>
                  <a:pt x="43179" y="10365"/>
                </a:cubicBezTo>
                <a:cubicBezTo>
                  <a:pt x="43283" y="10469"/>
                  <a:pt x="43387" y="10531"/>
                  <a:pt x="43511" y="10552"/>
                </a:cubicBezTo>
                <a:cubicBezTo>
                  <a:pt x="43449" y="10614"/>
                  <a:pt x="43387" y="10697"/>
                  <a:pt x="43345" y="10801"/>
                </a:cubicBezTo>
                <a:cubicBezTo>
                  <a:pt x="43325" y="10863"/>
                  <a:pt x="43242" y="10946"/>
                  <a:pt x="43262" y="11029"/>
                </a:cubicBezTo>
                <a:cubicBezTo>
                  <a:pt x="43283" y="11153"/>
                  <a:pt x="43470" y="11153"/>
                  <a:pt x="43304" y="11257"/>
                </a:cubicBezTo>
                <a:cubicBezTo>
                  <a:pt x="43138" y="11381"/>
                  <a:pt x="43117" y="11381"/>
                  <a:pt x="43159" y="11215"/>
                </a:cubicBezTo>
                <a:cubicBezTo>
                  <a:pt x="43221" y="11029"/>
                  <a:pt x="43055" y="10925"/>
                  <a:pt x="42910" y="10842"/>
                </a:cubicBezTo>
                <a:cubicBezTo>
                  <a:pt x="42806" y="10801"/>
                  <a:pt x="42723" y="10739"/>
                  <a:pt x="42620" y="10718"/>
                </a:cubicBezTo>
                <a:cubicBezTo>
                  <a:pt x="42558" y="10863"/>
                  <a:pt x="42475" y="10884"/>
                  <a:pt x="42350" y="10967"/>
                </a:cubicBezTo>
                <a:cubicBezTo>
                  <a:pt x="42350" y="10925"/>
                  <a:pt x="42350" y="10884"/>
                  <a:pt x="42350" y="10842"/>
                </a:cubicBezTo>
                <a:cubicBezTo>
                  <a:pt x="42475" y="10842"/>
                  <a:pt x="42599" y="10801"/>
                  <a:pt x="42516" y="10656"/>
                </a:cubicBezTo>
                <a:cubicBezTo>
                  <a:pt x="42475" y="10676"/>
                  <a:pt x="42433" y="10718"/>
                  <a:pt x="42392" y="10656"/>
                </a:cubicBezTo>
                <a:cubicBezTo>
                  <a:pt x="42454" y="10593"/>
                  <a:pt x="42578" y="10469"/>
                  <a:pt x="42516" y="10365"/>
                </a:cubicBezTo>
                <a:cubicBezTo>
                  <a:pt x="42537" y="10407"/>
                  <a:pt x="42578" y="10448"/>
                  <a:pt x="42599" y="10490"/>
                </a:cubicBezTo>
                <a:cubicBezTo>
                  <a:pt x="42661" y="10428"/>
                  <a:pt x="42723" y="10345"/>
                  <a:pt x="42786" y="10262"/>
                </a:cubicBezTo>
                <a:cubicBezTo>
                  <a:pt x="42827" y="10158"/>
                  <a:pt x="42786" y="10075"/>
                  <a:pt x="42848" y="9992"/>
                </a:cubicBezTo>
                <a:cubicBezTo>
                  <a:pt x="42993" y="9826"/>
                  <a:pt x="43242" y="9578"/>
                  <a:pt x="43097" y="9329"/>
                </a:cubicBezTo>
                <a:cubicBezTo>
                  <a:pt x="42951" y="9474"/>
                  <a:pt x="42848" y="9661"/>
                  <a:pt x="42744" y="9826"/>
                </a:cubicBezTo>
                <a:cubicBezTo>
                  <a:pt x="42723" y="9764"/>
                  <a:pt x="42703" y="9661"/>
                  <a:pt x="42723" y="9598"/>
                </a:cubicBezTo>
                <a:cubicBezTo>
                  <a:pt x="42744" y="9474"/>
                  <a:pt x="42827" y="9474"/>
                  <a:pt x="42723" y="9370"/>
                </a:cubicBezTo>
                <a:cubicBezTo>
                  <a:pt x="42661" y="9308"/>
                  <a:pt x="42599" y="9267"/>
                  <a:pt x="42537" y="9205"/>
                </a:cubicBezTo>
                <a:cubicBezTo>
                  <a:pt x="42495" y="9184"/>
                  <a:pt x="42412" y="9142"/>
                  <a:pt x="42350" y="9142"/>
                </a:cubicBezTo>
                <a:cubicBezTo>
                  <a:pt x="42309" y="9059"/>
                  <a:pt x="42267" y="8997"/>
                  <a:pt x="42226" y="8935"/>
                </a:cubicBezTo>
                <a:cubicBezTo>
                  <a:pt x="42143" y="8811"/>
                  <a:pt x="42019" y="8707"/>
                  <a:pt x="41894" y="8624"/>
                </a:cubicBezTo>
                <a:cubicBezTo>
                  <a:pt x="41853" y="8728"/>
                  <a:pt x="41894" y="8873"/>
                  <a:pt x="41770" y="8935"/>
                </a:cubicBezTo>
                <a:cubicBezTo>
                  <a:pt x="41728" y="8769"/>
                  <a:pt x="41625" y="8603"/>
                  <a:pt x="41480" y="8500"/>
                </a:cubicBezTo>
                <a:cubicBezTo>
                  <a:pt x="41417" y="8458"/>
                  <a:pt x="41335" y="8417"/>
                  <a:pt x="41252" y="8396"/>
                </a:cubicBezTo>
                <a:cubicBezTo>
                  <a:pt x="41210" y="8375"/>
                  <a:pt x="41169" y="8375"/>
                  <a:pt x="41107" y="8375"/>
                </a:cubicBezTo>
                <a:cubicBezTo>
                  <a:pt x="41086" y="8458"/>
                  <a:pt x="41044" y="8541"/>
                  <a:pt x="40982" y="8624"/>
                </a:cubicBezTo>
                <a:cubicBezTo>
                  <a:pt x="40775" y="8375"/>
                  <a:pt x="40340" y="8686"/>
                  <a:pt x="40236" y="8956"/>
                </a:cubicBezTo>
                <a:cubicBezTo>
                  <a:pt x="40236" y="8831"/>
                  <a:pt x="40236" y="8831"/>
                  <a:pt x="40319" y="8728"/>
                </a:cubicBezTo>
                <a:cubicBezTo>
                  <a:pt x="40402" y="8645"/>
                  <a:pt x="40485" y="8541"/>
                  <a:pt x="40381" y="8479"/>
                </a:cubicBezTo>
                <a:cubicBezTo>
                  <a:pt x="40215" y="8334"/>
                  <a:pt x="40049" y="8168"/>
                  <a:pt x="39904" y="8023"/>
                </a:cubicBezTo>
                <a:cubicBezTo>
                  <a:pt x="39738" y="7878"/>
                  <a:pt x="39593" y="7733"/>
                  <a:pt x="39407" y="7608"/>
                </a:cubicBezTo>
                <a:cubicBezTo>
                  <a:pt x="39345" y="7567"/>
                  <a:pt x="38889" y="7318"/>
                  <a:pt x="38889" y="7443"/>
                </a:cubicBezTo>
                <a:cubicBezTo>
                  <a:pt x="38515" y="7318"/>
                  <a:pt x="38080" y="7505"/>
                  <a:pt x="37935" y="7899"/>
                </a:cubicBezTo>
                <a:cubicBezTo>
                  <a:pt x="37790" y="7733"/>
                  <a:pt x="37624" y="7629"/>
                  <a:pt x="37437" y="7733"/>
                </a:cubicBezTo>
                <a:cubicBezTo>
                  <a:pt x="37272" y="7836"/>
                  <a:pt x="37127" y="7961"/>
                  <a:pt x="37044" y="8127"/>
                </a:cubicBezTo>
                <a:cubicBezTo>
                  <a:pt x="36961" y="8272"/>
                  <a:pt x="36940" y="8438"/>
                  <a:pt x="36961" y="8603"/>
                </a:cubicBezTo>
                <a:cubicBezTo>
                  <a:pt x="36836" y="8666"/>
                  <a:pt x="36857" y="8624"/>
                  <a:pt x="36733" y="8562"/>
                </a:cubicBezTo>
                <a:cubicBezTo>
                  <a:pt x="36629" y="8521"/>
                  <a:pt x="36505" y="8479"/>
                  <a:pt x="36401" y="8479"/>
                </a:cubicBezTo>
                <a:cubicBezTo>
                  <a:pt x="36712" y="8251"/>
                  <a:pt x="36961" y="8002"/>
                  <a:pt x="36961" y="7608"/>
                </a:cubicBezTo>
                <a:cubicBezTo>
                  <a:pt x="36816" y="7422"/>
                  <a:pt x="36588" y="7318"/>
                  <a:pt x="36360" y="7277"/>
                </a:cubicBezTo>
                <a:cubicBezTo>
                  <a:pt x="36277" y="7277"/>
                  <a:pt x="36194" y="7277"/>
                  <a:pt x="36111" y="7297"/>
                </a:cubicBezTo>
                <a:cubicBezTo>
                  <a:pt x="35986" y="7318"/>
                  <a:pt x="35904" y="7422"/>
                  <a:pt x="35821" y="7339"/>
                </a:cubicBezTo>
                <a:cubicBezTo>
                  <a:pt x="35655" y="7546"/>
                  <a:pt x="35634" y="7816"/>
                  <a:pt x="35344" y="7567"/>
                </a:cubicBezTo>
                <a:cubicBezTo>
                  <a:pt x="35282" y="7671"/>
                  <a:pt x="35240" y="7774"/>
                  <a:pt x="35240" y="7899"/>
                </a:cubicBezTo>
                <a:cubicBezTo>
                  <a:pt x="35240" y="7982"/>
                  <a:pt x="35137" y="7940"/>
                  <a:pt x="35054" y="7961"/>
                </a:cubicBezTo>
                <a:cubicBezTo>
                  <a:pt x="34971" y="7961"/>
                  <a:pt x="34888" y="8002"/>
                  <a:pt x="34805" y="8044"/>
                </a:cubicBezTo>
                <a:cubicBezTo>
                  <a:pt x="34888" y="7795"/>
                  <a:pt x="34909" y="7546"/>
                  <a:pt x="34867" y="7277"/>
                </a:cubicBezTo>
                <a:cubicBezTo>
                  <a:pt x="34826" y="7111"/>
                  <a:pt x="34743" y="6966"/>
                  <a:pt x="34556" y="6966"/>
                </a:cubicBezTo>
                <a:cubicBezTo>
                  <a:pt x="34432" y="6966"/>
                  <a:pt x="34307" y="6987"/>
                  <a:pt x="34183" y="7049"/>
                </a:cubicBezTo>
                <a:cubicBezTo>
                  <a:pt x="33768" y="7235"/>
                  <a:pt x="33665" y="7795"/>
                  <a:pt x="33996" y="8127"/>
                </a:cubicBezTo>
                <a:cubicBezTo>
                  <a:pt x="33996" y="8106"/>
                  <a:pt x="33810" y="8168"/>
                  <a:pt x="33831" y="8168"/>
                </a:cubicBezTo>
                <a:cubicBezTo>
                  <a:pt x="33748" y="8189"/>
                  <a:pt x="33665" y="8251"/>
                  <a:pt x="33603" y="8313"/>
                </a:cubicBezTo>
                <a:cubicBezTo>
                  <a:pt x="33499" y="8147"/>
                  <a:pt x="33375" y="8023"/>
                  <a:pt x="33209" y="7919"/>
                </a:cubicBezTo>
                <a:cubicBezTo>
                  <a:pt x="33147" y="8085"/>
                  <a:pt x="33188" y="8292"/>
                  <a:pt x="32919" y="8147"/>
                </a:cubicBezTo>
                <a:cubicBezTo>
                  <a:pt x="32877" y="8313"/>
                  <a:pt x="32960" y="8417"/>
                  <a:pt x="32939" y="8562"/>
                </a:cubicBezTo>
                <a:cubicBezTo>
                  <a:pt x="32836" y="8562"/>
                  <a:pt x="32732" y="8562"/>
                  <a:pt x="32649" y="8562"/>
                </a:cubicBezTo>
                <a:cubicBezTo>
                  <a:pt x="32649" y="8479"/>
                  <a:pt x="32794" y="8355"/>
                  <a:pt x="32815" y="8230"/>
                </a:cubicBezTo>
                <a:cubicBezTo>
                  <a:pt x="32815" y="8106"/>
                  <a:pt x="32856" y="7982"/>
                  <a:pt x="32898" y="7878"/>
                </a:cubicBezTo>
                <a:cubicBezTo>
                  <a:pt x="32939" y="7816"/>
                  <a:pt x="32981" y="7774"/>
                  <a:pt x="33022" y="7754"/>
                </a:cubicBezTo>
                <a:cubicBezTo>
                  <a:pt x="33126" y="7691"/>
                  <a:pt x="33084" y="7629"/>
                  <a:pt x="33022" y="7526"/>
                </a:cubicBezTo>
                <a:cubicBezTo>
                  <a:pt x="32981" y="7380"/>
                  <a:pt x="32898" y="7256"/>
                  <a:pt x="32794" y="7173"/>
                </a:cubicBezTo>
                <a:cubicBezTo>
                  <a:pt x="32732" y="7152"/>
                  <a:pt x="32691" y="7111"/>
                  <a:pt x="32628" y="7111"/>
                </a:cubicBezTo>
                <a:cubicBezTo>
                  <a:pt x="32483" y="7049"/>
                  <a:pt x="32504" y="7111"/>
                  <a:pt x="32421" y="7235"/>
                </a:cubicBezTo>
                <a:cubicBezTo>
                  <a:pt x="32317" y="7443"/>
                  <a:pt x="32172" y="7629"/>
                  <a:pt x="32069" y="7857"/>
                </a:cubicBezTo>
                <a:cubicBezTo>
                  <a:pt x="31924" y="8147"/>
                  <a:pt x="31737" y="8500"/>
                  <a:pt x="32089" y="8749"/>
                </a:cubicBezTo>
                <a:cubicBezTo>
                  <a:pt x="31903" y="8852"/>
                  <a:pt x="31737" y="8956"/>
                  <a:pt x="31571" y="9101"/>
                </a:cubicBezTo>
                <a:cubicBezTo>
                  <a:pt x="31550" y="8935"/>
                  <a:pt x="31447" y="8811"/>
                  <a:pt x="31322" y="8707"/>
                </a:cubicBezTo>
                <a:cubicBezTo>
                  <a:pt x="31219" y="8666"/>
                  <a:pt x="31198" y="8707"/>
                  <a:pt x="31198" y="8583"/>
                </a:cubicBezTo>
                <a:cubicBezTo>
                  <a:pt x="31198" y="8479"/>
                  <a:pt x="31177" y="8396"/>
                  <a:pt x="31136" y="8313"/>
                </a:cubicBezTo>
                <a:cubicBezTo>
                  <a:pt x="31032" y="8375"/>
                  <a:pt x="30991" y="8500"/>
                  <a:pt x="30887" y="8334"/>
                </a:cubicBezTo>
                <a:cubicBezTo>
                  <a:pt x="30846" y="8375"/>
                  <a:pt x="30804" y="8417"/>
                  <a:pt x="30783" y="8479"/>
                </a:cubicBezTo>
                <a:cubicBezTo>
                  <a:pt x="30721" y="8479"/>
                  <a:pt x="30701" y="8396"/>
                  <a:pt x="30638" y="8355"/>
                </a:cubicBezTo>
                <a:cubicBezTo>
                  <a:pt x="30721" y="8251"/>
                  <a:pt x="30742" y="8106"/>
                  <a:pt x="30701" y="7982"/>
                </a:cubicBezTo>
                <a:cubicBezTo>
                  <a:pt x="30431" y="7857"/>
                  <a:pt x="30099" y="8002"/>
                  <a:pt x="30203" y="8334"/>
                </a:cubicBezTo>
                <a:cubicBezTo>
                  <a:pt x="30162" y="8313"/>
                  <a:pt x="30120" y="8313"/>
                  <a:pt x="30079" y="8292"/>
                </a:cubicBezTo>
                <a:cubicBezTo>
                  <a:pt x="30037" y="8272"/>
                  <a:pt x="29913" y="8313"/>
                  <a:pt x="29934" y="8251"/>
                </a:cubicBezTo>
                <a:cubicBezTo>
                  <a:pt x="29892" y="8272"/>
                  <a:pt x="29851" y="8272"/>
                  <a:pt x="29809" y="8272"/>
                </a:cubicBezTo>
                <a:cubicBezTo>
                  <a:pt x="29954" y="8168"/>
                  <a:pt x="30079" y="8044"/>
                  <a:pt x="30162" y="7878"/>
                </a:cubicBezTo>
                <a:cubicBezTo>
                  <a:pt x="29996" y="8002"/>
                  <a:pt x="29788" y="8106"/>
                  <a:pt x="29602" y="8168"/>
                </a:cubicBezTo>
                <a:cubicBezTo>
                  <a:pt x="29498" y="8210"/>
                  <a:pt x="29415" y="8127"/>
                  <a:pt x="29498" y="8064"/>
                </a:cubicBezTo>
                <a:cubicBezTo>
                  <a:pt x="29602" y="8002"/>
                  <a:pt x="29623" y="7961"/>
                  <a:pt x="29519" y="7899"/>
                </a:cubicBezTo>
                <a:cubicBezTo>
                  <a:pt x="29519" y="7940"/>
                  <a:pt x="29498" y="7961"/>
                  <a:pt x="29457" y="7940"/>
                </a:cubicBezTo>
                <a:cubicBezTo>
                  <a:pt x="29498" y="7691"/>
                  <a:pt x="29270" y="7754"/>
                  <a:pt x="29332" y="7961"/>
                </a:cubicBezTo>
                <a:cubicBezTo>
                  <a:pt x="29270" y="7919"/>
                  <a:pt x="29167" y="7919"/>
                  <a:pt x="29250" y="7857"/>
                </a:cubicBezTo>
                <a:cubicBezTo>
                  <a:pt x="29022" y="7919"/>
                  <a:pt x="29208" y="7671"/>
                  <a:pt x="29146" y="7629"/>
                </a:cubicBezTo>
                <a:cubicBezTo>
                  <a:pt x="29291" y="7608"/>
                  <a:pt x="29415" y="7567"/>
                  <a:pt x="29519" y="7463"/>
                </a:cubicBezTo>
                <a:cubicBezTo>
                  <a:pt x="29581" y="7422"/>
                  <a:pt x="29623" y="7339"/>
                  <a:pt x="29643" y="7277"/>
                </a:cubicBezTo>
                <a:cubicBezTo>
                  <a:pt x="29685" y="7152"/>
                  <a:pt x="29519" y="7090"/>
                  <a:pt x="29436" y="7028"/>
                </a:cubicBezTo>
                <a:cubicBezTo>
                  <a:pt x="29602" y="7028"/>
                  <a:pt x="29851" y="7007"/>
                  <a:pt x="29726" y="6779"/>
                </a:cubicBezTo>
                <a:cubicBezTo>
                  <a:pt x="29664" y="6821"/>
                  <a:pt x="29623" y="6862"/>
                  <a:pt x="29560" y="6779"/>
                </a:cubicBezTo>
                <a:cubicBezTo>
                  <a:pt x="29623" y="6717"/>
                  <a:pt x="29685" y="6634"/>
                  <a:pt x="29726" y="6572"/>
                </a:cubicBezTo>
                <a:cubicBezTo>
                  <a:pt x="29768" y="6489"/>
                  <a:pt x="29685" y="6344"/>
                  <a:pt x="29581" y="6385"/>
                </a:cubicBezTo>
                <a:cubicBezTo>
                  <a:pt x="29374" y="6468"/>
                  <a:pt x="29250" y="6696"/>
                  <a:pt x="29291" y="6924"/>
                </a:cubicBezTo>
                <a:cubicBezTo>
                  <a:pt x="29208" y="6862"/>
                  <a:pt x="29042" y="6800"/>
                  <a:pt x="29084" y="6696"/>
                </a:cubicBezTo>
                <a:cubicBezTo>
                  <a:pt x="29125" y="6613"/>
                  <a:pt x="29125" y="6510"/>
                  <a:pt x="29146" y="6406"/>
                </a:cubicBezTo>
                <a:cubicBezTo>
                  <a:pt x="29125" y="6220"/>
                  <a:pt x="29208" y="6033"/>
                  <a:pt x="29374" y="5929"/>
                </a:cubicBezTo>
                <a:cubicBezTo>
                  <a:pt x="29332" y="5764"/>
                  <a:pt x="29229" y="5598"/>
                  <a:pt x="29125" y="5473"/>
                </a:cubicBezTo>
                <a:cubicBezTo>
                  <a:pt x="29042" y="5411"/>
                  <a:pt x="28980" y="5370"/>
                  <a:pt x="28897" y="5349"/>
                </a:cubicBezTo>
                <a:cubicBezTo>
                  <a:pt x="28731" y="5308"/>
                  <a:pt x="28711" y="5287"/>
                  <a:pt x="28648" y="5432"/>
                </a:cubicBezTo>
                <a:cubicBezTo>
                  <a:pt x="28524" y="5287"/>
                  <a:pt x="28420" y="5121"/>
                  <a:pt x="28296" y="4955"/>
                </a:cubicBezTo>
                <a:cubicBezTo>
                  <a:pt x="28296" y="4789"/>
                  <a:pt x="28275" y="4623"/>
                  <a:pt x="28192" y="4478"/>
                </a:cubicBezTo>
                <a:cubicBezTo>
                  <a:pt x="28130" y="4520"/>
                  <a:pt x="28089" y="4561"/>
                  <a:pt x="28027" y="4623"/>
                </a:cubicBezTo>
                <a:cubicBezTo>
                  <a:pt x="27944" y="4686"/>
                  <a:pt x="27861" y="4582"/>
                  <a:pt x="27778" y="4561"/>
                </a:cubicBezTo>
                <a:cubicBezTo>
                  <a:pt x="27757" y="4582"/>
                  <a:pt x="27757" y="4623"/>
                  <a:pt x="27778" y="4665"/>
                </a:cubicBezTo>
                <a:cubicBezTo>
                  <a:pt x="27695" y="4603"/>
                  <a:pt x="27653" y="4541"/>
                  <a:pt x="27612" y="4458"/>
                </a:cubicBezTo>
                <a:cubicBezTo>
                  <a:pt x="27425" y="4561"/>
                  <a:pt x="27280" y="4748"/>
                  <a:pt x="27260" y="4976"/>
                </a:cubicBezTo>
                <a:cubicBezTo>
                  <a:pt x="27260" y="5142"/>
                  <a:pt x="27322" y="5287"/>
                  <a:pt x="27322" y="5453"/>
                </a:cubicBezTo>
                <a:lnTo>
                  <a:pt x="26969" y="5308"/>
                </a:lnTo>
                <a:cubicBezTo>
                  <a:pt x="26969" y="5204"/>
                  <a:pt x="26949" y="5100"/>
                  <a:pt x="26928" y="5017"/>
                </a:cubicBezTo>
                <a:cubicBezTo>
                  <a:pt x="26886" y="4914"/>
                  <a:pt x="26845" y="4810"/>
                  <a:pt x="26762" y="4748"/>
                </a:cubicBezTo>
                <a:cubicBezTo>
                  <a:pt x="26804" y="4686"/>
                  <a:pt x="26845" y="4623"/>
                  <a:pt x="26886" y="4582"/>
                </a:cubicBezTo>
                <a:cubicBezTo>
                  <a:pt x="27114" y="4313"/>
                  <a:pt x="27342" y="4043"/>
                  <a:pt x="27301" y="3670"/>
                </a:cubicBezTo>
                <a:cubicBezTo>
                  <a:pt x="27280" y="3297"/>
                  <a:pt x="26596" y="3276"/>
                  <a:pt x="26327" y="3421"/>
                </a:cubicBezTo>
                <a:cubicBezTo>
                  <a:pt x="26016" y="3587"/>
                  <a:pt x="25850" y="3960"/>
                  <a:pt x="25974" y="4313"/>
                </a:cubicBezTo>
                <a:cubicBezTo>
                  <a:pt x="25477" y="4126"/>
                  <a:pt x="25124" y="4499"/>
                  <a:pt x="24896" y="4872"/>
                </a:cubicBezTo>
                <a:cubicBezTo>
                  <a:pt x="24896" y="4810"/>
                  <a:pt x="24876" y="4769"/>
                  <a:pt x="24834" y="4727"/>
                </a:cubicBezTo>
                <a:cubicBezTo>
                  <a:pt x="24731" y="4872"/>
                  <a:pt x="24710" y="5038"/>
                  <a:pt x="24710" y="5225"/>
                </a:cubicBezTo>
                <a:cubicBezTo>
                  <a:pt x="24648" y="5370"/>
                  <a:pt x="24648" y="5577"/>
                  <a:pt x="24461" y="5556"/>
                </a:cubicBezTo>
                <a:cubicBezTo>
                  <a:pt x="24378" y="5556"/>
                  <a:pt x="24275" y="5556"/>
                  <a:pt x="24192" y="5556"/>
                </a:cubicBezTo>
                <a:cubicBezTo>
                  <a:pt x="24109" y="5536"/>
                  <a:pt x="24026" y="5598"/>
                  <a:pt x="24005" y="5473"/>
                </a:cubicBezTo>
                <a:cubicBezTo>
                  <a:pt x="23964" y="5287"/>
                  <a:pt x="23964" y="5079"/>
                  <a:pt x="24005" y="4893"/>
                </a:cubicBezTo>
                <a:cubicBezTo>
                  <a:pt x="24026" y="5017"/>
                  <a:pt x="24067" y="4872"/>
                  <a:pt x="24129" y="4810"/>
                </a:cubicBezTo>
                <a:cubicBezTo>
                  <a:pt x="24171" y="4769"/>
                  <a:pt x="24275" y="4665"/>
                  <a:pt x="24337" y="4603"/>
                </a:cubicBezTo>
                <a:cubicBezTo>
                  <a:pt x="24461" y="4478"/>
                  <a:pt x="24586" y="4333"/>
                  <a:pt x="24503" y="4167"/>
                </a:cubicBezTo>
                <a:cubicBezTo>
                  <a:pt x="24295" y="4313"/>
                  <a:pt x="24129" y="4499"/>
                  <a:pt x="24026" y="4727"/>
                </a:cubicBezTo>
                <a:cubicBezTo>
                  <a:pt x="23964" y="4665"/>
                  <a:pt x="23901" y="4603"/>
                  <a:pt x="23839" y="4541"/>
                </a:cubicBezTo>
                <a:cubicBezTo>
                  <a:pt x="23798" y="4520"/>
                  <a:pt x="23756" y="4520"/>
                  <a:pt x="23715" y="4499"/>
                </a:cubicBezTo>
                <a:lnTo>
                  <a:pt x="23715" y="4271"/>
                </a:lnTo>
                <a:cubicBezTo>
                  <a:pt x="23715" y="4147"/>
                  <a:pt x="23819" y="4147"/>
                  <a:pt x="23922" y="4084"/>
                </a:cubicBezTo>
                <a:cubicBezTo>
                  <a:pt x="24005" y="4002"/>
                  <a:pt x="24067" y="3898"/>
                  <a:pt x="24109" y="3794"/>
                </a:cubicBezTo>
                <a:cubicBezTo>
                  <a:pt x="23901" y="3608"/>
                  <a:pt x="23715" y="3380"/>
                  <a:pt x="23508" y="3172"/>
                </a:cubicBezTo>
                <a:cubicBezTo>
                  <a:pt x="23404" y="3069"/>
                  <a:pt x="23300" y="2986"/>
                  <a:pt x="23197" y="2903"/>
                </a:cubicBezTo>
                <a:cubicBezTo>
                  <a:pt x="23238" y="2779"/>
                  <a:pt x="23217" y="2675"/>
                  <a:pt x="23134" y="2592"/>
                </a:cubicBezTo>
                <a:lnTo>
                  <a:pt x="23031" y="2779"/>
                </a:lnTo>
                <a:cubicBezTo>
                  <a:pt x="22927" y="2716"/>
                  <a:pt x="22824" y="2675"/>
                  <a:pt x="22699" y="2654"/>
                </a:cubicBezTo>
                <a:cubicBezTo>
                  <a:pt x="22699" y="2737"/>
                  <a:pt x="22699" y="2820"/>
                  <a:pt x="22720" y="2924"/>
                </a:cubicBezTo>
                <a:cubicBezTo>
                  <a:pt x="22678" y="2903"/>
                  <a:pt x="22658" y="2882"/>
                  <a:pt x="22616" y="2861"/>
                </a:cubicBezTo>
                <a:cubicBezTo>
                  <a:pt x="22596" y="2903"/>
                  <a:pt x="22596" y="2965"/>
                  <a:pt x="22596" y="3027"/>
                </a:cubicBezTo>
                <a:cubicBezTo>
                  <a:pt x="22326" y="2903"/>
                  <a:pt x="22015" y="3027"/>
                  <a:pt x="21891" y="3276"/>
                </a:cubicBezTo>
                <a:cubicBezTo>
                  <a:pt x="21849" y="3172"/>
                  <a:pt x="21787" y="3048"/>
                  <a:pt x="21704" y="2944"/>
                </a:cubicBezTo>
                <a:cubicBezTo>
                  <a:pt x="21601" y="2799"/>
                  <a:pt x="21704" y="2654"/>
                  <a:pt x="21849" y="2551"/>
                </a:cubicBezTo>
                <a:cubicBezTo>
                  <a:pt x="21766" y="2343"/>
                  <a:pt x="21642" y="2157"/>
                  <a:pt x="21455" y="2032"/>
                </a:cubicBezTo>
                <a:cubicBezTo>
                  <a:pt x="21352" y="1991"/>
                  <a:pt x="21269" y="1970"/>
                  <a:pt x="21165" y="1949"/>
                </a:cubicBezTo>
                <a:cubicBezTo>
                  <a:pt x="21062" y="1949"/>
                  <a:pt x="21041" y="1929"/>
                  <a:pt x="20999" y="2032"/>
                </a:cubicBezTo>
                <a:cubicBezTo>
                  <a:pt x="20979" y="2157"/>
                  <a:pt x="20958" y="2219"/>
                  <a:pt x="20916" y="2302"/>
                </a:cubicBezTo>
                <a:cubicBezTo>
                  <a:pt x="20813" y="2592"/>
                  <a:pt x="20709" y="2903"/>
                  <a:pt x="20626" y="3214"/>
                </a:cubicBezTo>
                <a:cubicBezTo>
                  <a:pt x="20523" y="2903"/>
                  <a:pt x="20419" y="2551"/>
                  <a:pt x="20357" y="2219"/>
                </a:cubicBezTo>
                <a:cubicBezTo>
                  <a:pt x="20315" y="1866"/>
                  <a:pt x="20170" y="1535"/>
                  <a:pt x="19942" y="1265"/>
                </a:cubicBezTo>
                <a:cubicBezTo>
                  <a:pt x="19880" y="1328"/>
                  <a:pt x="19859" y="1431"/>
                  <a:pt x="19797" y="1514"/>
                </a:cubicBezTo>
                <a:cubicBezTo>
                  <a:pt x="19693" y="1680"/>
                  <a:pt x="19528" y="1556"/>
                  <a:pt x="19424" y="1452"/>
                </a:cubicBezTo>
                <a:cubicBezTo>
                  <a:pt x="19341" y="1556"/>
                  <a:pt x="19362" y="1638"/>
                  <a:pt x="19217" y="1638"/>
                </a:cubicBezTo>
                <a:cubicBezTo>
                  <a:pt x="19092" y="1638"/>
                  <a:pt x="18947" y="1659"/>
                  <a:pt x="18844" y="1721"/>
                </a:cubicBezTo>
                <a:cubicBezTo>
                  <a:pt x="18947" y="1493"/>
                  <a:pt x="18968" y="1224"/>
                  <a:pt x="18906" y="975"/>
                </a:cubicBezTo>
                <a:cubicBezTo>
                  <a:pt x="18844" y="768"/>
                  <a:pt x="18781" y="706"/>
                  <a:pt x="18574" y="706"/>
                </a:cubicBezTo>
                <a:cubicBezTo>
                  <a:pt x="18429" y="706"/>
                  <a:pt x="18305" y="726"/>
                  <a:pt x="18180" y="768"/>
                </a:cubicBezTo>
                <a:cubicBezTo>
                  <a:pt x="17724" y="954"/>
                  <a:pt x="17579" y="1535"/>
                  <a:pt x="17890" y="1929"/>
                </a:cubicBezTo>
                <a:cubicBezTo>
                  <a:pt x="17662" y="1908"/>
                  <a:pt x="17455" y="2032"/>
                  <a:pt x="17330" y="2198"/>
                </a:cubicBezTo>
                <a:cubicBezTo>
                  <a:pt x="17268" y="2281"/>
                  <a:pt x="17227" y="2385"/>
                  <a:pt x="17185" y="2488"/>
                </a:cubicBezTo>
                <a:cubicBezTo>
                  <a:pt x="17165" y="2551"/>
                  <a:pt x="17144" y="2799"/>
                  <a:pt x="17082" y="2820"/>
                </a:cubicBezTo>
                <a:cubicBezTo>
                  <a:pt x="17185" y="2551"/>
                  <a:pt x="16999" y="2405"/>
                  <a:pt x="16750" y="2426"/>
                </a:cubicBezTo>
                <a:cubicBezTo>
                  <a:pt x="16626" y="2447"/>
                  <a:pt x="16522" y="2488"/>
                  <a:pt x="16460" y="2571"/>
                </a:cubicBezTo>
                <a:cubicBezTo>
                  <a:pt x="16398" y="2654"/>
                  <a:pt x="16273" y="2551"/>
                  <a:pt x="16170" y="2509"/>
                </a:cubicBezTo>
                <a:cubicBezTo>
                  <a:pt x="16066" y="2488"/>
                  <a:pt x="15962" y="2468"/>
                  <a:pt x="15859" y="2447"/>
                </a:cubicBezTo>
                <a:cubicBezTo>
                  <a:pt x="15776" y="2405"/>
                  <a:pt x="15734" y="2447"/>
                  <a:pt x="15755" y="2530"/>
                </a:cubicBezTo>
                <a:lnTo>
                  <a:pt x="15713" y="2820"/>
                </a:lnTo>
                <a:cubicBezTo>
                  <a:pt x="15713" y="2924"/>
                  <a:pt x="15713" y="3007"/>
                  <a:pt x="15631" y="3048"/>
                </a:cubicBezTo>
                <a:cubicBezTo>
                  <a:pt x="15527" y="3110"/>
                  <a:pt x="15444" y="3193"/>
                  <a:pt x="15403" y="3318"/>
                </a:cubicBezTo>
                <a:cubicBezTo>
                  <a:pt x="15278" y="3152"/>
                  <a:pt x="15112" y="3048"/>
                  <a:pt x="14926" y="2986"/>
                </a:cubicBezTo>
                <a:cubicBezTo>
                  <a:pt x="14801" y="2944"/>
                  <a:pt x="14801" y="3110"/>
                  <a:pt x="14760" y="3214"/>
                </a:cubicBezTo>
                <a:cubicBezTo>
                  <a:pt x="14656" y="3214"/>
                  <a:pt x="14532" y="3235"/>
                  <a:pt x="14428" y="3276"/>
                </a:cubicBezTo>
                <a:cubicBezTo>
                  <a:pt x="14449" y="3297"/>
                  <a:pt x="14490" y="3338"/>
                  <a:pt x="14511" y="3359"/>
                </a:cubicBezTo>
                <a:cubicBezTo>
                  <a:pt x="14408" y="3421"/>
                  <a:pt x="14387" y="3504"/>
                  <a:pt x="14283" y="3400"/>
                </a:cubicBezTo>
                <a:cubicBezTo>
                  <a:pt x="14221" y="3338"/>
                  <a:pt x="14117" y="3276"/>
                  <a:pt x="14034" y="3255"/>
                </a:cubicBezTo>
                <a:cubicBezTo>
                  <a:pt x="14159" y="3214"/>
                  <a:pt x="14553" y="2986"/>
                  <a:pt x="14304" y="2882"/>
                </a:cubicBezTo>
                <a:cubicBezTo>
                  <a:pt x="14076" y="2758"/>
                  <a:pt x="13806" y="2509"/>
                  <a:pt x="13537" y="2530"/>
                </a:cubicBezTo>
                <a:cubicBezTo>
                  <a:pt x="13558" y="2675"/>
                  <a:pt x="13661" y="2799"/>
                  <a:pt x="13433" y="2799"/>
                </a:cubicBezTo>
                <a:cubicBezTo>
                  <a:pt x="13516" y="3172"/>
                  <a:pt x="13848" y="2986"/>
                  <a:pt x="13993" y="3235"/>
                </a:cubicBezTo>
                <a:cubicBezTo>
                  <a:pt x="13952" y="3235"/>
                  <a:pt x="13910" y="3235"/>
                  <a:pt x="13869" y="3235"/>
                </a:cubicBezTo>
                <a:cubicBezTo>
                  <a:pt x="13848" y="3338"/>
                  <a:pt x="13806" y="3297"/>
                  <a:pt x="13724" y="3297"/>
                </a:cubicBezTo>
                <a:cubicBezTo>
                  <a:pt x="13578" y="3297"/>
                  <a:pt x="13495" y="3421"/>
                  <a:pt x="13537" y="3255"/>
                </a:cubicBezTo>
                <a:cubicBezTo>
                  <a:pt x="13413" y="3338"/>
                  <a:pt x="13392" y="3214"/>
                  <a:pt x="13330" y="3110"/>
                </a:cubicBezTo>
                <a:cubicBezTo>
                  <a:pt x="13267" y="2965"/>
                  <a:pt x="13143" y="2861"/>
                  <a:pt x="12998" y="2820"/>
                </a:cubicBezTo>
                <a:cubicBezTo>
                  <a:pt x="12687" y="2737"/>
                  <a:pt x="12666" y="3359"/>
                  <a:pt x="12894" y="3483"/>
                </a:cubicBezTo>
                <a:cubicBezTo>
                  <a:pt x="12811" y="3546"/>
                  <a:pt x="12687" y="3587"/>
                  <a:pt x="12687" y="3442"/>
                </a:cubicBezTo>
                <a:cubicBezTo>
                  <a:pt x="12708" y="3255"/>
                  <a:pt x="12687" y="3089"/>
                  <a:pt x="12687" y="2924"/>
                </a:cubicBezTo>
                <a:cubicBezTo>
                  <a:pt x="12708" y="2799"/>
                  <a:pt x="12770" y="2841"/>
                  <a:pt x="12874" y="2799"/>
                </a:cubicBezTo>
                <a:cubicBezTo>
                  <a:pt x="12977" y="2758"/>
                  <a:pt x="12977" y="2675"/>
                  <a:pt x="12915" y="2592"/>
                </a:cubicBezTo>
                <a:cubicBezTo>
                  <a:pt x="12874" y="2633"/>
                  <a:pt x="12853" y="2675"/>
                  <a:pt x="12791" y="2633"/>
                </a:cubicBezTo>
                <a:cubicBezTo>
                  <a:pt x="12811" y="2571"/>
                  <a:pt x="12853" y="2530"/>
                  <a:pt x="12874" y="2488"/>
                </a:cubicBezTo>
                <a:cubicBezTo>
                  <a:pt x="12915" y="2613"/>
                  <a:pt x="13081" y="2571"/>
                  <a:pt x="13205" y="2551"/>
                </a:cubicBezTo>
                <a:cubicBezTo>
                  <a:pt x="13143" y="2654"/>
                  <a:pt x="13143" y="2779"/>
                  <a:pt x="13164" y="2903"/>
                </a:cubicBezTo>
                <a:cubicBezTo>
                  <a:pt x="13288" y="2633"/>
                  <a:pt x="13827" y="2385"/>
                  <a:pt x="13661" y="2032"/>
                </a:cubicBezTo>
                <a:cubicBezTo>
                  <a:pt x="13599" y="2095"/>
                  <a:pt x="13516" y="2157"/>
                  <a:pt x="13454" y="2219"/>
                </a:cubicBezTo>
                <a:cubicBezTo>
                  <a:pt x="13392" y="2157"/>
                  <a:pt x="13433" y="2074"/>
                  <a:pt x="13350" y="1991"/>
                </a:cubicBezTo>
                <a:cubicBezTo>
                  <a:pt x="13288" y="2157"/>
                  <a:pt x="13205" y="1949"/>
                  <a:pt x="13122" y="1866"/>
                </a:cubicBezTo>
                <a:cubicBezTo>
                  <a:pt x="13205" y="1825"/>
                  <a:pt x="13267" y="1784"/>
                  <a:pt x="13330" y="1742"/>
                </a:cubicBezTo>
                <a:cubicBezTo>
                  <a:pt x="13433" y="1638"/>
                  <a:pt x="13350" y="1576"/>
                  <a:pt x="13288" y="1473"/>
                </a:cubicBezTo>
                <a:cubicBezTo>
                  <a:pt x="13226" y="1328"/>
                  <a:pt x="13143" y="1162"/>
                  <a:pt x="13081" y="996"/>
                </a:cubicBezTo>
                <a:cubicBezTo>
                  <a:pt x="12957" y="685"/>
                  <a:pt x="12770" y="415"/>
                  <a:pt x="12501" y="250"/>
                </a:cubicBezTo>
                <a:cubicBezTo>
                  <a:pt x="12459" y="312"/>
                  <a:pt x="12459" y="415"/>
                  <a:pt x="12438" y="498"/>
                </a:cubicBezTo>
                <a:cubicBezTo>
                  <a:pt x="12355" y="664"/>
                  <a:pt x="12169" y="602"/>
                  <a:pt x="12065" y="519"/>
                </a:cubicBezTo>
                <a:cubicBezTo>
                  <a:pt x="12003" y="643"/>
                  <a:pt x="11982" y="768"/>
                  <a:pt x="11982" y="892"/>
                </a:cubicBezTo>
                <a:cubicBezTo>
                  <a:pt x="11899" y="830"/>
                  <a:pt x="11796" y="768"/>
                  <a:pt x="11713" y="706"/>
                </a:cubicBezTo>
                <a:cubicBezTo>
                  <a:pt x="11671" y="789"/>
                  <a:pt x="11630" y="892"/>
                  <a:pt x="11588" y="954"/>
                </a:cubicBezTo>
                <a:cubicBezTo>
                  <a:pt x="11609" y="789"/>
                  <a:pt x="11609" y="623"/>
                  <a:pt x="11588" y="457"/>
                </a:cubicBezTo>
                <a:cubicBezTo>
                  <a:pt x="11568" y="291"/>
                  <a:pt x="11443" y="1"/>
                  <a:pt x="11257" y="22"/>
                </a:cubicBezTo>
                <a:cubicBezTo>
                  <a:pt x="10884" y="22"/>
                  <a:pt x="10573" y="270"/>
                  <a:pt x="10511" y="643"/>
                </a:cubicBezTo>
                <a:cubicBezTo>
                  <a:pt x="10511" y="581"/>
                  <a:pt x="10511" y="540"/>
                  <a:pt x="10511" y="498"/>
                </a:cubicBezTo>
                <a:cubicBezTo>
                  <a:pt x="10531" y="395"/>
                  <a:pt x="10469" y="395"/>
                  <a:pt x="10365" y="333"/>
                </a:cubicBezTo>
                <a:cubicBezTo>
                  <a:pt x="10241" y="270"/>
                  <a:pt x="10117" y="229"/>
                  <a:pt x="9972" y="229"/>
                </a:cubicBezTo>
                <a:cubicBezTo>
                  <a:pt x="9847" y="229"/>
                  <a:pt x="9744" y="250"/>
                  <a:pt x="9619" y="270"/>
                </a:cubicBezTo>
                <a:cubicBezTo>
                  <a:pt x="9557" y="250"/>
                  <a:pt x="9516" y="250"/>
                  <a:pt x="9453" y="270"/>
                </a:cubicBezTo>
                <a:cubicBezTo>
                  <a:pt x="9453" y="353"/>
                  <a:pt x="9433" y="457"/>
                  <a:pt x="9412" y="540"/>
                </a:cubicBezTo>
                <a:cubicBezTo>
                  <a:pt x="9288" y="581"/>
                  <a:pt x="9080" y="623"/>
                  <a:pt x="9142" y="768"/>
                </a:cubicBezTo>
                <a:cubicBezTo>
                  <a:pt x="9205" y="913"/>
                  <a:pt x="9225" y="1037"/>
                  <a:pt x="9267" y="1162"/>
                </a:cubicBezTo>
                <a:cubicBezTo>
                  <a:pt x="9163" y="1493"/>
                  <a:pt x="9163" y="1825"/>
                  <a:pt x="9267" y="2157"/>
                </a:cubicBezTo>
                <a:cubicBezTo>
                  <a:pt x="9308" y="2115"/>
                  <a:pt x="9370" y="2074"/>
                  <a:pt x="9412" y="2032"/>
                </a:cubicBezTo>
                <a:cubicBezTo>
                  <a:pt x="9516" y="2219"/>
                  <a:pt x="9723" y="2323"/>
                  <a:pt x="9951" y="2302"/>
                </a:cubicBezTo>
                <a:cubicBezTo>
                  <a:pt x="9951" y="2343"/>
                  <a:pt x="9951" y="2385"/>
                  <a:pt x="9951" y="2426"/>
                </a:cubicBezTo>
                <a:cubicBezTo>
                  <a:pt x="10075" y="2405"/>
                  <a:pt x="10137" y="2302"/>
                  <a:pt x="10262" y="2281"/>
                </a:cubicBezTo>
                <a:cubicBezTo>
                  <a:pt x="10262" y="2426"/>
                  <a:pt x="10220" y="2551"/>
                  <a:pt x="10200" y="2675"/>
                </a:cubicBezTo>
                <a:cubicBezTo>
                  <a:pt x="10054" y="2799"/>
                  <a:pt x="9930" y="2385"/>
                  <a:pt x="9806" y="2613"/>
                </a:cubicBezTo>
                <a:cubicBezTo>
                  <a:pt x="9744" y="2716"/>
                  <a:pt x="9744" y="2820"/>
                  <a:pt x="9619" y="2737"/>
                </a:cubicBezTo>
                <a:cubicBezTo>
                  <a:pt x="9516" y="2675"/>
                  <a:pt x="9495" y="2675"/>
                  <a:pt x="9474" y="2551"/>
                </a:cubicBezTo>
                <a:cubicBezTo>
                  <a:pt x="9474" y="2405"/>
                  <a:pt x="9412" y="2260"/>
                  <a:pt x="9308" y="2177"/>
                </a:cubicBezTo>
                <a:cubicBezTo>
                  <a:pt x="9205" y="2240"/>
                  <a:pt x="9039" y="2323"/>
                  <a:pt x="8935" y="2302"/>
                </a:cubicBezTo>
                <a:cubicBezTo>
                  <a:pt x="8811" y="2281"/>
                  <a:pt x="8541" y="2240"/>
                  <a:pt x="8458" y="2364"/>
                </a:cubicBezTo>
                <a:cubicBezTo>
                  <a:pt x="8438" y="2426"/>
                  <a:pt x="8396" y="2488"/>
                  <a:pt x="8375" y="2571"/>
                </a:cubicBezTo>
                <a:cubicBezTo>
                  <a:pt x="8334" y="2592"/>
                  <a:pt x="8293" y="2633"/>
                  <a:pt x="8251" y="2696"/>
                </a:cubicBezTo>
                <a:cubicBezTo>
                  <a:pt x="8127" y="2820"/>
                  <a:pt x="8334" y="2965"/>
                  <a:pt x="8334" y="2903"/>
                </a:cubicBezTo>
                <a:cubicBezTo>
                  <a:pt x="8355" y="3048"/>
                  <a:pt x="8375" y="3048"/>
                  <a:pt x="8272" y="3152"/>
                </a:cubicBezTo>
                <a:cubicBezTo>
                  <a:pt x="8189" y="3235"/>
                  <a:pt x="8127" y="3338"/>
                  <a:pt x="8106" y="3463"/>
                </a:cubicBezTo>
                <a:cubicBezTo>
                  <a:pt x="8106" y="3566"/>
                  <a:pt x="8127" y="3608"/>
                  <a:pt x="8210" y="3608"/>
                </a:cubicBezTo>
                <a:cubicBezTo>
                  <a:pt x="8313" y="3628"/>
                  <a:pt x="8417" y="3670"/>
                  <a:pt x="8521" y="3732"/>
                </a:cubicBezTo>
                <a:cubicBezTo>
                  <a:pt x="8541" y="3628"/>
                  <a:pt x="8645" y="3649"/>
                  <a:pt x="8686" y="3732"/>
                </a:cubicBezTo>
                <a:cubicBezTo>
                  <a:pt x="8769" y="3877"/>
                  <a:pt x="8831" y="3919"/>
                  <a:pt x="8666" y="3960"/>
                </a:cubicBezTo>
                <a:cubicBezTo>
                  <a:pt x="8749" y="4002"/>
                  <a:pt x="8541" y="4043"/>
                  <a:pt x="8541" y="4084"/>
                </a:cubicBezTo>
                <a:cubicBezTo>
                  <a:pt x="8438" y="4147"/>
                  <a:pt x="8355" y="4230"/>
                  <a:pt x="8272" y="4333"/>
                </a:cubicBezTo>
                <a:cubicBezTo>
                  <a:pt x="8251" y="4292"/>
                  <a:pt x="8230" y="4250"/>
                  <a:pt x="8210" y="4209"/>
                </a:cubicBezTo>
                <a:cubicBezTo>
                  <a:pt x="8272" y="4167"/>
                  <a:pt x="8313" y="4126"/>
                  <a:pt x="8375" y="4084"/>
                </a:cubicBezTo>
                <a:cubicBezTo>
                  <a:pt x="8313" y="4064"/>
                  <a:pt x="8272" y="4064"/>
                  <a:pt x="8313" y="4002"/>
                </a:cubicBezTo>
                <a:cubicBezTo>
                  <a:pt x="8168" y="4002"/>
                  <a:pt x="8085" y="3774"/>
                  <a:pt x="8085" y="3649"/>
                </a:cubicBezTo>
                <a:cubicBezTo>
                  <a:pt x="8064" y="3483"/>
                  <a:pt x="8002" y="3359"/>
                  <a:pt x="8064" y="3235"/>
                </a:cubicBezTo>
                <a:cubicBezTo>
                  <a:pt x="8210" y="2924"/>
                  <a:pt x="7899" y="2509"/>
                  <a:pt x="7629" y="2364"/>
                </a:cubicBezTo>
                <a:cubicBezTo>
                  <a:pt x="7546" y="2633"/>
                  <a:pt x="6987" y="2675"/>
                  <a:pt x="7152" y="3007"/>
                </a:cubicBezTo>
                <a:cubicBezTo>
                  <a:pt x="7339" y="2820"/>
                  <a:pt x="7567" y="3338"/>
                  <a:pt x="7774" y="3131"/>
                </a:cubicBezTo>
                <a:cubicBezTo>
                  <a:pt x="7774" y="3193"/>
                  <a:pt x="7816" y="3235"/>
                  <a:pt x="7857" y="3276"/>
                </a:cubicBezTo>
                <a:cubicBezTo>
                  <a:pt x="7857" y="3359"/>
                  <a:pt x="7836" y="3442"/>
                  <a:pt x="7795" y="3525"/>
                </a:cubicBezTo>
                <a:cubicBezTo>
                  <a:pt x="7733" y="3463"/>
                  <a:pt x="7671" y="3380"/>
                  <a:pt x="7671" y="3297"/>
                </a:cubicBezTo>
                <a:cubicBezTo>
                  <a:pt x="7650" y="3214"/>
                  <a:pt x="7608" y="3152"/>
                  <a:pt x="7546" y="3110"/>
                </a:cubicBezTo>
                <a:cubicBezTo>
                  <a:pt x="7463" y="3069"/>
                  <a:pt x="7380" y="3048"/>
                  <a:pt x="7298" y="3048"/>
                </a:cubicBezTo>
                <a:cubicBezTo>
                  <a:pt x="7298" y="3110"/>
                  <a:pt x="7277" y="3152"/>
                  <a:pt x="7256" y="3214"/>
                </a:cubicBezTo>
                <a:cubicBezTo>
                  <a:pt x="7194" y="3318"/>
                  <a:pt x="7194" y="3338"/>
                  <a:pt x="7090" y="3318"/>
                </a:cubicBezTo>
                <a:cubicBezTo>
                  <a:pt x="7132" y="3400"/>
                  <a:pt x="7132" y="3525"/>
                  <a:pt x="7090" y="3608"/>
                </a:cubicBezTo>
                <a:cubicBezTo>
                  <a:pt x="7049" y="3732"/>
                  <a:pt x="7007" y="3649"/>
                  <a:pt x="6904" y="3649"/>
                </a:cubicBezTo>
                <a:cubicBezTo>
                  <a:pt x="6883" y="3525"/>
                  <a:pt x="6904" y="3400"/>
                  <a:pt x="6945" y="3297"/>
                </a:cubicBezTo>
                <a:cubicBezTo>
                  <a:pt x="6987" y="3214"/>
                  <a:pt x="7070" y="3110"/>
                  <a:pt x="7028" y="3048"/>
                </a:cubicBezTo>
                <a:cubicBezTo>
                  <a:pt x="6987" y="2882"/>
                  <a:pt x="6862" y="2737"/>
                  <a:pt x="6696" y="2675"/>
                </a:cubicBezTo>
                <a:cubicBezTo>
                  <a:pt x="6510" y="2613"/>
                  <a:pt x="6510" y="2654"/>
                  <a:pt x="6427" y="2820"/>
                </a:cubicBezTo>
                <a:cubicBezTo>
                  <a:pt x="6385" y="2944"/>
                  <a:pt x="6303" y="3048"/>
                  <a:pt x="6199" y="3152"/>
                </a:cubicBezTo>
                <a:cubicBezTo>
                  <a:pt x="6199" y="3089"/>
                  <a:pt x="6137" y="3089"/>
                  <a:pt x="6075" y="3110"/>
                </a:cubicBezTo>
                <a:cubicBezTo>
                  <a:pt x="6095" y="3152"/>
                  <a:pt x="6116" y="3172"/>
                  <a:pt x="6075" y="3193"/>
                </a:cubicBezTo>
                <a:cubicBezTo>
                  <a:pt x="6033" y="3152"/>
                  <a:pt x="5784" y="2944"/>
                  <a:pt x="5826" y="3152"/>
                </a:cubicBezTo>
                <a:cubicBezTo>
                  <a:pt x="5867" y="3276"/>
                  <a:pt x="5992" y="3380"/>
                  <a:pt x="6116" y="3380"/>
                </a:cubicBezTo>
                <a:cubicBezTo>
                  <a:pt x="5992" y="3483"/>
                  <a:pt x="5992" y="3463"/>
                  <a:pt x="5846" y="3421"/>
                </a:cubicBezTo>
                <a:cubicBezTo>
                  <a:pt x="5701" y="3380"/>
                  <a:pt x="5681" y="3421"/>
                  <a:pt x="5743" y="3297"/>
                </a:cubicBezTo>
                <a:cubicBezTo>
                  <a:pt x="5722" y="3338"/>
                  <a:pt x="5701" y="3338"/>
                  <a:pt x="5681" y="3297"/>
                </a:cubicBezTo>
                <a:cubicBezTo>
                  <a:pt x="5722" y="3297"/>
                  <a:pt x="5743" y="3276"/>
                  <a:pt x="5784" y="3276"/>
                </a:cubicBezTo>
                <a:cubicBezTo>
                  <a:pt x="5743" y="3214"/>
                  <a:pt x="5639" y="3089"/>
                  <a:pt x="5701" y="3069"/>
                </a:cubicBezTo>
                <a:cubicBezTo>
                  <a:pt x="5577" y="3007"/>
                  <a:pt x="5494" y="2841"/>
                  <a:pt x="5349" y="2799"/>
                </a:cubicBezTo>
                <a:cubicBezTo>
                  <a:pt x="5390" y="2716"/>
                  <a:pt x="5349" y="2675"/>
                  <a:pt x="5473" y="2675"/>
                </a:cubicBezTo>
                <a:cubicBezTo>
                  <a:pt x="5536" y="2696"/>
                  <a:pt x="5598" y="2675"/>
                  <a:pt x="5660" y="2654"/>
                </a:cubicBezTo>
                <a:cubicBezTo>
                  <a:pt x="5743" y="2613"/>
                  <a:pt x="5722" y="2551"/>
                  <a:pt x="5701" y="2468"/>
                </a:cubicBezTo>
                <a:cubicBezTo>
                  <a:pt x="5701" y="2302"/>
                  <a:pt x="5618" y="2115"/>
                  <a:pt x="5432" y="2260"/>
                </a:cubicBezTo>
                <a:cubicBezTo>
                  <a:pt x="5473" y="2302"/>
                  <a:pt x="5515" y="2364"/>
                  <a:pt x="5453" y="2426"/>
                </a:cubicBezTo>
                <a:cubicBezTo>
                  <a:pt x="5390" y="2385"/>
                  <a:pt x="5432" y="2323"/>
                  <a:pt x="5349" y="2260"/>
                </a:cubicBezTo>
                <a:cubicBezTo>
                  <a:pt x="5266" y="2198"/>
                  <a:pt x="5183" y="2136"/>
                  <a:pt x="5100" y="2074"/>
                </a:cubicBezTo>
                <a:cubicBezTo>
                  <a:pt x="5038" y="2012"/>
                  <a:pt x="4914" y="2074"/>
                  <a:pt x="4852" y="2074"/>
                </a:cubicBezTo>
                <a:cubicBezTo>
                  <a:pt x="4706" y="2074"/>
                  <a:pt x="4582" y="2095"/>
                  <a:pt x="4458" y="2157"/>
                </a:cubicBezTo>
                <a:cubicBezTo>
                  <a:pt x="4416" y="2012"/>
                  <a:pt x="4520" y="1929"/>
                  <a:pt x="4375" y="1866"/>
                </a:cubicBezTo>
                <a:cubicBezTo>
                  <a:pt x="4271" y="1804"/>
                  <a:pt x="4147" y="1763"/>
                  <a:pt x="4022" y="1742"/>
                </a:cubicBezTo>
                <a:cubicBezTo>
                  <a:pt x="3898" y="1721"/>
                  <a:pt x="3774" y="1742"/>
                  <a:pt x="3670" y="1804"/>
                </a:cubicBezTo>
                <a:cubicBezTo>
                  <a:pt x="3628" y="1825"/>
                  <a:pt x="3566" y="1866"/>
                  <a:pt x="3525" y="1887"/>
                </a:cubicBezTo>
                <a:cubicBezTo>
                  <a:pt x="3566" y="1991"/>
                  <a:pt x="3608" y="2074"/>
                  <a:pt x="3628" y="2177"/>
                </a:cubicBezTo>
                <a:cubicBezTo>
                  <a:pt x="3546" y="2115"/>
                  <a:pt x="3442" y="2053"/>
                  <a:pt x="3338" y="2012"/>
                </a:cubicBezTo>
                <a:cubicBezTo>
                  <a:pt x="3276" y="2240"/>
                  <a:pt x="3359" y="2509"/>
                  <a:pt x="3007" y="2364"/>
                </a:cubicBezTo>
                <a:cubicBezTo>
                  <a:pt x="2944" y="2654"/>
                  <a:pt x="3090" y="2944"/>
                  <a:pt x="3359" y="3048"/>
                </a:cubicBezTo>
                <a:cubicBezTo>
                  <a:pt x="3276" y="3110"/>
                  <a:pt x="3193" y="3193"/>
                  <a:pt x="3131" y="3276"/>
                </a:cubicBezTo>
                <a:cubicBezTo>
                  <a:pt x="3048" y="3359"/>
                  <a:pt x="3007" y="3338"/>
                  <a:pt x="2903" y="3297"/>
                </a:cubicBezTo>
                <a:cubicBezTo>
                  <a:pt x="2799" y="3255"/>
                  <a:pt x="2716" y="3131"/>
                  <a:pt x="2696" y="3007"/>
                </a:cubicBezTo>
                <a:cubicBezTo>
                  <a:pt x="2634" y="2716"/>
                  <a:pt x="2654" y="2405"/>
                  <a:pt x="2405" y="2177"/>
                </a:cubicBezTo>
                <a:cubicBezTo>
                  <a:pt x="2260" y="2012"/>
                  <a:pt x="2136" y="2053"/>
                  <a:pt x="1949" y="2177"/>
                </a:cubicBezTo>
                <a:cubicBezTo>
                  <a:pt x="1804" y="2281"/>
                  <a:pt x="1680" y="2426"/>
                  <a:pt x="1639" y="2592"/>
                </a:cubicBezTo>
                <a:cubicBezTo>
                  <a:pt x="1556" y="2882"/>
                  <a:pt x="1701" y="3214"/>
                  <a:pt x="1991" y="3338"/>
                </a:cubicBezTo>
                <a:cubicBezTo>
                  <a:pt x="1804" y="3421"/>
                  <a:pt x="1680" y="3587"/>
                  <a:pt x="1659" y="3774"/>
                </a:cubicBezTo>
                <a:cubicBezTo>
                  <a:pt x="1639" y="3856"/>
                  <a:pt x="1639" y="3939"/>
                  <a:pt x="1659" y="4043"/>
                </a:cubicBezTo>
                <a:cubicBezTo>
                  <a:pt x="1659" y="4084"/>
                  <a:pt x="1659" y="4126"/>
                  <a:pt x="1680" y="4167"/>
                </a:cubicBezTo>
                <a:cubicBezTo>
                  <a:pt x="1701" y="4292"/>
                  <a:pt x="1639" y="4250"/>
                  <a:pt x="1535" y="4313"/>
                </a:cubicBezTo>
                <a:cubicBezTo>
                  <a:pt x="1639" y="4458"/>
                  <a:pt x="1825" y="4499"/>
                  <a:pt x="1597" y="4665"/>
                </a:cubicBezTo>
                <a:cubicBezTo>
                  <a:pt x="1680" y="4748"/>
                  <a:pt x="1763" y="4789"/>
                  <a:pt x="1867" y="4810"/>
                </a:cubicBezTo>
                <a:cubicBezTo>
                  <a:pt x="1970" y="4810"/>
                  <a:pt x="2032" y="5017"/>
                  <a:pt x="2074" y="5100"/>
                </a:cubicBezTo>
                <a:cubicBezTo>
                  <a:pt x="1867" y="5204"/>
                  <a:pt x="1618" y="4934"/>
                  <a:pt x="1410" y="4914"/>
                </a:cubicBezTo>
                <a:cubicBezTo>
                  <a:pt x="1224" y="4872"/>
                  <a:pt x="1100" y="4914"/>
                  <a:pt x="1058" y="5100"/>
                </a:cubicBezTo>
                <a:cubicBezTo>
                  <a:pt x="1017" y="5266"/>
                  <a:pt x="1079" y="5453"/>
                  <a:pt x="1224" y="5556"/>
                </a:cubicBezTo>
                <a:cubicBezTo>
                  <a:pt x="1265" y="5598"/>
                  <a:pt x="1307" y="5639"/>
                  <a:pt x="1369" y="5639"/>
                </a:cubicBezTo>
                <a:cubicBezTo>
                  <a:pt x="1493" y="5681"/>
                  <a:pt x="1473" y="5660"/>
                  <a:pt x="1556" y="5784"/>
                </a:cubicBezTo>
                <a:cubicBezTo>
                  <a:pt x="1265" y="5950"/>
                  <a:pt x="1597" y="5992"/>
                  <a:pt x="1556" y="6178"/>
                </a:cubicBezTo>
                <a:cubicBezTo>
                  <a:pt x="1556" y="6220"/>
                  <a:pt x="1514" y="6261"/>
                  <a:pt x="1493" y="6303"/>
                </a:cubicBezTo>
                <a:cubicBezTo>
                  <a:pt x="1535" y="6344"/>
                  <a:pt x="1576" y="6385"/>
                  <a:pt x="1639" y="6427"/>
                </a:cubicBezTo>
                <a:cubicBezTo>
                  <a:pt x="1701" y="6489"/>
                  <a:pt x="1784" y="6531"/>
                  <a:pt x="1887" y="6551"/>
                </a:cubicBezTo>
                <a:cubicBezTo>
                  <a:pt x="2032" y="6572"/>
                  <a:pt x="2198" y="6531"/>
                  <a:pt x="2302" y="6406"/>
                </a:cubicBezTo>
                <a:cubicBezTo>
                  <a:pt x="2323" y="6489"/>
                  <a:pt x="2343" y="6593"/>
                  <a:pt x="2385" y="6676"/>
                </a:cubicBezTo>
                <a:cubicBezTo>
                  <a:pt x="2198" y="6717"/>
                  <a:pt x="2032" y="6779"/>
                  <a:pt x="1887" y="6883"/>
                </a:cubicBezTo>
                <a:cubicBezTo>
                  <a:pt x="1784" y="6945"/>
                  <a:pt x="1680" y="7007"/>
                  <a:pt x="1597" y="7069"/>
                </a:cubicBezTo>
                <a:lnTo>
                  <a:pt x="1452" y="7215"/>
                </a:lnTo>
                <a:cubicBezTo>
                  <a:pt x="1473" y="7256"/>
                  <a:pt x="1493" y="7297"/>
                  <a:pt x="1514" y="7360"/>
                </a:cubicBezTo>
                <a:cubicBezTo>
                  <a:pt x="1390" y="7277"/>
                  <a:pt x="1162" y="7215"/>
                  <a:pt x="1224" y="7049"/>
                </a:cubicBezTo>
                <a:cubicBezTo>
                  <a:pt x="1245" y="6987"/>
                  <a:pt x="1307" y="6924"/>
                  <a:pt x="1348" y="6883"/>
                </a:cubicBezTo>
                <a:cubicBezTo>
                  <a:pt x="1328" y="6821"/>
                  <a:pt x="1307" y="6738"/>
                  <a:pt x="1265" y="6655"/>
                </a:cubicBezTo>
                <a:cubicBezTo>
                  <a:pt x="1203" y="6572"/>
                  <a:pt x="1120" y="6510"/>
                  <a:pt x="1017" y="6468"/>
                </a:cubicBezTo>
                <a:cubicBezTo>
                  <a:pt x="913" y="6448"/>
                  <a:pt x="892" y="6427"/>
                  <a:pt x="851" y="6531"/>
                </a:cubicBezTo>
                <a:cubicBezTo>
                  <a:pt x="809" y="6634"/>
                  <a:pt x="747" y="6738"/>
                  <a:pt x="706" y="6841"/>
                </a:cubicBezTo>
                <a:cubicBezTo>
                  <a:pt x="623" y="6551"/>
                  <a:pt x="1120" y="6427"/>
                  <a:pt x="768" y="6157"/>
                </a:cubicBezTo>
                <a:cubicBezTo>
                  <a:pt x="395" y="5888"/>
                  <a:pt x="146" y="6095"/>
                  <a:pt x="1" y="6427"/>
                </a:cubicBezTo>
                <a:cubicBezTo>
                  <a:pt x="270" y="6510"/>
                  <a:pt x="374" y="7028"/>
                  <a:pt x="664" y="6945"/>
                </a:cubicBezTo>
                <a:cubicBezTo>
                  <a:pt x="561" y="7132"/>
                  <a:pt x="498" y="7339"/>
                  <a:pt x="519" y="7546"/>
                </a:cubicBezTo>
                <a:cubicBezTo>
                  <a:pt x="561" y="7526"/>
                  <a:pt x="602" y="7505"/>
                  <a:pt x="644" y="7484"/>
                </a:cubicBezTo>
                <a:cubicBezTo>
                  <a:pt x="726" y="7671"/>
                  <a:pt x="851" y="7836"/>
                  <a:pt x="1017" y="7940"/>
                </a:cubicBezTo>
                <a:cubicBezTo>
                  <a:pt x="975" y="8023"/>
                  <a:pt x="954" y="8085"/>
                  <a:pt x="934" y="8168"/>
                </a:cubicBezTo>
                <a:cubicBezTo>
                  <a:pt x="913" y="8313"/>
                  <a:pt x="1058" y="8375"/>
                  <a:pt x="1162" y="8438"/>
                </a:cubicBezTo>
                <a:cubicBezTo>
                  <a:pt x="809" y="8645"/>
                  <a:pt x="809" y="8894"/>
                  <a:pt x="830" y="9267"/>
                </a:cubicBezTo>
                <a:cubicBezTo>
                  <a:pt x="851" y="9412"/>
                  <a:pt x="809" y="9557"/>
                  <a:pt x="706" y="9661"/>
                </a:cubicBezTo>
                <a:cubicBezTo>
                  <a:pt x="623" y="9764"/>
                  <a:pt x="830" y="9992"/>
                  <a:pt x="913" y="10075"/>
                </a:cubicBezTo>
                <a:cubicBezTo>
                  <a:pt x="1017" y="10179"/>
                  <a:pt x="1162" y="10262"/>
                  <a:pt x="1307" y="10262"/>
                </a:cubicBezTo>
                <a:cubicBezTo>
                  <a:pt x="1431" y="10262"/>
                  <a:pt x="1493" y="10303"/>
                  <a:pt x="1514" y="10179"/>
                </a:cubicBezTo>
                <a:cubicBezTo>
                  <a:pt x="1556" y="10054"/>
                  <a:pt x="1576" y="9951"/>
                  <a:pt x="1618" y="9826"/>
                </a:cubicBezTo>
                <a:cubicBezTo>
                  <a:pt x="1721" y="9412"/>
                  <a:pt x="1929" y="8914"/>
                  <a:pt x="1763" y="8479"/>
                </a:cubicBezTo>
                <a:cubicBezTo>
                  <a:pt x="1556" y="8562"/>
                  <a:pt x="1369" y="8831"/>
                  <a:pt x="1224" y="8458"/>
                </a:cubicBezTo>
                <a:cubicBezTo>
                  <a:pt x="1535" y="8562"/>
                  <a:pt x="1867" y="8313"/>
                  <a:pt x="1846" y="7982"/>
                </a:cubicBezTo>
                <a:cubicBezTo>
                  <a:pt x="2053" y="8127"/>
                  <a:pt x="2343" y="8064"/>
                  <a:pt x="2509" y="7857"/>
                </a:cubicBezTo>
                <a:cubicBezTo>
                  <a:pt x="2675" y="7857"/>
                  <a:pt x="2882" y="7899"/>
                  <a:pt x="2903" y="7671"/>
                </a:cubicBezTo>
                <a:cubicBezTo>
                  <a:pt x="2779" y="7691"/>
                  <a:pt x="2758" y="7608"/>
                  <a:pt x="2799" y="7526"/>
                </a:cubicBezTo>
                <a:cubicBezTo>
                  <a:pt x="2862" y="7443"/>
                  <a:pt x="2944" y="7339"/>
                  <a:pt x="3007" y="7256"/>
                </a:cubicBezTo>
                <a:cubicBezTo>
                  <a:pt x="3048" y="7380"/>
                  <a:pt x="3318" y="7069"/>
                  <a:pt x="3338" y="6966"/>
                </a:cubicBezTo>
                <a:cubicBezTo>
                  <a:pt x="3359" y="6821"/>
                  <a:pt x="3318" y="6655"/>
                  <a:pt x="3400" y="6510"/>
                </a:cubicBezTo>
                <a:cubicBezTo>
                  <a:pt x="3483" y="6696"/>
                  <a:pt x="3546" y="6883"/>
                  <a:pt x="3566" y="7069"/>
                </a:cubicBezTo>
                <a:cubicBezTo>
                  <a:pt x="3628" y="7194"/>
                  <a:pt x="3649" y="7194"/>
                  <a:pt x="3525" y="7297"/>
                </a:cubicBezTo>
                <a:cubicBezTo>
                  <a:pt x="3421" y="7380"/>
                  <a:pt x="3338" y="7463"/>
                  <a:pt x="3214" y="7546"/>
                </a:cubicBezTo>
                <a:cubicBezTo>
                  <a:pt x="3172" y="7443"/>
                  <a:pt x="3027" y="7380"/>
                  <a:pt x="2965" y="7484"/>
                </a:cubicBezTo>
                <a:cubicBezTo>
                  <a:pt x="2903" y="7650"/>
                  <a:pt x="2924" y="7836"/>
                  <a:pt x="3007" y="7961"/>
                </a:cubicBezTo>
                <a:cubicBezTo>
                  <a:pt x="2841" y="7961"/>
                  <a:pt x="2696" y="8023"/>
                  <a:pt x="2571" y="8127"/>
                </a:cubicBezTo>
                <a:cubicBezTo>
                  <a:pt x="2634" y="8292"/>
                  <a:pt x="2675" y="8458"/>
                  <a:pt x="2716" y="8603"/>
                </a:cubicBezTo>
                <a:cubicBezTo>
                  <a:pt x="2799" y="8935"/>
                  <a:pt x="2924" y="9267"/>
                  <a:pt x="3110" y="9536"/>
                </a:cubicBezTo>
                <a:cubicBezTo>
                  <a:pt x="3110" y="9619"/>
                  <a:pt x="3090" y="9681"/>
                  <a:pt x="3069" y="9764"/>
                </a:cubicBezTo>
                <a:lnTo>
                  <a:pt x="2654" y="11236"/>
                </a:lnTo>
                <a:lnTo>
                  <a:pt x="1369" y="15983"/>
                </a:lnTo>
                <a:lnTo>
                  <a:pt x="851" y="17890"/>
                </a:lnTo>
                <a:lnTo>
                  <a:pt x="706" y="18429"/>
                </a:lnTo>
                <a:cubicBezTo>
                  <a:pt x="685" y="18470"/>
                  <a:pt x="664" y="18533"/>
                  <a:pt x="664" y="18574"/>
                </a:cubicBezTo>
                <a:lnTo>
                  <a:pt x="1017" y="20999"/>
                </a:lnTo>
                <a:lnTo>
                  <a:pt x="2385" y="30162"/>
                </a:lnTo>
                <a:cubicBezTo>
                  <a:pt x="2385" y="30245"/>
                  <a:pt x="2530" y="31343"/>
                  <a:pt x="2592" y="31343"/>
                </a:cubicBezTo>
                <a:lnTo>
                  <a:pt x="2862" y="31343"/>
                </a:lnTo>
                <a:lnTo>
                  <a:pt x="4437" y="31302"/>
                </a:lnTo>
                <a:lnTo>
                  <a:pt x="7277" y="31260"/>
                </a:lnTo>
                <a:lnTo>
                  <a:pt x="11277" y="31198"/>
                </a:lnTo>
                <a:lnTo>
                  <a:pt x="16356" y="31115"/>
                </a:lnTo>
                <a:lnTo>
                  <a:pt x="22388" y="31032"/>
                </a:lnTo>
                <a:lnTo>
                  <a:pt x="29291" y="30929"/>
                </a:lnTo>
                <a:lnTo>
                  <a:pt x="36981" y="30804"/>
                </a:lnTo>
                <a:lnTo>
                  <a:pt x="45356" y="30680"/>
                </a:lnTo>
                <a:lnTo>
                  <a:pt x="54290" y="30555"/>
                </a:lnTo>
                <a:lnTo>
                  <a:pt x="63701" y="30410"/>
                </a:lnTo>
                <a:lnTo>
                  <a:pt x="73506" y="30265"/>
                </a:lnTo>
                <a:lnTo>
                  <a:pt x="83580" y="30120"/>
                </a:lnTo>
                <a:lnTo>
                  <a:pt x="93841" y="29975"/>
                </a:lnTo>
                <a:lnTo>
                  <a:pt x="104206" y="29809"/>
                </a:lnTo>
                <a:lnTo>
                  <a:pt x="114529" y="29664"/>
                </a:lnTo>
                <a:lnTo>
                  <a:pt x="124769" y="29498"/>
                </a:lnTo>
                <a:lnTo>
                  <a:pt x="134781" y="29353"/>
                </a:lnTo>
                <a:lnTo>
                  <a:pt x="144503" y="29208"/>
                </a:lnTo>
                <a:lnTo>
                  <a:pt x="153810" y="29084"/>
                </a:lnTo>
                <a:lnTo>
                  <a:pt x="162620" y="28939"/>
                </a:lnTo>
                <a:lnTo>
                  <a:pt x="170829" y="28835"/>
                </a:lnTo>
                <a:lnTo>
                  <a:pt x="178332" y="28711"/>
                </a:lnTo>
                <a:lnTo>
                  <a:pt x="185049" y="28628"/>
                </a:lnTo>
                <a:lnTo>
                  <a:pt x="190853" y="28524"/>
                </a:lnTo>
                <a:lnTo>
                  <a:pt x="195683" y="28462"/>
                </a:lnTo>
                <a:lnTo>
                  <a:pt x="199393" y="28400"/>
                </a:lnTo>
                <a:lnTo>
                  <a:pt x="201943" y="28358"/>
                </a:lnTo>
                <a:lnTo>
                  <a:pt x="203187" y="28337"/>
                </a:lnTo>
                <a:lnTo>
                  <a:pt x="203290" y="28337"/>
                </a:lnTo>
                <a:lnTo>
                  <a:pt x="202212" y="21642"/>
                </a:lnTo>
                <a:lnTo>
                  <a:pt x="201031" y="14345"/>
                </a:lnTo>
                <a:lnTo>
                  <a:pt x="201031" y="14304"/>
                </a:lnTo>
                <a:cubicBezTo>
                  <a:pt x="201404" y="14428"/>
                  <a:pt x="201881" y="14677"/>
                  <a:pt x="202274" y="14553"/>
                </a:cubicBezTo>
                <a:cubicBezTo>
                  <a:pt x="202233" y="14470"/>
                  <a:pt x="201901" y="14677"/>
                  <a:pt x="202254" y="145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3"/>
          <p:cNvSpPr/>
          <p:nvPr/>
        </p:nvSpPr>
        <p:spPr>
          <a:xfrm>
            <a:off x="8284800" y="3381907"/>
            <a:ext cx="694960" cy="1968521"/>
          </a:xfrm>
          <a:custGeom>
            <a:rect b="b" l="l" r="r" t="t"/>
            <a:pathLst>
              <a:path extrusionOk="0" h="169226" w="59743">
                <a:moveTo>
                  <a:pt x="34082" y="1"/>
                </a:moveTo>
                <a:cubicBezTo>
                  <a:pt x="30398" y="1"/>
                  <a:pt x="26731" y="906"/>
                  <a:pt x="24718" y="3045"/>
                </a:cubicBezTo>
                <a:cubicBezTo>
                  <a:pt x="22083" y="5881"/>
                  <a:pt x="22483" y="10050"/>
                  <a:pt x="21983" y="10784"/>
                </a:cubicBezTo>
                <a:cubicBezTo>
                  <a:pt x="21482" y="11552"/>
                  <a:pt x="20248" y="15388"/>
                  <a:pt x="20682" y="15955"/>
                </a:cubicBezTo>
                <a:cubicBezTo>
                  <a:pt x="20895" y="16250"/>
                  <a:pt x="21494" y="16368"/>
                  <a:pt x="22200" y="16368"/>
                </a:cubicBezTo>
                <a:cubicBezTo>
                  <a:pt x="22930" y="16368"/>
                  <a:pt x="23773" y="16241"/>
                  <a:pt x="24418" y="16055"/>
                </a:cubicBezTo>
                <a:lnTo>
                  <a:pt x="24418" y="16055"/>
                </a:lnTo>
                <a:cubicBezTo>
                  <a:pt x="24418" y="16055"/>
                  <a:pt x="24318" y="18090"/>
                  <a:pt x="24918" y="18723"/>
                </a:cubicBezTo>
                <a:cubicBezTo>
                  <a:pt x="24918" y="18723"/>
                  <a:pt x="24773" y="18709"/>
                  <a:pt x="24577" y="18709"/>
                </a:cubicBezTo>
                <a:cubicBezTo>
                  <a:pt x="24250" y="18709"/>
                  <a:pt x="23784" y="18748"/>
                  <a:pt x="23617" y="18957"/>
                </a:cubicBezTo>
                <a:cubicBezTo>
                  <a:pt x="23183" y="19691"/>
                  <a:pt x="22816" y="20425"/>
                  <a:pt x="22516" y="21225"/>
                </a:cubicBezTo>
                <a:cubicBezTo>
                  <a:pt x="22516" y="21225"/>
                  <a:pt x="20515" y="22626"/>
                  <a:pt x="19881" y="23093"/>
                </a:cubicBezTo>
                <a:cubicBezTo>
                  <a:pt x="19281" y="23560"/>
                  <a:pt x="17946" y="27229"/>
                  <a:pt x="17479" y="27563"/>
                </a:cubicBezTo>
                <a:cubicBezTo>
                  <a:pt x="17012" y="27863"/>
                  <a:pt x="11375" y="29231"/>
                  <a:pt x="10041" y="30398"/>
                </a:cubicBezTo>
                <a:cubicBezTo>
                  <a:pt x="8673" y="31566"/>
                  <a:pt x="7105" y="32300"/>
                  <a:pt x="6838" y="32300"/>
                </a:cubicBezTo>
                <a:cubicBezTo>
                  <a:pt x="6538" y="32300"/>
                  <a:pt x="4970" y="32433"/>
                  <a:pt x="4537" y="32800"/>
                </a:cubicBezTo>
                <a:cubicBezTo>
                  <a:pt x="4136" y="33167"/>
                  <a:pt x="2202" y="36703"/>
                  <a:pt x="2369" y="37470"/>
                </a:cubicBezTo>
                <a:cubicBezTo>
                  <a:pt x="2469" y="38237"/>
                  <a:pt x="2469" y="39038"/>
                  <a:pt x="2369" y="39838"/>
                </a:cubicBezTo>
                <a:cubicBezTo>
                  <a:pt x="2268" y="40639"/>
                  <a:pt x="1334" y="46110"/>
                  <a:pt x="1301" y="47511"/>
                </a:cubicBezTo>
                <a:cubicBezTo>
                  <a:pt x="1234" y="48912"/>
                  <a:pt x="534" y="51947"/>
                  <a:pt x="400" y="52681"/>
                </a:cubicBezTo>
                <a:cubicBezTo>
                  <a:pt x="267" y="53415"/>
                  <a:pt x="0" y="56183"/>
                  <a:pt x="134" y="56717"/>
                </a:cubicBezTo>
                <a:cubicBezTo>
                  <a:pt x="267" y="57284"/>
                  <a:pt x="467" y="62688"/>
                  <a:pt x="701" y="63856"/>
                </a:cubicBezTo>
                <a:cubicBezTo>
                  <a:pt x="934" y="65023"/>
                  <a:pt x="2535" y="69159"/>
                  <a:pt x="3303" y="70594"/>
                </a:cubicBezTo>
                <a:cubicBezTo>
                  <a:pt x="4036" y="72028"/>
                  <a:pt x="6371" y="76131"/>
                  <a:pt x="6305" y="76631"/>
                </a:cubicBezTo>
                <a:cubicBezTo>
                  <a:pt x="6271" y="77165"/>
                  <a:pt x="5671" y="78399"/>
                  <a:pt x="5804" y="78933"/>
                </a:cubicBezTo>
                <a:cubicBezTo>
                  <a:pt x="5938" y="79433"/>
                  <a:pt x="6505" y="80034"/>
                  <a:pt x="7072" y="80634"/>
                </a:cubicBezTo>
                <a:cubicBezTo>
                  <a:pt x="7354" y="80952"/>
                  <a:pt x="7871" y="81027"/>
                  <a:pt x="8294" y="81027"/>
                </a:cubicBezTo>
                <a:cubicBezTo>
                  <a:pt x="8670" y="81027"/>
                  <a:pt x="8973" y="80968"/>
                  <a:pt x="8973" y="80968"/>
                </a:cubicBezTo>
                <a:lnTo>
                  <a:pt x="8973" y="80968"/>
                </a:lnTo>
                <a:cubicBezTo>
                  <a:pt x="8973" y="80968"/>
                  <a:pt x="8773" y="81668"/>
                  <a:pt x="9807" y="83703"/>
                </a:cubicBezTo>
                <a:cubicBezTo>
                  <a:pt x="10808" y="85771"/>
                  <a:pt x="14911" y="91242"/>
                  <a:pt x="14911" y="91242"/>
                </a:cubicBezTo>
                <a:cubicBezTo>
                  <a:pt x="14644" y="91709"/>
                  <a:pt x="14410" y="92243"/>
                  <a:pt x="14244" y="92810"/>
                </a:cubicBezTo>
                <a:cubicBezTo>
                  <a:pt x="14144" y="93310"/>
                  <a:pt x="14377" y="94244"/>
                  <a:pt x="14611" y="94344"/>
                </a:cubicBezTo>
                <a:cubicBezTo>
                  <a:pt x="14650" y="94361"/>
                  <a:pt x="14711" y="94367"/>
                  <a:pt x="14787" y="94367"/>
                </a:cubicBezTo>
                <a:cubicBezTo>
                  <a:pt x="14926" y="94367"/>
                  <a:pt x="15113" y="94348"/>
                  <a:pt x="15299" y="94348"/>
                </a:cubicBezTo>
                <a:cubicBezTo>
                  <a:pt x="15612" y="94348"/>
                  <a:pt x="15925" y="94400"/>
                  <a:pt x="16012" y="94678"/>
                </a:cubicBezTo>
                <a:cubicBezTo>
                  <a:pt x="16145" y="95178"/>
                  <a:pt x="16745" y="95912"/>
                  <a:pt x="16679" y="96245"/>
                </a:cubicBezTo>
                <a:cubicBezTo>
                  <a:pt x="16645" y="96579"/>
                  <a:pt x="16078" y="97179"/>
                  <a:pt x="16012" y="97646"/>
                </a:cubicBezTo>
                <a:cubicBezTo>
                  <a:pt x="15912" y="98113"/>
                  <a:pt x="15778" y="102216"/>
                  <a:pt x="15778" y="102717"/>
                </a:cubicBezTo>
                <a:cubicBezTo>
                  <a:pt x="15778" y="103217"/>
                  <a:pt x="16078" y="105886"/>
                  <a:pt x="16145" y="106286"/>
                </a:cubicBezTo>
                <a:cubicBezTo>
                  <a:pt x="16112" y="106986"/>
                  <a:pt x="16078" y="107654"/>
                  <a:pt x="15978" y="108354"/>
                </a:cubicBezTo>
                <a:cubicBezTo>
                  <a:pt x="15945" y="108888"/>
                  <a:pt x="16545" y="109355"/>
                  <a:pt x="16545" y="109522"/>
                </a:cubicBezTo>
                <a:cubicBezTo>
                  <a:pt x="16545" y="109655"/>
                  <a:pt x="15811" y="110189"/>
                  <a:pt x="15811" y="110823"/>
                </a:cubicBezTo>
                <a:cubicBezTo>
                  <a:pt x="15811" y="111423"/>
                  <a:pt x="15678" y="112891"/>
                  <a:pt x="15678" y="112891"/>
                </a:cubicBezTo>
                <a:cubicBezTo>
                  <a:pt x="15244" y="113091"/>
                  <a:pt x="14911" y="113391"/>
                  <a:pt x="14644" y="113791"/>
                </a:cubicBezTo>
                <a:cubicBezTo>
                  <a:pt x="14410" y="114258"/>
                  <a:pt x="14677" y="115726"/>
                  <a:pt x="14644" y="115926"/>
                </a:cubicBezTo>
                <a:cubicBezTo>
                  <a:pt x="14639" y="115951"/>
                  <a:pt x="14630" y="115961"/>
                  <a:pt x="14618" y="115961"/>
                </a:cubicBezTo>
                <a:cubicBezTo>
                  <a:pt x="14570" y="115961"/>
                  <a:pt x="14470" y="115809"/>
                  <a:pt x="14338" y="115809"/>
                </a:cubicBezTo>
                <a:cubicBezTo>
                  <a:pt x="14279" y="115809"/>
                  <a:pt x="14213" y="115839"/>
                  <a:pt x="14144" y="115926"/>
                </a:cubicBezTo>
                <a:cubicBezTo>
                  <a:pt x="13843" y="116260"/>
                  <a:pt x="12509" y="118828"/>
                  <a:pt x="12542" y="119162"/>
                </a:cubicBezTo>
                <a:cubicBezTo>
                  <a:pt x="12542" y="119162"/>
                  <a:pt x="11075" y="120429"/>
                  <a:pt x="10841" y="121030"/>
                </a:cubicBezTo>
                <a:cubicBezTo>
                  <a:pt x="10608" y="121630"/>
                  <a:pt x="10241" y="123165"/>
                  <a:pt x="9774" y="124199"/>
                </a:cubicBezTo>
                <a:cubicBezTo>
                  <a:pt x="9307" y="125233"/>
                  <a:pt x="8640" y="126334"/>
                  <a:pt x="8606" y="127268"/>
                </a:cubicBezTo>
                <a:cubicBezTo>
                  <a:pt x="8540" y="128202"/>
                  <a:pt x="8973" y="132838"/>
                  <a:pt x="8740" y="133139"/>
                </a:cubicBezTo>
                <a:cubicBezTo>
                  <a:pt x="8506" y="133405"/>
                  <a:pt x="7606" y="133539"/>
                  <a:pt x="7606" y="134339"/>
                </a:cubicBezTo>
                <a:cubicBezTo>
                  <a:pt x="7606" y="135140"/>
                  <a:pt x="8306" y="137141"/>
                  <a:pt x="8606" y="137408"/>
                </a:cubicBezTo>
                <a:cubicBezTo>
                  <a:pt x="8873" y="137708"/>
                  <a:pt x="8873" y="138442"/>
                  <a:pt x="8873" y="138809"/>
                </a:cubicBezTo>
                <a:cubicBezTo>
                  <a:pt x="8873" y="139176"/>
                  <a:pt x="8840" y="139843"/>
                  <a:pt x="8840" y="139843"/>
                </a:cubicBezTo>
                <a:cubicBezTo>
                  <a:pt x="8840" y="139843"/>
                  <a:pt x="7939" y="139977"/>
                  <a:pt x="7939" y="140110"/>
                </a:cubicBezTo>
                <a:cubicBezTo>
                  <a:pt x="7939" y="140244"/>
                  <a:pt x="8039" y="145547"/>
                  <a:pt x="7839" y="146815"/>
                </a:cubicBezTo>
                <a:cubicBezTo>
                  <a:pt x="7639" y="148049"/>
                  <a:pt x="7139" y="149250"/>
                  <a:pt x="6438" y="150318"/>
                </a:cubicBezTo>
                <a:cubicBezTo>
                  <a:pt x="5971" y="150851"/>
                  <a:pt x="5070" y="153653"/>
                  <a:pt x="5104" y="155555"/>
                </a:cubicBezTo>
                <a:cubicBezTo>
                  <a:pt x="4737" y="156088"/>
                  <a:pt x="4470" y="156689"/>
                  <a:pt x="4370" y="157323"/>
                </a:cubicBezTo>
                <a:cubicBezTo>
                  <a:pt x="4337" y="158090"/>
                  <a:pt x="4370" y="158857"/>
                  <a:pt x="4503" y="159624"/>
                </a:cubicBezTo>
                <a:cubicBezTo>
                  <a:pt x="4535" y="159880"/>
                  <a:pt x="5611" y="160965"/>
                  <a:pt x="7759" y="160965"/>
                </a:cubicBezTo>
                <a:cubicBezTo>
                  <a:pt x="7850" y="160965"/>
                  <a:pt x="7944" y="160963"/>
                  <a:pt x="8039" y="160958"/>
                </a:cubicBezTo>
                <a:cubicBezTo>
                  <a:pt x="10007" y="160792"/>
                  <a:pt x="11909" y="160024"/>
                  <a:pt x="13476" y="158824"/>
                </a:cubicBezTo>
                <a:cubicBezTo>
                  <a:pt x="14277" y="158056"/>
                  <a:pt x="15278" y="157589"/>
                  <a:pt x="16345" y="157423"/>
                </a:cubicBezTo>
                <a:cubicBezTo>
                  <a:pt x="17813" y="157156"/>
                  <a:pt x="20048" y="156956"/>
                  <a:pt x="22316" y="155888"/>
                </a:cubicBezTo>
                <a:cubicBezTo>
                  <a:pt x="24584" y="154821"/>
                  <a:pt x="25285" y="153253"/>
                  <a:pt x="25285" y="152586"/>
                </a:cubicBezTo>
                <a:cubicBezTo>
                  <a:pt x="25285" y="151952"/>
                  <a:pt x="24951" y="149050"/>
                  <a:pt x="23017" y="148850"/>
                </a:cubicBezTo>
                <a:cubicBezTo>
                  <a:pt x="22785" y="148822"/>
                  <a:pt x="22550" y="148810"/>
                  <a:pt x="22316" y="148810"/>
                </a:cubicBezTo>
                <a:cubicBezTo>
                  <a:pt x="20561" y="148810"/>
                  <a:pt x="18825" y="149495"/>
                  <a:pt x="18413" y="149584"/>
                </a:cubicBezTo>
                <a:cubicBezTo>
                  <a:pt x="18401" y="149586"/>
                  <a:pt x="18389" y="149588"/>
                  <a:pt x="18376" y="149588"/>
                </a:cubicBezTo>
                <a:cubicBezTo>
                  <a:pt x="17927" y="149588"/>
                  <a:pt x="17008" y="147903"/>
                  <a:pt x="16846" y="147449"/>
                </a:cubicBezTo>
                <a:cubicBezTo>
                  <a:pt x="16645" y="146982"/>
                  <a:pt x="16846" y="144180"/>
                  <a:pt x="16946" y="143312"/>
                </a:cubicBezTo>
                <a:cubicBezTo>
                  <a:pt x="17012" y="142412"/>
                  <a:pt x="18480" y="140377"/>
                  <a:pt x="18513" y="140043"/>
                </a:cubicBezTo>
                <a:cubicBezTo>
                  <a:pt x="18547" y="139710"/>
                  <a:pt x="17946" y="139543"/>
                  <a:pt x="17946" y="139543"/>
                </a:cubicBezTo>
                <a:cubicBezTo>
                  <a:pt x="18080" y="139243"/>
                  <a:pt x="18247" y="139009"/>
                  <a:pt x="18480" y="138776"/>
                </a:cubicBezTo>
                <a:cubicBezTo>
                  <a:pt x="18747" y="138542"/>
                  <a:pt x="19681" y="138276"/>
                  <a:pt x="19681" y="137909"/>
                </a:cubicBezTo>
                <a:cubicBezTo>
                  <a:pt x="19681" y="137542"/>
                  <a:pt x="19814" y="136074"/>
                  <a:pt x="19581" y="135907"/>
                </a:cubicBezTo>
                <a:cubicBezTo>
                  <a:pt x="19347" y="135707"/>
                  <a:pt x="19181" y="134473"/>
                  <a:pt x="19247" y="134173"/>
                </a:cubicBezTo>
                <a:cubicBezTo>
                  <a:pt x="19447" y="133706"/>
                  <a:pt x="19648" y="133239"/>
                  <a:pt x="19914" y="132772"/>
                </a:cubicBezTo>
                <a:cubicBezTo>
                  <a:pt x="20215" y="132071"/>
                  <a:pt x="20348" y="131304"/>
                  <a:pt x="20381" y="130537"/>
                </a:cubicBezTo>
                <a:cubicBezTo>
                  <a:pt x="20315" y="130036"/>
                  <a:pt x="21082" y="129403"/>
                  <a:pt x="21115" y="128969"/>
                </a:cubicBezTo>
                <a:cubicBezTo>
                  <a:pt x="21182" y="128569"/>
                  <a:pt x="21115" y="126567"/>
                  <a:pt x="21315" y="126267"/>
                </a:cubicBezTo>
                <a:cubicBezTo>
                  <a:pt x="21482" y="126000"/>
                  <a:pt x="22783" y="124966"/>
                  <a:pt x="22883" y="124532"/>
                </a:cubicBezTo>
                <a:cubicBezTo>
                  <a:pt x="23150" y="123865"/>
                  <a:pt x="23484" y="123231"/>
                  <a:pt x="23817" y="122598"/>
                </a:cubicBezTo>
                <a:cubicBezTo>
                  <a:pt x="23817" y="122598"/>
                  <a:pt x="27453" y="120530"/>
                  <a:pt x="28721" y="118962"/>
                </a:cubicBezTo>
                <a:cubicBezTo>
                  <a:pt x="29955" y="117394"/>
                  <a:pt x="30856" y="114825"/>
                  <a:pt x="30856" y="113625"/>
                </a:cubicBezTo>
                <a:cubicBezTo>
                  <a:pt x="30856" y="112424"/>
                  <a:pt x="30155" y="111256"/>
                  <a:pt x="29922" y="111256"/>
                </a:cubicBezTo>
                <a:cubicBezTo>
                  <a:pt x="29688" y="111256"/>
                  <a:pt x="29388" y="108821"/>
                  <a:pt x="29388" y="108488"/>
                </a:cubicBezTo>
                <a:cubicBezTo>
                  <a:pt x="29388" y="108217"/>
                  <a:pt x="29739" y="107839"/>
                  <a:pt x="29907" y="107839"/>
                </a:cubicBezTo>
                <a:cubicBezTo>
                  <a:pt x="29925" y="107839"/>
                  <a:pt x="29942" y="107844"/>
                  <a:pt x="29955" y="107854"/>
                </a:cubicBezTo>
                <a:cubicBezTo>
                  <a:pt x="30088" y="107954"/>
                  <a:pt x="32790" y="110889"/>
                  <a:pt x="33457" y="111757"/>
                </a:cubicBezTo>
                <a:cubicBezTo>
                  <a:pt x="34091" y="112657"/>
                  <a:pt x="35159" y="113024"/>
                  <a:pt x="35359" y="113391"/>
                </a:cubicBezTo>
                <a:cubicBezTo>
                  <a:pt x="35359" y="113391"/>
                  <a:pt x="35559" y="115659"/>
                  <a:pt x="35392" y="115960"/>
                </a:cubicBezTo>
                <a:cubicBezTo>
                  <a:pt x="35092" y="116427"/>
                  <a:pt x="34925" y="116994"/>
                  <a:pt x="34892" y="117594"/>
                </a:cubicBezTo>
                <a:cubicBezTo>
                  <a:pt x="34892" y="118328"/>
                  <a:pt x="34925" y="120196"/>
                  <a:pt x="34925" y="120696"/>
                </a:cubicBezTo>
                <a:cubicBezTo>
                  <a:pt x="34925" y="121197"/>
                  <a:pt x="35692" y="122264"/>
                  <a:pt x="35759" y="122731"/>
                </a:cubicBezTo>
                <a:cubicBezTo>
                  <a:pt x="35859" y="123198"/>
                  <a:pt x="36593" y="124232"/>
                  <a:pt x="36593" y="124699"/>
                </a:cubicBezTo>
                <a:cubicBezTo>
                  <a:pt x="36626" y="124966"/>
                  <a:pt x="36726" y="125266"/>
                  <a:pt x="36927" y="125433"/>
                </a:cubicBezTo>
                <a:cubicBezTo>
                  <a:pt x="36760" y="125967"/>
                  <a:pt x="36693" y="126534"/>
                  <a:pt x="36693" y="127068"/>
                </a:cubicBezTo>
                <a:cubicBezTo>
                  <a:pt x="36760" y="127968"/>
                  <a:pt x="37060" y="128569"/>
                  <a:pt x="36893" y="128902"/>
                </a:cubicBezTo>
                <a:cubicBezTo>
                  <a:pt x="36693" y="129202"/>
                  <a:pt x="35692" y="129769"/>
                  <a:pt x="35626" y="130537"/>
                </a:cubicBezTo>
                <a:cubicBezTo>
                  <a:pt x="35626" y="131904"/>
                  <a:pt x="35726" y="133305"/>
                  <a:pt x="35859" y="134706"/>
                </a:cubicBezTo>
                <a:cubicBezTo>
                  <a:pt x="35959" y="135173"/>
                  <a:pt x="36326" y="135440"/>
                  <a:pt x="36293" y="136141"/>
                </a:cubicBezTo>
                <a:cubicBezTo>
                  <a:pt x="36226" y="136841"/>
                  <a:pt x="36460" y="141211"/>
                  <a:pt x="36460" y="142145"/>
                </a:cubicBezTo>
                <a:cubicBezTo>
                  <a:pt x="36526" y="142845"/>
                  <a:pt x="36693" y="143513"/>
                  <a:pt x="36927" y="144180"/>
                </a:cubicBezTo>
                <a:cubicBezTo>
                  <a:pt x="36993" y="144413"/>
                  <a:pt x="37460" y="145014"/>
                  <a:pt x="37327" y="145447"/>
                </a:cubicBezTo>
                <a:cubicBezTo>
                  <a:pt x="37160" y="145848"/>
                  <a:pt x="37460" y="146548"/>
                  <a:pt x="37494" y="146915"/>
                </a:cubicBezTo>
                <a:cubicBezTo>
                  <a:pt x="37660" y="147449"/>
                  <a:pt x="37927" y="147949"/>
                  <a:pt x="38261" y="148416"/>
                </a:cubicBezTo>
                <a:cubicBezTo>
                  <a:pt x="38428" y="148683"/>
                  <a:pt x="37460" y="148650"/>
                  <a:pt x="37560" y="149117"/>
                </a:cubicBezTo>
                <a:cubicBezTo>
                  <a:pt x="37794" y="149784"/>
                  <a:pt x="38061" y="150418"/>
                  <a:pt x="38394" y="151051"/>
                </a:cubicBezTo>
                <a:cubicBezTo>
                  <a:pt x="38728" y="152619"/>
                  <a:pt x="38995" y="154187"/>
                  <a:pt x="39161" y="155755"/>
                </a:cubicBezTo>
                <a:cubicBezTo>
                  <a:pt x="39161" y="156422"/>
                  <a:pt x="39028" y="158056"/>
                  <a:pt x="38995" y="158423"/>
                </a:cubicBezTo>
                <a:cubicBezTo>
                  <a:pt x="38928" y="158790"/>
                  <a:pt x="37794" y="162426"/>
                  <a:pt x="37727" y="164227"/>
                </a:cubicBezTo>
                <a:cubicBezTo>
                  <a:pt x="37394" y="164661"/>
                  <a:pt x="37193" y="165228"/>
                  <a:pt x="37227" y="165795"/>
                </a:cubicBezTo>
                <a:cubicBezTo>
                  <a:pt x="37227" y="166896"/>
                  <a:pt x="37460" y="168130"/>
                  <a:pt x="37861" y="168564"/>
                </a:cubicBezTo>
                <a:cubicBezTo>
                  <a:pt x="38232" y="168907"/>
                  <a:pt x="40074" y="169226"/>
                  <a:pt x="41832" y="169226"/>
                </a:cubicBezTo>
                <a:cubicBezTo>
                  <a:pt x="42125" y="169226"/>
                  <a:pt x="42416" y="169217"/>
                  <a:pt x="42697" y="169198"/>
                </a:cubicBezTo>
                <a:cubicBezTo>
                  <a:pt x="44165" y="169098"/>
                  <a:pt x="45566" y="168631"/>
                  <a:pt x="46800" y="167863"/>
                </a:cubicBezTo>
                <a:cubicBezTo>
                  <a:pt x="47034" y="167630"/>
                  <a:pt x="47934" y="167430"/>
                  <a:pt x="48301" y="167396"/>
                </a:cubicBezTo>
                <a:cubicBezTo>
                  <a:pt x="48668" y="167330"/>
                  <a:pt x="53071" y="166963"/>
                  <a:pt x="55140" y="165995"/>
                </a:cubicBezTo>
                <a:cubicBezTo>
                  <a:pt x="57174" y="164995"/>
                  <a:pt x="59176" y="163060"/>
                  <a:pt x="59476" y="161526"/>
                </a:cubicBezTo>
                <a:cubicBezTo>
                  <a:pt x="59743" y="159991"/>
                  <a:pt x="58308" y="157089"/>
                  <a:pt x="57074" y="156956"/>
                </a:cubicBezTo>
                <a:cubicBezTo>
                  <a:pt x="56991" y="156946"/>
                  <a:pt x="56898" y="156942"/>
                  <a:pt x="56796" y="156942"/>
                </a:cubicBezTo>
                <a:cubicBezTo>
                  <a:pt x="55507" y="156942"/>
                  <a:pt x="52852" y="157631"/>
                  <a:pt x="52059" y="157631"/>
                </a:cubicBezTo>
                <a:cubicBezTo>
                  <a:pt x="52012" y="157631"/>
                  <a:pt x="51971" y="157628"/>
                  <a:pt x="51937" y="157623"/>
                </a:cubicBezTo>
                <a:cubicBezTo>
                  <a:pt x="51270" y="157523"/>
                  <a:pt x="49169" y="155688"/>
                  <a:pt x="49035" y="155388"/>
                </a:cubicBezTo>
                <a:cubicBezTo>
                  <a:pt x="48902" y="155054"/>
                  <a:pt x="48635" y="147049"/>
                  <a:pt x="48835" y="146248"/>
                </a:cubicBezTo>
                <a:cubicBezTo>
                  <a:pt x="49069" y="145481"/>
                  <a:pt x="50069" y="144413"/>
                  <a:pt x="50003" y="143980"/>
                </a:cubicBezTo>
                <a:cubicBezTo>
                  <a:pt x="49969" y="143546"/>
                  <a:pt x="50203" y="140811"/>
                  <a:pt x="49769" y="140477"/>
                </a:cubicBezTo>
                <a:cubicBezTo>
                  <a:pt x="49369" y="140177"/>
                  <a:pt x="49235" y="139276"/>
                  <a:pt x="49169" y="138843"/>
                </a:cubicBezTo>
                <a:cubicBezTo>
                  <a:pt x="49135" y="138442"/>
                  <a:pt x="49069" y="135040"/>
                  <a:pt x="49035" y="133839"/>
                </a:cubicBezTo>
                <a:cubicBezTo>
                  <a:pt x="49002" y="132638"/>
                  <a:pt x="49736" y="131704"/>
                  <a:pt x="49469" y="131337"/>
                </a:cubicBezTo>
                <a:cubicBezTo>
                  <a:pt x="49169" y="130970"/>
                  <a:pt x="48835" y="130070"/>
                  <a:pt x="48935" y="129736"/>
                </a:cubicBezTo>
                <a:cubicBezTo>
                  <a:pt x="49035" y="129436"/>
                  <a:pt x="49469" y="128202"/>
                  <a:pt x="49269" y="127501"/>
                </a:cubicBezTo>
                <a:cubicBezTo>
                  <a:pt x="49069" y="126801"/>
                  <a:pt x="48602" y="125366"/>
                  <a:pt x="48802" y="125133"/>
                </a:cubicBezTo>
                <a:cubicBezTo>
                  <a:pt x="48968" y="124899"/>
                  <a:pt x="50703" y="122031"/>
                  <a:pt x="50770" y="121397"/>
                </a:cubicBezTo>
                <a:cubicBezTo>
                  <a:pt x="50803" y="120763"/>
                  <a:pt x="51003" y="117261"/>
                  <a:pt x="50003" y="115126"/>
                </a:cubicBezTo>
                <a:cubicBezTo>
                  <a:pt x="49035" y="113024"/>
                  <a:pt x="47668" y="111790"/>
                  <a:pt x="47601" y="111323"/>
                </a:cubicBezTo>
                <a:cubicBezTo>
                  <a:pt x="47567" y="110456"/>
                  <a:pt x="47734" y="109622"/>
                  <a:pt x="48001" y="108821"/>
                </a:cubicBezTo>
                <a:cubicBezTo>
                  <a:pt x="48401" y="107687"/>
                  <a:pt x="48668" y="106519"/>
                  <a:pt x="48802" y="105319"/>
                </a:cubicBezTo>
                <a:cubicBezTo>
                  <a:pt x="48802" y="104551"/>
                  <a:pt x="49002" y="102417"/>
                  <a:pt x="49002" y="101382"/>
                </a:cubicBezTo>
                <a:cubicBezTo>
                  <a:pt x="49002" y="100348"/>
                  <a:pt x="48668" y="96112"/>
                  <a:pt x="48602" y="94678"/>
                </a:cubicBezTo>
                <a:cubicBezTo>
                  <a:pt x="48535" y="92710"/>
                  <a:pt x="48368" y="90708"/>
                  <a:pt x="48068" y="88773"/>
                </a:cubicBezTo>
                <a:cubicBezTo>
                  <a:pt x="47701" y="86639"/>
                  <a:pt x="47467" y="84504"/>
                  <a:pt x="47367" y="82336"/>
                </a:cubicBezTo>
                <a:cubicBezTo>
                  <a:pt x="47367" y="81035"/>
                  <a:pt x="47134" y="77632"/>
                  <a:pt x="47134" y="76898"/>
                </a:cubicBezTo>
                <a:cubicBezTo>
                  <a:pt x="47134" y="76164"/>
                  <a:pt x="46934" y="73462"/>
                  <a:pt x="47167" y="73096"/>
                </a:cubicBezTo>
                <a:cubicBezTo>
                  <a:pt x="47401" y="72729"/>
                  <a:pt x="46800" y="71728"/>
                  <a:pt x="47000" y="71628"/>
                </a:cubicBezTo>
                <a:cubicBezTo>
                  <a:pt x="47037" y="71613"/>
                  <a:pt x="47121" y="71610"/>
                  <a:pt x="47240" y="71610"/>
                </a:cubicBezTo>
                <a:cubicBezTo>
                  <a:pt x="47352" y="71610"/>
                  <a:pt x="47495" y="71613"/>
                  <a:pt x="47656" y="71613"/>
                </a:cubicBezTo>
                <a:cubicBezTo>
                  <a:pt x="48117" y="71613"/>
                  <a:pt x="48732" y="71588"/>
                  <a:pt x="49235" y="71394"/>
                </a:cubicBezTo>
                <a:cubicBezTo>
                  <a:pt x="50069" y="71094"/>
                  <a:pt x="52304" y="70060"/>
                  <a:pt x="53171" y="69860"/>
                </a:cubicBezTo>
                <a:cubicBezTo>
                  <a:pt x="54072" y="69693"/>
                  <a:pt x="55240" y="68025"/>
                  <a:pt x="55840" y="66191"/>
                </a:cubicBezTo>
                <a:cubicBezTo>
                  <a:pt x="56440" y="64489"/>
                  <a:pt x="56474" y="62621"/>
                  <a:pt x="56007" y="60853"/>
                </a:cubicBezTo>
                <a:cubicBezTo>
                  <a:pt x="55540" y="59119"/>
                  <a:pt x="54839" y="57651"/>
                  <a:pt x="54239" y="57084"/>
                </a:cubicBezTo>
                <a:cubicBezTo>
                  <a:pt x="53638" y="56550"/>
                  <a:pt x="52604" y="55850"/>
                  <a:pt x="52571" y="55516"/>
                </a:cubicBezTo>
                <a:cubicBezTo>
                  <a:pt x="52538" y="55183"/>
                  <a:pt x="52571" y="50713"/>
                  <a:pt x="52404" y="50179"/>
                </a:cubicBezTo>
                <a:cubicBezTo>
                  <a:pt x="51871" y="49078"/>
                  <a:pt x="51270" y="48078"/>
                  <a:pt x="50570" y="47110"/>
                </a:cubicBezTo>
                <a:cubicBezTo>
                  <a:pt x="50336" y="46877"/>
                  <a:pt x="48635" y="44108"/>
                  <a:pt x="48535" y="43374"/>
                </a:cubicBezTo>
                <a:cubicBezTo>
                  <a:pt x="48501" y="41606"/>
                  <a:pt x="48602" y="39872"/>
                  <a:pt x="48768" y="38104"/>
                </a:cubicBezTo>
                <a:cubicBezTo>
                  <a:pt x="48868" y="37804"/>
                  <a:pt x="49369" y="37003"/>
                  <a:pt x="49402" y="36636"/>
                </a:cubicBezTo>
                <a:cubicBezTo>
                  <a:pt x="49469" y="36269"/>
                  <a:pt x="49636" y="35102"/>
                  <a:pt x="49636" y="35102"/>
                </a:cubicBezTo>
                <a:cubicBezTo>
                  <a:pt x="49636" y="35102"/>
                  <a:pt x="51170" y="34268"/>
                  <a:pt x="51370" y="33834"/>
                </a:cubicBezTo>
                <a:cubicBezTo>
                  <a:pt x="51570" y="33267"/>
                  <a:pt x="51737" y="32667"/>
                  <a:pt x="51804" y="32066"/>
                </a:cubicBezTo>
                <a:cubicBezTo>
                  <a:pt x="51804" y="31833"/>
                  <a:pt x="52438" y="30131"/>
                  <a:pt x="51937" y="29331"/>
                </a:cubicBezTo>
                <a:cubicBezTo>
                  <a:pt x="51370" y="28297"/>
                  <a:pt x="50836" y="27263"/>
                  <a:pt x="50403" y="26162"/>
                </a:cubicBezTo>
                <a:cubicBezTo>
                  <a:pt x="50403" y="26162"/>
                  <a:pt x="50770" y="20458"/>
                  <a:pt x="50670" y="20258"/>
                </a:cubicBezTo>
                <a:cubicBezTo>
                  <a:pt x="50570" y="20058"/>
                  <a:pt x="50069" y="19190"/>
                  <a:pt x="50069" y="19190"/>
                </a:cubicBezTo>
                <a:cubicBezTo>
                  <a:pt x="50069" y="19190"/>
                  <a:pt x="50470" y="12719"/>
                  <a:pt x="50470" y="12486"/>
                </a:cubicBezTo>
                <a:cubicBezTo>
                  <a:pt x="50470" y="12252"/>
                  <a:pt x="51137" y="11318"/>
                  <a:pt x="51170" y="10951"/>
                </a:cubicBezTo>
                <a:cubicBezTo>
                  <a:pt x="51203" y="10417"/>
                  <a:pt x="51137" y="9884"/>
                  <a:pt x="51003" y="9383"/>
                </a:cubicBezTo>
                <a:cubicBezTo>
                  <a:pt x="50958" y="9278"/>
                  <a:pt x="50622" y="9227"/>
                  <a:pt x="50258" y="9227"/>
                </a:cubicBezTo>
                <a:cubicBezTo>
                  <a:pt x="49812" y="9227"/>
                  <a:pt x="49324" y="9303"/>
                  <a:pt x="49269" y="9450"/>
                </a:cubicBezTo>
                <a:cubicBezTo>
                  <a:pt x="49235" y="10284"/>
                  <a:pt x="49269" y="11085"/>
                  <a:pt x="49302" y="11885"/>
                </a:cubicBezTo>
                <a:cubicBezTo>
                  <a:pt x="49302" y="12152"/>
                  <a:pt x="49135" y="14954"/>
                  <a:pt x="48935" y="14987"/>
                </a:cubicBezTo>
                <a:cubicBezTo>
                  <a:pt x="48919" y="14994"/>
                  <a:pt x="48898" y="14997"/>
                  <a:pt x="48873" y="14997"/>
                </a:cubicBezTo>
                <a:cubicBezTo>
                  <a:pt x="48644" y="14997"/>
                  <a:pt x="48101" y="14741"/>
                  <a:pt x="48101" y="14620"/>
                </a:cubicBezTo>
                <a:cubicBezTo>
                  <a:pt x="48101" y="14487"/>
                  <a:pt x="47968" y="13386"/>
                  <a:pt x="47834" y="13386"/>
                </a:cubicBezTo>
                <a:cubicBezTo>
                  <a:pt x="47701" y="13386"/>
                  <a:pt x="47000" y="13753"/>
                  <a:pt x="47100" y="14020"/>
                </a:cubicBezTo>
                <a:cubicBezTo>
                  <a:pt x="47167" y="14320"/>
                  <a:pt x="47267" y="16588"/>
                  <a:pt x="47467" y="16722"/>
                </a:cubicBezTo>
                <a:cubicBezTo>
                  <a:pt x="47634" y="16855"/>
                  <a:pt x="47734" y="18957"/>
                  <a:pt x="47601" y="19157"/>
                </a:cubicBezTo>
                <a:cubicBezTo>
                  <a:pt x="47467" y="19324"/>
                  <a:pt x="46567" y="19557"/>
                  <a:pt x="46567" y="19991"/>
                </a:cubicBezTo>
                <a:cubicBezTo>
                  <a:pt x="46567" y="20391"/>
                  <a:pt x="46333" y="24060"/>
                  <a:pt x="46333" y="24060"/>
                </a:cubicBezTo>
                <a:cubicBezTo>
                  <a:pt x="46333" y="24060"/>
                  <a:pt x="45099" y="24628"/>
                  <a:pt x="44866" y="24761"/>
                </a:cubicBezTo>
                <a:cubicBezTo>
                  <a:pt x="44599" y="24894"/>
                  <a:pt x="42998" y="28497"/>
                  <a:pt x="42797" y="29097"/>
                </a:cubicBezTo>
                <a:cubicBezTo>
                  <a:pt x="42631" y="29698"/>
                  <a:pt x="42664" y="30865"/>
                  <a:pt x="42430" y="31166"/>
                </a:cubicBezTo>
                <a:cubicBezTo>
                  <a:pt x="42197" y="31499"/>
                  <a:pt x="41363" y="34201"/>
                  <a:pt x="41697" y="35235"/>
                </a:cubicBezTo>
                <a:lnTo>
                  <a:pt x="40029" y="37570"/>
                </a:lnTo>
                <a:cubicBezTo>
                  <a:pt x="40029" y="37570"/>
                  <a:pt x="39929" y="35735"/>
                  <a:pt x="39362" y="35102"/>
                </a:cubicBezTo>
                <a:cubicBezTo>
                  <a:pt x="38795" y="34435"/>
                  <a:pt x="36860" y="32767"/>
                  <a:pt x="36860" y="32767"/>
                </a:cubicBezTo>
                <a:cubicBezTo>
                  <a:pt x="36893" y="31999"/>
                  <a:pt x="36993" y="31232"/>
                  <a:pt x="37193" y="30498"/>
                </a:cubicBezTo>
                <a:cubicBezTo>
                  <a:pt x="37360" y="29865"/>
                  <a:pt x="37394" y="29231"/>
                  <a:pt x="37293" y="28630"/>
                </a:cubicBezTo>
                <a:cubicBezTo>
                  <a:pt x="37861" y="28263"/>
                  <a:pt x="38294" y="27730"/>
                  <a:pt x="38461" y="27096"/>
                </a:cubicBezTo>
                <a:cubicBezTo>
                  <a:pt x="38694" y="26062"/>
                  <a:pt x="39562" y="24994"/>
                  <a:pt x="40329" y="23694"/>
                </a:cubicBezTo>
                <a:cubicBezTo>
                  <a:pt x="41063" y="22359"/>
                  <a:pt x="41797" y="20391"/>
                  <a:pt x="41496" y="19357"/>
                </a:cubicBezTo>
                <a:cubicBezTo>
                  <a:pt x="41830" y="18590"/>
                  <a:pt x="42130" y="17789"/>
                  <a:pt x="42364" y="16989"/>
                </a:cubicBezTo>
                <a:cubicBezTo>
                  <a:pt x="42397" y="16522"/>
                  <a:pt x="42364" y="15254"/>
                  <a:pt x="42364" y="15254"/>
                </a:cubicBezTo>
                <a:cubicBezTo>
                  <a:pt x="42364" y="15254"/>
                  <a:pt x="44799" y="14687"/>
                  <a:pt x="45433" y="14253"/>
                </a:cubicBezTo>
                <a:cubicBezTo>
                  <a:pt x="46100" y="13786"/>
                  <a:pt x="46467" y="12852"/>
                  <a:pt x="46367" y="12586"/>
                </a:cubicBezTo>
                <a:cubicBezTo>
                  <a:pt x="46133" y="11918"/>
                  <a:pt x="45866" y="11318"/>
                  <a:pt x="45566" y="10718"/>
                </a:cubicBezTo>
                <a:cubicBezTo>
                  <a:pt x="45399" y="10484"/>
                  <a:pt x="45466" y="8149"/>
                  <a:pt x="45199" y="6982"/>
                </a:cubicBezTo>
                <a:cubicBezTo>
                  <a:pt x="44932" y="5814"/>
                  <a:pt x="42297" y="1044"/>
                  <a:pt x="37627" y="277"/>
                </a:cubicBezTo>
                <a:cubicBezTo>
                  <a:pt x="36481" y="97"/>
                  <a:pt x="35281" y="1"/>
                  <a:pt x="34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 name="Google Shape;553;p43"/>
          <p:cNvGrpSpPr/>
          <p:nvPr/>
        </p:nvGrpSpPr>
        <p:grpSpPr>
          <a:xfrm>
            <a:off x="3736328" y="1257027"/>
            <a:ext cx="694965" cy="264071"/>
            <a:chOff x="6661853" y="2422752"/>
            <a:chExt cx="694965" cy="264071"/>
          </a:xfrm>
        </p:grpSpPr>
        <p:sp>
          <p:nvSpPr>
            <p:cNvPr id="554" name="Google Shape;554;p43"/>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3"/>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 name="Google Shape;556;p43"/>
          <p:cNvSpPr/>
          <p:nvPr/>
        </p:nvSpPr>
        <p:spPr>
          <a:xfrm>
            <a:off x="2822342" y="32366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44"/>
          <p:cNvSpPr/>
          <p:nvPr/>
        </p:nvSpPr>
        <p:spPr>
          <a:xfrm flipH="1">
            <a:off x="6531255" y="498363"/>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4"/>
          <p:cNvSpPr/>
          <p:nvPr/>
        </p:nvSpPr>
        <p:spPr>
          <a:xfrm>
            <a:off x="2691990" y="869391"/>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4"/>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HISTORY</a:t>
            </a:r>
            <a:endParaRPr/>
          </a:p>
        </p:txBody>
      </p:sp>
      <p:grpSp>
        <p:nvGrpSpPr>
          <p:cNvPr id="564" name="Google Shape;564;p44"/>
          <p:cNvGrpSpPr/>
          <p:nvPr/>
        </p:nvGrpSpPr>
        <p:grpSpPr>
          <a:xfrm>
            <a:off x="4071971" y="2453210"/>
            <a:ext cx="989862" cy="241420"/>
            <a:chOff x="3673178" y="3472816"/>
            <a:chExt cx="1419768" cy="346321"/>
          </a:xfrm>
        </p:grpSpPr>
        <p:sp>
          <p:nvSpPr>
            <p:cNvPr id="565" name="Google Shape;565;p44"/>
            <p:cNvSpPr/>
            <p:nvPr/>
          </p:nvSpPr>
          <p:spPr>
            <a:xfrm>
              <a:off x="4870418" y="3557850"/>
              <a:ext cx="222528" cy="82277"/>
            </a:xfrm>
            <a:custGeom>
              <a:rect b="b" l="l" r="r" t="t"/>
              <a:pathLst>
                <a:path extrusionOk="0" h="2468" w="6675">
                  <a:moveTo>
                    <a:pt x="3628" y="2467"/>
                  </a:moveTo>
                  <a:cubicBezTo>
                    <a:pt x="3628" y="2467"/>
                    <a:pt x="2550" y="1286"/>
                    <a:pt x="1845" y="1327"/>
                  </a:cubicBezTo>
                  <a:cubicBezTo>
                    <a:pt x="1223" y="1327"/>
                    <a:pt x="601" y="1286"/>
                    <a:pt x="0" y="1224"/>
                  </a:cubicBezTo>
                  <a:cubicBezTo>
                    <a:pt x="0" y="1224"/>
                    <a:pt x="1866" y="830"/>
                    <a:pt x="2177" y="851"/>
                  </a:cubicBezTo>
                  <a:cubicBezTo>
                    <a:pt x="2508" y="871"/>
                    <a:pt x="3586" y="1846"/>
                    <a:pt x="3711" y="1783"/>
                  </a:cubicBezTo>
                  <a:cubicBezTo>
                    <a:pt x="3835" y="1742"/>
                    <a:pt x="4809" y="291"/>
                    <a:pt x="5099" y="146"/>
                  </a:cubicBezTo>
                  <a:cubicBezTo>
                    <a:pt x="5390" y="1"/>
                    <a:pt x="6675" y="1"/>
                    <a:pt x="6675" y="1"/>
                  </a:cubicBezTo>
                  <a:cubicBezTo>
                    <a:pt x="6675" y="1"/>
                    <a:pt x="5265" y="643"/>
                    <a:pt x="5017" y="913"/>
                  </a:cubicBezTo>
                  <a:cubicBezTo>
                    <a:pt x="4768" y="1182"/>
                    <a:pt x="3939" y="2426"/>
                    <a:pt x="3628" y="24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4"/>
            <p:cNvSpPr/>
            <p:nvPr/>
          </p:nvSpPr>
          <p:spPr>
            <a:xfrm>
              <a:off x="4216780" y="364011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4"/>
            <p:cNvSpPr/>
            <p:nvPr/>
          </p:nvSpPr>
          <p:spPr>
            <a:xfrm>
              <a:off x="3673178" y="347281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44"/>
          <p:cNvSpPr txBox="1"/>
          <p:nvPr/>
        </p:nvSpPr>
        <p:spPr>
          <a:xfrm>
            <a:off x="5938970" y="3902832"/>
            <a:ext cx="2491800" cy="594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Neptune is the farthest planet from the Sun</a:t>
            </a:r>
            <a:endParaRPr>
              <a:solidFill>
                <a:schemeClr val="dk1"/>
              </a:solidFill>
              <a:latin typeface="Roboto Condensed"/>
              <a:ea typeface="Roboto Condensed"/>
              <a:cs typeface="Roboto Condensed"/>
              <a:sym typeface="Roboto Condensed"/>
            </a:endParaRPr>
          </a:p>
        </p:txBody>
      </p:sp>
      <p:sp>
        <p:nvSpPr>
          <p:cNvPr id="569" name="Google Shape;569;p44"/>
          <p:cNvSpPr txBox="1"/>
          <p:nvPr/>
        </p:nvSpPr>
        <p:spPr>
          <a:xfrm>
            <a:off x="5938972" y="3544094"/>
            <a:ext cx="2491800" cy="325800"/>
          </a:xfrm>
          <a:prstGeom prst="rect">
            <a:avLst/>
          </a:prstGeom>
          <a:noFill/>
          <a:ln>
            <a:noFill/>
          </a:ln>
        </p:spPr>
        <p:txBody>
          <a:bodyPr anchorCtr="0" anchor="b" bIns="0" lIns="91425" spcFirstLastPara="1" rIns="91425" wrap="square" tIns="91425">
            <a:noAutofit/>
          </a:bodyPr>
          <a:lstStyle/>
          <a:p>
            <a:pPr indent="0" lvl="0" marL="0" rtl="0" algn="l">
              <a:lnSpc>
                <a:spcPct val="100000"/>
              </a:lnSpc>
              <a:spcBef>
                <a:spcPts val="0"/>
              </a:spcBef>
              <a:spcAft>
                <a:spcPts val="0"/>
              </a:spcAft>
              <a:buNone/>
            </a:pPr>
            <a:r>
              <a:rPr lang="en" sz="2200">
                <a:solidFill>
                  <a:schemeClr val="dk1"/>
                </a:solidFill>
                <a:latin typeface="Do Hyeon"/>
                <a:ea typeface="Do Hyeon"/>
                <a:cs typeface="Do Hyeon"/>
                <a:sym typeface="Do Hyeon"/>
              </a:rPr>
              <a:t>STARTING WAR</a:t>
            </a:r>
            <a:endParaRPr sz="2200">
              <a:solidFill>
                <a:schemeClr val="dk1"/>
              </a:solidFill>
              <a:latin typeface="Do Hyeon"/>
              <a:ea typeface="Do Hyeon"/>
              <a:cs typeface="Do Hyeon"/>
              <a:sym typeface="Do Hyeon"/>
            </a:endParaRPr>
          </a:p>
        </p:txBody>
      </p:sp>
      <p:sp>
        <p:nvSpPr>
          <p:cNvPr id="570" name="Google Shape;570;p44"/>
          <p:cNvSpPr txBox="1"/>
          <p:nvPr/>
        </p:nvSpPr>
        <p:spPr>
          <a:xfrm>
            <a:off x="5938968" y="1561176"/>
            <a:ext cx="2491800" cy="595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Saturn is composed of hydrogen and helium</a:t>
            </a:r>
            <a:endParaRPr>
              <a:solidFill>
                <a:schemeClr val="dk1"/>
              </a:solidFill>
              <a:latin typeface="Roboto Condensed"/>
              <a:ea typeface="Roboto Condensed"/>
              <a:cs typeface="Roboto Condensed"/>
              <a:sym typeface="Roboto Condensed"/>
            </a:endParaRPr>
          </a:p>
        </p:txBody>
      </p:sp>
      <p:sp>
        <p:nvSpPr>
          <p:cNvPr id="571" name="Google Shape;571;p44"/>
          <p:cNvSpPr txBox="1"/>
          <p:nvPr/>
        </p:nvSpPr>
        <p:spPr>
          <a:xfrm>
            <a:off x="5938973" y="1204339"/>
            <a:ext cx="2491800" cy="325800"/>
          </a:xfrm>
          <a:prstGeom prst="rect">
            <a:avLst/>
          </a:prstGeom>
          <a:noFill/>
          <a:ln>
            <a:noFill/>
          </a:ln>
        </p:spPr>
        <p:txBody>
          <a:bodyPr anchorCtr="0" anchor="b" bIns="0" lIns="91425" spcFirstLastPara="1" rIns="91425" wrap="square" tIns="91425">
            <a:noAutofit/>
          </a:bodyPr>
          <a:lstStyle/>
          <a:p>
            <a:pPr indent="0" lvl="0" marL="0" rtl="0" algn="l">
              <a:lnSpc>
                <a:spcPct val="100000"/>
              </a:lnSpc>
              <a:spcBef>
                <a:spcPts val="0"/>
              </a:spcBef>
              <a:spcAft>
                <a:spcPts val="0"/>
              </a:spcAft>
              <a:buNone/>
            </a:pPr>
            <a:r>
              <a:rPr lang="en" sz="2200">
                <a:solidFill>
                  <a:schemeClr val="dk1"/>
                </a:solidFill>
                <a:latin typeface="Do Hyeon"/>
                <a:ea typeface="Do Hyeon"/>
                <a:cs typeface="Do Hyeon"/>
                <a:sym typeface="Do Hyeon"/>
              </a:rPr>
              <a:t>INSURGENCY</a:t>
            </a:r>
            <a:endParaRPr sz="2200">
              <a:solidFill>
                <a:schemeClr val="dk1"/>
              </a:solidFill>
              <a:latin typeface="Do Hyeon"/>
              <a:ea typeface="Do Hyeon"/>
              <a:cs typeface="Do Hyeon"/>
              <a:sym typeface="Do Hyeon"/>
            </a:endParaRPr>
          </a:p>
        </p:txBody>
      </p:sp>
      <p:sp>
        <p:nvSpPr>
          <p:cNvPr id="572" name="Google Shape;572;p44"/>
          <p:cNvSpPr txBox="1"/>
          <p:nvPr/>
        </p:nvSpPr>
        <p:spPr>
          <a:xfrm>
            <a:off x="3689700" y="1428250"/>
            <a:ext cx="1764600" cy="61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dk1"/>
                </a:solidFill>
                <a:latin typeface="Do Hyeon"/>
                <a:ea typeface="Do Hyeon"/>
                <a:cs typeface="Do Hyeon"/>
                <a:sym typeface="Do Hyeon"/>
              </a:rPr>
              <a:t>1910-1950</a:t>
            </a:r>
            <a:endParaRPr sz="3000">
              <a:solidFill>
                <a:schemeClr val="dk1"/>
              </a:solidFill>
              <a:latin typeface="Do Hyeon"/>
              <a:ea typeface="Do Hyeon"/>
              <a:cs typeface="Do Hyeon"/>
              <a:sym typeface="Do Hyeon"/>
            </a:endParaRPr>
          </a:p>
        </p:txBody>
      </p:sp>
      <p:sp>
        <p:nvSpPr>
          <p:cNvPr id="573" name="Google Shape;573;p44"/>
          <p:cNvSpPr txBox="1"/>
          <p:nvPr/>
        </p:nvSpPr>
        <p:spPr>
          <a:xfrm>
            <a:off x="713271" y="1561176"/>
            <a:ext cx="2491800" cy="5958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Mercury is the closest planet to the Sun</a:t>
            </a:r>
            <a:endParaRPr>
              <a:solidFill>
                <a:schemeClr val="dk1"/>
              </a:solidFill>
              <a:latin typeface="Roboto Condensed"/>
              <a:ea typeface="Roboto Condensed"/>
              <a:cs typeface="Roboto Condensed"/>
              <a:sym typeface="Roboto Condensed"/>
            </a:endParaRPr>
          </a:p>
        </p:txBody>
      </p:sp>
      <p:sp>
        <p:nvSpPr>
          <p:cNvPr id="574" name="Google Shape;574;p44"/>
          <p:cNvSpPr txBox="1"/>
          <p:nvPr/>
        </p:nvSpPr>
        <p:spPr>
          <a:xfrm flipH="1">
            <a:off x="713227" y="1204347"/>
            <a:ext cx="2491800" cy="325800"/>
          </a:xfrm>
          <a:prstGeom prst="rect">
            <a:avLst/>
          </a:prstGeom>
          <a:noFill/>
          <a:ln>
            <a:noFill/>
          </a:ln>
        </p:spPr>
        <p:txBody>
          <a:bodyPr anchorCtr="0" anchor="b" bIns="0" lIns="0" spcFirstLastPara="1" rIns="91425" wrap="square" tIns="91425">
            <a:noAutofit/>
          </a:bodyPr>
          <a:lstStyle/>
          <a:p>
            <a:pPr indent="0" lvl="0" marL="0" rtl="0" algn="r">
              <a:lnSpc>
                <a:spcPct val="100000"/>
              </a:lnSpc>
              <a:spcBef>
                <a:spcPts val="0"/>
              </a:spcBef>
              <a:spcAft>
                <a:spcPts val="0"/>
              </a:spcAft>
              <a:buNone/>
            </a:pPr>
            <a:r>
              <a:rPr lang="en" sz="2200">
                <a:solidFill>
                  <a:schemeClr val="dk1"/>
                </a:solidFill>
                <a:latin typeface="Do Hyeon"/>
                <a:ea typeface="Do Hyeon"/>
                <a:cs typeface="Do Hyeon"/>
                <a:sym typeface="Do Hyeon"/>
              </a:rPr>
              <a:t>JAPAN RULES</a:t>
            </a:r>
            <a:endParaRPr sz="2200">
              <a:solidFill>
                <a:schemeClr val="dk1"/>
              </a:solidFill>
              <a:latin typeface="Do Hyeon"/>
              <a:ea typeface="Do Hyeon"/>
              <a:cs typeface="Do Hyeon"/>
              <a:sym typeface="Do Hyeon"/>
            </a:endParaRPr>
          </a:p>
        </p:txBody>
      </p:sp>
      <p:sp>
        <p:nvSpPr>
          <p:cNvPr id="575" name="Google Shape;575;p44"/>
          <p:cNvSpPr txBox="1"/>
          <p:nvPr/>
        </p:nvSpPr>
        <p:spPr>
          <a:xfrm>
            <a:off x="713271" y="3901052"/>
            <a:ext cx="2491800" cy="5940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Venus is the second planet from the Sun</a:t>
            </a:r>
            <a:endParaRPr>
              <a:solidFill>
                <a:schemeClr val="dk1"/>
              </a:solidFill>
              <a:latin typeface="Roboto Condensed"/>
              <a:ea typeface="Roboto Condensed"/>
              <a:cs typeface="Roboto Condensed"/>
              <a:sym typeface="Roboto Condensed"/>
            </a:endParaRPr>
          </a:p>
        </p:txBody>
      </p:sp>
      <p:sp>
        <p:nvSpPr>
          <p:cNvPr id="576" name="Google Shape;576;p44"/>
          <p:cNvSpPr txBox="1"/>
          <p:nvPr/>
        </p:nvSpPr>
        <p:spPr>
          <a:xfrm>
            <a:off x="713282" y="3544095"/>
            <a:ext cx="2491800" cy="325800"/>
          </a:xfrm>
          <a:prstGeom prst="rect">
            <a:avLst/>
          </a:prstGeom>
          <a:noFill/>
          <a:ln>
            <a:noFill/>
          </a:ln>
        </p:spPr>
        <p:txBody>
          <a:bodyPr anchorCtr="0" anchor="b" bIns="0" lIns="0" spcFirstLastPara="1" rIns="91425" wrap="square" tIns="91425">
            <a:noAutofit/>
          </a:bodyPr>
          <a:lstStyle/>
          <a:p>
            <a:pPr indent="0" lvl="0" marL="0" rtl="0" algn="r">
              <a:lnSpc>
                <a:spcPct val="100000"/>
              </a:lnSpc>
              <a:spcBef>
                <a:spcPts val="0"/>
              </a:spcBef>
              <a:spcAft>
                <a:spcPts val="0"/>
              </a:spcAft>
              <a:buNone/>
            </a:pPr>
            <a:r>
              <a:rPr lang="en" sz="2200">
                <a:solidFill>
                  <a:schemeClr val="dk1"/>
                </a:solidFill>
                <a:latin typeface="Do Hyeon"/>
                <a:ea typeface="Do Hyeon"/>
                <a:cs typeface="Do Hyeon"/>
                <a:sym typeface="Do Hyeon"/>
              </a:rPr>
              <a:t>CHINESE CIVIL WAR</a:t>
            </a:r>
            <a:endParaRPr sz="2200">
              <a:solidFill>
                <a:schemeClr val="dk1"/>
              </a:solidFill>
              <a:latin typeface="Do Hyeon"/>
              <a:ea typeface="Do Hyeon"/>
              <a:cs typeface="Do Hyeon"/>
              <a:sym typeface="Do Hyeon"/>
            </a:endParaRPr>
          </a:p>
        </p:txBody>
      </p:sp>
      <p:sp>
        <p:nvSpPr>
          <p:cNvPr id="577" name="Google Shape;577;p44"/>
          <p:cNvSpPr txBox="1"/>
          <p:nvPr/>
        </p:nvSpPr>
        <p:spPr>
          <a:xfrm>
            <a:off x="5938968" y="2733804"/>
            <a:ext cx="2491800" cy="59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Despite being red, </a:t>
            </a:r>
            <a:r>
              <a:rPr lang="en">
                <a:solidFill>
                  <a:schemeClr val="dk1"/>
                </a:solidFill>
                <a:latin typeface="Roboto Condensed"/>
                <a:ea typeface="Roboto Condensed"/>
                <a:cs typeface="Roboto Condensed"/>
                <a:sym typeface="Roboto Condensed"/>
              </a:rPr>
              <a:t>Mars is actually a very cold place</a:t>
            </a:r>
            <a:endParaRPr>
              <a:solidFill>
                <a:schemeClr val="dk1"/>
              </a:solidFill>
              <a:latin typeface="Roboto Condensed"/>
              <a:ea typeface="Roboto Condensed"/>
              <a:cs typeface="Roboto Condensed"/>
              <a:sym typeface="Roboto Condensed"/>
            </a:endParaRPr>
          </a:p>
        </p:txBody>
      </p:sp>
      <p:sp>
        <p:nvSpPr>
          <p:cNvPr id="578" name="Google Shape;578;p44"/>
          <p:cNvSpPr txBox="1"/>
          <p:nvPr/>
        </p:nvSpPr>
        <p:spPr>
          <a:xfrm>
            <a:off x="5938973" y="2374217"/>
            <a:ext cx="2491800" cy="325800"/>
          </a:xfrm>
          <a:prstGeom prst="rect">
            <a:avLst/>
          </a:prstGeom>
          <a:noFill/>
          <a:ln>
            <a:noFill/>
          </a:ln>
        </p:spPr>
        <p:txBody>
          <a:bodyPr anchorCtr="0" anchor="b" bIns="0" lIns="91425" spcFirstLastPara="1" rIns="91425" wrap="square" tIns="91425">
            <a:noAutofit/>
          </a:bodyPr>
          <a:lstStyle/>
          <a:p>
            <a:pPr indent="0" lvl="0" marL="0" rtl="0" algn="l">
              <a:lnSpc>
                <a:spcPct val="100000"/>
              </a:lnSpc>
              <a:spcBef>
                <a:spcPts val="0"/>
              </a:spcBef>
              <a:spcAft>
                <a:spcPts val="0"/>
              </a:spcAft>
              <a:buNone/>
            </a:pPr>
            <a:r>
              <a:rPr lang="en" sz="2200">
                <a:solidFill>
                  <a:schemeClr val="dk1"/>
                </a:solidFill>
                <a:latin typeface="Do Hyeon"/>
                <a:ea typeface="Do Hyeon"/>
                <a:cs typeface="Do Hyeon"/>
                <a:sym typeface="Do Hyeon"/>
              </a:rPr>
              <a:t>FIRST </a:t>
            </a:r>
            <a:r>
              <a:rPr lang="en" sz="2200">
                <a:solidFill>
                  <a:schemeClr val="dk1"/>
                </a:solidFill>
                <a:latin typeface="Do Hyeon"/>
                <a:ea typeface="Do Hyeon"/>
                <a:cs typeface="Do Hyeon"/>
                <a:sym typeface="Do Hyeon"/>
              </a:rPr>
              <a:t>ATTEMPT</a:t>
            </a:r>
            <a:endParaRPr sz="2200">
              <a:solidFill>
                <a:schemeClr val="dk1"/>
              </a:solidFill>
              <a:latin typeface="Do Hyeon"/>
              <a:ea typeface="Do Hyeon"/>
              <a:cs typeface="Do Hyeon"/>
              <a:sym typeface="Do Hyeon"/>
            </a:endParaRPr>
          </a:p>
        </p:txBody>
      </p:sp>
      <p:sp>
        <p:nvSpPr>
          <p:cNvPr id="579" name="Google Shape;579;p44"/>
          <p:cNvSpPr txBox="1"/>
          <p:nvPr/>
        </p:nvSpPr>
        <p:spPr>
          <a:xfrm>
            <a:off x="713271" y="2732914"/>
            <a:ext cx="2491800" cy="592200"/>
          </a:xfrm>
          <a:prstGeom prst="rect">
            <a:avLst/>
          </a:prstGeom>
          <a:noFill/>
          <a:ln>
            <a:noFill/>
          </a:ln>
        </p:spPr>
        <p:txBody>
          <a:bodyPr anchorCtr="0" anchor="t" bIns="91425" lIns="0" spcFirstLastPara="1" rIns="91425" wrap="square" tIns="91425">
            <a:noAutofit/>
          </a:bodyPr>
          <a:lstStyle/>
          <a:p>
            <a:pPr indent="0" lvl="0" marL="0" rtl="0" algn="r">
              <a:lnSpc>
                <a:spcPct val="100000"/>
              </a:lnSpc>
              <a:spcBef>
                <a:spcPts val="0"/>
              </a:spcBef>
              <a:spcAft>
                <a:spcPts val="0"/>
              </a:spcAft>
              <a:buNone/>
            </a:pPr>
            <a:r>
              <a:rPr lang="en">
                <a:solidFill>
                  <a:schemeClr val="dk1"/>
                </a:solidFill>
                <a:latin typeface="Roboto Condensed"/>
                <a:ea typeface="Roboto Condensed"/>
                <a:cs typeface="Roboto Condensed"/>
                <a:sym typeface="Roboto Condensed"/>
              </a:rPr>
              <a:t>Jupiter is the biggest planet of them all</a:t>
            </a:r>
            <a:endParaRPr>
              <a:solidFill>
                <a:schemeClr val="dk1"/>
              </a:solidFill>
              <a:latin typeface="Roboto Condensed"/>
              <a:ea typeface="Roboto Condensed"/>
              <a:cs typeface="Roboto Condensed"/>
              <a:sym typeface="Roboto Condensed"/>
            </a:endParaRPr>
          </a:p>
        </p:txBody>
      </p:sp>
      <p:sp>
        <p:nvSpPr>
          <p:cNvPr id="580" name="Google Shape;580;p44"/>
          <p:cNvSpPr txBox="1"/>
          <p:nvPr/>
        </p:nvSpPr>
        <p:spPr>
          <a:xfrm flipH="1">
            <a:off x="713227" y="2374221"/>
            <a:ext cx="2491800" cy="325800"/>
          </a:xfrm>
          <a:prstGeom prst="rect">
            <a:avLst/>
          </a:prstGeom>
          <a:noFill/>
          <a:ln>
            <a:noFill/>
          </a:ln>
        </p:spPr>
        <p:txBody>
          <a:bodyPr anchorCtr="0" anchor="b" bIns="0" lIns="0" spcFirstLastPara="1" rIns="91425" wrap="square" tIns="91425">
            <a:noAutofit/>
          </a:bodyPr>
          <a:lstStyle/>
          <a:p>
            <a:pPr indent="0" lvl="0" marL="0" rtl="0" algn="r">
              <a:lnSpc>
                <a:spcPct val="100000"/>
              </a:lnSpc>
              <a:spcBef>
                <a:spcPts val="0"/>
              </a:spcBef>
              <a:spcAft>
                <a:spcPts val="0"/>
              </a:spcAft>
              <a:buNone/>
            </a:pPr>
            <a:r>
              <a:rPr lang="en" sz="2200">
                <a:solidFill>
                  <a:schemeClr val="dk1"/>
                </a:solidFill>
                <a:latin typeface="Do Hyeon"/>
                <a:ea typeface="Do Hyeon"/>
                <a:cs typeface="Do Hyeon"/>
                <a:sym typeface="Do Hyeon"/>
              </a:rPr>
              <a:t>KOREA DIVIDED</a:t>
            </a:r>
            <a:endParaRPr sz="2200">
              <a:solidFill>
                <a:schemeClr val="dk1"/>
              </a:solidFill>
              <a:latin typeface="Do Hyeon"/>
              <a:ea typeface="Do Hyeon"/>
              <a:cs typeface="Do Hyeon"/>
              <a:sym typeface="Do Hyeon"/>
            </a:endParaRPr>
          </a:p>
        </p:txBody>
      </p:sp>
      <p:cxnSp>
        <p:nvCxnSpPr>
          <p:cNvPr id="581" name="Google Shape;581;p44"/>
          <p:cNvCxnSpPr>
            <a:stCxn id="574" idx="1"/>
            <a:endCxn id="572" idx="1"/>
          </p:cNvCxnSpPr>
          <p:nvPr/>
        </p:nvCxnSpPr>
        <p:spPr>
          <a:xfrm>
            <a:off x="3205027" y="1367247"/>
            <a:ext cx="484800" cy="368100"/>
          </a:xfrm>
          <a:prstGeom prst="bentConnector3">
            <a:avLst>
              <a:gd fmla="val 49987" name="adj1"/>
            </a:avLst>
          </a:prstGeom>
          <a:noFill/>
          <a:ln cap="flat" cmpd="sng" w="19050">
            <a:solidFill>
              <a:schemeClr val="dk1"/>
            </a:solidFill>
            <a:prstDash val="solid"/>
            <a:round/>
            <a:headEnd len="med" w="med" type="none"/>
            <a:tailEnd len="med" w="med" type="none"/>
          </a:ln>
        </p:spPr>
      </p:cxnSp>
      <p:cxnSp>
        <p:nvCxnSpPr>
          <p:cNvPr id="582" name="Google Shape;582;p44"/>
          <p:cNvCxnSpPr>
            <a:stCxn id="580" idx="1"/>
            <a:endCxn id="572" idx="1"/>
          </p:cNvCxnSpPr>
          <p:nvPr/>
        </p:nvCxnSpPr>
        <p:spPr>
          <a:xfrm flipH="1" rot="10800000">
            <a:off x="3205027" y="1735521"/>
            <a:ext cx="484800" cy="801600"/>
          </a:xfrm>
          <a:prstGeom prst="bentConnector3">
            <a:avLst>
              <a:gd fmla="val 49987" name="adj1"/>
            </a:avLst>
          </a:prstGeom>
          <a:noFill/>
          <a:ln cap="flat" cmpd="sng" w="19050">
            <a:solidFill>
              <a:schemeClr val="dk1"/>
            </a:solidFill>
            <a:prstDash val="solid"/>
            <a:round/>
            <a:headEnd len="med" w="med" type="none"/>
            <a:tailEnd len="med" w="med" type="none"/>
          </a:ln>
        </p:spPr>
      </p:cxnSp>
      <p:cxnSp>
        <p:nvCxnSpPr>
          <p:cNvPr id="583" name="Google Shape;583;p44"/>
          <p:cNvCxnSpPr>
            <a:stCxn id="571" idx="1"/>
            <a:endCxn id="572" idx="3"/>
          </p:cNvCxnSpPr>
          <p:nvPr/>
        </p:nvCxnSpPr>
        <p:spPr>
          <a:xfrm flipH="1">
            <a:off x="5454173" y="1367239"/>
            <a:ext cx="484800" cy="368100"/>
          </a:xfrm>
          <a:prstGeom prst="bentConnector3">
            <a:avLst>
              <a:gd fmla="val 49987" name="adj1"/>
            </a:avLst>
          </a:prstGeom>
          <a:noFill/>
          <a:ln cap="flat" cmpd="sng" w="19050">
            <a:solidFill>
              <a:schemeClr val="dk1"/>
            </a:solidFill>
            <a:prstDash val="solid"/>
            <a:round/>
            <a:headEnd len="med" w="med" type="none"/>
            <a:tailEnd len="med" w="med" type="none"/>
          </a:ln>
        </p:spPr>
      </p:cxnSp>
      <p:cxnSp>
        <p:nvCxnSpPr>
          <p:cNvPr id="584" name="Google Shape;584;p44"/>
          <p:cNvCxnSpPr>
            <a:stCxn id="578" idx="1"/>
            <a:endCxn id="572" idx="3"/>
          </p:cNvCxnSpPr>
          <p:nvPr/>
        </p:nvCxnSpPr>
        <p:spPr>
          <a:xfrm rot="10800000">
            <a:off x="5454173" y="1735517"/>
            <a:ext cx="484800" cy="801600"/>
          </a:xfrm>
          <a:prstGeom prst="bentConnector3">
            <a:avLst>
              <a:gd fmla="val 49987" name="adj1"/>
            </a:avLst>
          </a:prstGeom>
          <a:noFill/>
          <a:ln cap="flat" cmpd="sng" w="19050">
            <a:solidFill>
              <a:schemeClr val="dk1"/>
            </a:solidFill>
            <a:prstDash val="solid"/>
            <a:round/>
            <a:headEnd len="med" w="med" type="none"/>
            <a:tailEnd len="med" w="med" type="none"/>
          </a:ln>
        </p:spPr>
      </p:cxnSp>
      <p:cxnSp>
        <p:nvCxnSpPr>
          <p:cNvPr id="585" name="Google Shape;585;p44"/>
          <p:cNvCxnSpPr>
            <a:stCxn id="576" idx="3"/>
            <a:endCxn id="572" idx="1"/>
          </p:cNvCxnSpPr>
          <p:nvPr/>
        </p:nvCxnSpPr>
        <p:spPr>
          <a:xfrm flipH="1" rot="10800000">
            <a:off x="3205082" y="1735395"/>
            <a:ext cx="484500" cy="1971600"/>
          </a:xfrm>
          <a:prstGeom prst="bentConnector3">
            <a:avLst>
              <a:gd fmla="val 50012" name="adj1"/>
            </a:avLst>
          </a:prstGeom>
          <a:noFill/>
          <a:ln cap="flat" cmpd="sng" w="19050">
            <a:solidFill>
              <a:schemeClr val="dk1"/>
            </a:solidFill>
            <a:prstDash val="solid"/>
            <a:round/>
            <a:headEnd len="med" w="med" type="none"/>
            <a:tailEnd len="med" w="med" type="none"/>
          </a:ln>
        </p:spPr>
      </p:cxnSp>
      <p:cxnSp>
        <p:nvCxnSpPr>
          <p:cNvPr id="586" name="Google Shape;586;p44"/>
          <p:cNvCxnSpPr>
            <a:stCxn id="569" idx="1"/>
            <a:endCxn id="572" idx="3"/>
          </p:cNvCxnSpPr>
          <p:nvPr/>
        </p:nvCxnSpPr>
        <p:spPr>
          <a:xfrm rot="10800000">
            <a:off x="5454172" y="1735394"/>
            <a:ext cx="484800" cy="1971600"/>
          </a:xfrm>
          <a:prstGeom prst="bentConnector3">
            <a:avLst>
              <a:gd fmla="val 49987" name="adj1"/>
            </a:avLst>
          </a:prstGeom>
          <a:noFill/>
          <a:ln cap="flat" cmpd="sng" w="19050">
            <a:solidFill>
              <a:schemeClr val="dk1"/>
            </a:solidFill>
            <a:prstDash val="solid"/>
            <a:round/>
            <a:headEnd len="med" w="med" type="none"/>
            <a:tailEnd len="med" w="med" type="none"/>
          </a:ln>
        </p:spPr>
      </p:cxnSp>
      <p:sp>
        <p:nvSpPr>
          <p:cNvPr id="587" name="Google Shape;587;p44"/>
          <p:cNvSpPr/>
          <p:nvPr/>
        </p:nvSpPr>
        <p:spPr>
          <a:xfrm>
            <a:off x="4727943" y="3176840"/>
            <a:ext cx="1018421" cy="2042409"/>
          </a:xfrm>
          <a:custGeom>
            <a:rect b="b" l="l" r="r" t="t"/>
            <a:pathLst>
              <a:path extrusionOk="0" h="174267" w="86896">
                <a:moveTo>
                  <a:pt x="76068" y="84789"/>
                </a:moveTo>
                <a:cubicBezTo>
                  <a:pt x="76212" y="84789"/>
                  <a:pt x="76293" y="84800"/>
                  <a:pt x="76288" y="84828"/>
                </a:cubicBezTo>
                <a:cubicBezTo>
                  <a:pt x="76256" y="85055"/>
                  <a:pt x="74133" y="87468"/>
                  <a:pt x="73870" y="87468"/>
                </a:cubicBezTo>
                <a:cubicBezTo>
                  <a:pt x="73863" y="87468"/>
                  <a:pt x="73858" y="87466"/>
                  <a:pt x="73853" y="87463"/>
                </a:cubicBezTo>
                <a:cubicBezTo>
                  <a:pt x="73686" y="87329"/>
                  <a:pt x="71752" y="85261"/>
                  <a:pt x="71752" y="85261"/>
                </a:cubicBezTo>
                <a:cubicBezTo>
                  <a:pt x="71752" y="85261"/>
                  <a:pt x="75160" y="84789"/>
                  <a:pt x="76068" y="84789"/>
                </a:cubicBezTo>
                <a:close/>
                <a:moveTo>
                  <a:pt x="33851" y="114925"/>
                </a:moveTo>
                <a:cubicBezTo>
                  <a:pt x="33890" y="114925"/>
                  <a:pt x="33916" y="114943"/>
                  <a:pt x="33925" y="114983"/>
                </a:cubicBezTo>
                <a:cubicBezTo>
                  <a:pt x="34025" y="115316"/>
                  <a:pt x="34425" y="115716"/>
                  <a:pt x="34392" y="116450"/>
                </a:cubicBezTo>
                <a:cubicBezTo>
                  <a:pt x="34325" y="117184"/>
                  <a:pt x="34892" y="120620"/>
                  <a:pt x="34992" y="121220"/>
                </a:cubicBezTo>
                <a:cubicBezTo>
                  <a:pt x="35059" y="121787"/>
                  <a:pt x="33958" y="123122"/>
                  <a:pt x="33891" y="124256"/>
                </a:cubicBezTo>
                <a:cubicBezTo>
                  <a:pt x="33791" y="125390"/>
                  <a:pt x="34659" y="126324"/>
                  <a:pt x="34759" y="127225"/>
                </a:cubicBezTo>
                <a:cubicBezTo>
                  <a:pt x="34825" y="128159"/>
                  <a:pt x="35326" y="128192"/>
                  <a:pt x="35426" y="129193"/>
                </a:cubicBezTo>
                <a:cubicBezTo>
                  <a:pt x="35526" y="130193"/>
                  <a:pt x="34959" y="132028"/>
                  <a:pt x="34859" y="132528"/>
                </a:cubicBezTo>
                <a:cubicBezTo>
                  <a:pt x="34759" y="133029"/>
                  <a:pt x="34158" y="135164"/>
                  <a:pt x="34025" y="135164"/>
                </a:cubicBezTo>
                <a:cubicBezTo>
                  <a:pt x="33858" y="135164"/>
                  <a:pt x="33057" y="133396"/>
                  <a:pt x="33024" y="132895"/>
                </a:cubicBezTo>
                <a:cubicBezTo>
                  <a:pt x="32957" y="132395"/>
                  <a:pt x="31923" y="130894"/>
                  <a:pt x="31390" y="130193"/>
                </a:cubicBezTo>
                <a:cubicBezTo>
                  <a:pt x="30823" y="129526"/>
                  <a:pt x="31223" y="129326"/>
                  <a:pt x="31156" y="128859"/>
                </a:cubicBezTo>
                <a:cubicBezTo>
                  <a:pt x="31590" y="128392"/>
                  <a:pt x="31957" y="127892"/>
                  <a:pt x="32257" y="127325"/>
                </a:cubicBezTo>
                <a:cubicBezTo>
                  <a:pt x="32557" y="126591"/>
                  <a:pt x="32557" y="121521"/>
                  <a:pt x="32290" y="120787"/>
                </a:cubicBezTo>
                <a:cubicBezTo>
                  <a:pt x="32023" y="120053"/>
                  <a:pt x="32057" y="117184"/>
                  <a:pt x="32424" y="116417"/>
                </a:cubicBezTo>
                <a:cubicBezTo>
                  <a:pt x="32742" y="115721"/>
                  <a:pt x="33590" y="114925"/>
                  <a:pt x="33851" y="114925"/>
                </a:cubicBezTo>
                <a:close/>
                <a:moveTo>
                  <a:pt x="41664" y="154978"/>
                </a:moveTo>
                <a:cubicBezTo>
                  <a:pt x="41864" y="155545"/>
                  <a:pt x="42064" y="156079"/>
                  <a:pt x="42197" y="156646"/>
                </a:cubicBezTo>
                <a:lnTo>
                  <a:pt x="42197" y="156612"/>
                </a:lnTo>
                <a:lnTo>
                  <a:pt x="42197" y="156612"/>
                </a:lnTo>
                <a:cubicBezTo>
                  <a:pt x="42654" y="158177"/>
                  <a:pt x="43269" y="160887"/>
                  <a:pt x="41556" y="160887"/>
                </a:cubicBezTo>
                <a:cubicBezTo>
                  <a:pt x="41515" y="160887"/>
                  <a:pt x="41473" y="160885"/>
                  <a:pt x="41430" y="160882"/>
                </a:cubicBezTo>
                <a:cubicBezTo>
                  <a:pt x="41163" y="159314"/>
                  <a:pt x="40963" y="157813"/>
                  <a:pt x="41063" y="157313"/>
                </a:cubicBezTo>
                <a:cubicBezTo>
                  <a:pt x="41130" y="156913"/>
                  <a:pt x="41363" y="156012"/>
                  <a:pt x="41664" y="154978"/>
                </a:cubicBezTo>
                <a:close/>
                <a:moveTo>
                  <a:pt x="33691" y="146272"/>
                </a:moveTo>
                <a:cubicBezTo>
                  <a:pt x="33858" y="146839"/>
                  <a:pt x="34759" y="147439"/>
                  <a:pt x="34825" y="148273"/>
                </a:cubicBezTo>
                <a:cubicBezTo>
                  <a:pt x="34859" y="149107"/>
                  <a:pt x="34592" y="150708"/>
                  <a:pt x="34258" y="150942"/>
                </a:cubicBezTo>
                <a:lnTo>
                  <a:pt x="34292" y="150942"/>
                </a:lnTo>
                <a:cubicBezTo>
                  <a:pt x="33958" y="151175"/>
                  <a:pt x="33825" y="152976"/>
                  <a:pt x="33291" y="153910"/>
                </a:cubicBezTo>
                <a:cubicBezTo>
                  <a:pt x="32757" y="154878"/>
                  <a:pt x="33224" y="160715"/>
                  <a:pt x="33291" y="161683"/>
                </a:cubicBezTo>
                <a:cubicBezTo>
                  <a:pt x="33350" y="162542"/>
                  <a:pt x="32936" y="163428"/>
                  <a:pt x="32772" y="163428"/>
                </a:cubicBezTo>
                <a:cubicBezTo>
                  <a:pt x="32752" y="163428"/>
                  <a:pt x="32735" y="163414"/>
                  <a:pt x="32724" y="163384"/>
                </a:cubicBezTo>
                <a:cubicBezTo>
                  <a:pt x="32624" y="163084"/>
                  <a:pt x="32490" y="156346"/>
                  <a:pt x="32390" y="155211"/>
                </a:cubicBezTo>
                <a:cubicBezTo>
                  <a:pt x="32324" y="153910"/>
                  <a:pt x="32190" y="152643"/>
                  <a:pt x="31957" y="151375"/>
                </a:cubicBezTo>
                <a:cubicBezTo>
                  <a:pt x="31757" y="150775"/>
                  <a:pt x="31757" y="148340"/>
                  <a:pt x="31757" y="148340"/>
                </a:cubicBezTo>
                <a:cubicBezTo>
                  <a:pt x="32724" y="147839"/>
                  <a:pt x="33691" y="146272"/>
                  <a:pt x="33691" y="146272"/>
                </a:cubicBezTo>
                <a:close/>
                <a:moveTo>
                  <a:pt x="24518" y="158080"/>
                </a:moveTo>
                <a:cubicBezTo>
                  <a:pt x="24585" y="158647"/>
                  <a:pt x="24618" y="159248"/>
                  <a:pt x="24618" y="159815"/>
                </a:cubicBezTo>
                <a:cubicBezTo>
                  <a:pt x="24485" y="161216"/>
                  <a:pt x="24251" y="162583"/>
                  <a:pt x="23851" y="163918"/>
                </a:cubicBezTo>
                <a:lnTo>
                  <a:pt x="23851" y="163984"/>
                </a:lnTo>
                <a:cubicBezTo>
                  <a:pt x="23651" y="162016"/>
                  <a:pt x="24151" y="159314"/>
                  <a:pt x="24485" y="158080"/>
                </a:cubicBezTo>
                <a:close/>
                <a:moveTo>
                  <a:pt x="34670" y="0"/>
                </a:moveTo>
                <a:cubicBezTo>
                  <a:pt x="27207" y="0"/>
                  <a:pt x="24617" y="6740"/>
                  <a:pt x="24218" y="7572"/>
                </a:cubicBezTo>
                <a:cubicBezTo>
                  <a:pt x="23851" y="8373"/>
                  <a:pt x="23784" y="11008"/>
                  <a:pt x="23551" y="11475"/>
                </a:cubicBezTo>
                <a:cubicBezTo>
                  <a:pt x="23317" y="11909"/>
                  <a:pt x="22817" y="15211"/>
                  <a:pt x="23250" y="16312"/>
                </a:cubicBezTo>
                <a:cubicBezTo>
                  <a:pt x="23717" y="17446"/>
                  <a:pt x="26253" y="20281"/>
                  <a:pt x="26253" y="20281"/>
                </a:cubicBezTo>
                <a:cubicBezTo>
                  <a:pt x="26286" y="20815"/>
                  <a:pt x="26386" y="21349"/>
                  <a:pt x="26486" y="21849"/>
                </a:cubicBezTo>
                <a:cubicBezTo>
                  <a:pt x="26620" y="22316"/>
                  <a:pt x="27120" y="23651"/>
                  <a:pt x="27120" y="24251"/>
                </a:cubicBezTo>
                <a:cubicBezTo>
                  <a:pt x="27120" y="24806"/>
                  <a:pt x="27184" y="26255"/>
                  <a:pt x="26655" y="26255"/>
                </a:cubicBezTo>
                <a:cubicBezTo>
                  <a:pt x="26644" y="26255"/>
                  <a:pt x="26632" y="26254"/>
                  <a:pt x="26620" y="26252"/>
                </a:cubicBezTo>
                <a:cubicBezTo>
                  <a:pt x="26601" y="26250"/>
                  <a:pt x="26578" y="26249"/>
                  <a:pt x="26550" y="26249"/>
                </a:cubicBezTo>
                <a:cubicBezTo>
                  <a:pt x="25651" y="26249"/>
                  <a:pt x="19836" y="27255"/>
                  <a:pt x="19448" y="27320"/>
                </a:cubicBezTo>
                <a:cubicBezTo>
                  <a:pt x="19014" y="27420"/>
                  <a:pt x="18847" y="28087"/>
                  <a:pt x="17780" y="28587"/>
                </a:cubicBezTo>
                <a:cubicBezTo>
                  <a:pt x="16679" y="29088"/>
                  <a:pt x="13410" y="32824"/>
                  <a:pt x="13410" y="32824"/>
                </a:cubicBezTo>
                <a:cubicBezTo>
                  <a:pt x="13410" y="32824"/>
                  <a:pt x="12773" y="32485"/>
                  <a:pt x="12206" y="32485"/>
                </a:cubicBezTo>
                <a:cubicBezTo>
                  <a:pt x="12039" y="32485"/>
                  <a:pt x="11879" y="32514"/>
                  <a:pt x="11742" y="32590"/>
                </a:cubicBezTo>
                <a:cubicBezTo>
                  <a:pt x="11175" y="32924"/>
                  <a:pt x="5004" y="41430"/>
                  <a:pt x="4904" y="42030"/>
                </a:cubicBezTo>
                <a:cubicBezTo>
                  <a:pt x="4837" y="42597"/>
                  <a:pt x="5671" y="43765"/>
                  <a:pt x="5671" y="43765"/>
                </a:cubicBezTo>
                <a:cubicBezTo>
                  <a:pt x="5671" y="43765"/>
                  <a:pt x="4070" y="45866"/>
                  <a:pt x="3737" y="46433"/>
                </a:cubicBezTo>
                <a:cubicBezTo>
                  <a:pt x="3403" y="47034"/>
                  <a:pt x="1068" y="49636"/>
                  <a:pt x="668" y="50103"/>
                </a:cubicBezTo>
                <a:cubicBezTo>
                  <a:pt x="234" y="50603"/>
                  <a:pt x="1168" y="53038"/>
                  <a:pt x="1168" y="53805"/>
                </a:cubicBezTo>
                <a:cubicBezTo>
                  <a:pt x="1168" y="54539"/>
                  <a:pt x="334" y="55640"/>
                  <a:pt x="167" y="55974"/>
                </a:cubicBezTo>
                <a:cubicBezTo>
                  <a:pt x="1" y="56307"/>
                  <a:pt x="901" y="61644"/>
                  <a:pt x="901" y="61978"/>
                </a:cubicBezTo>
                <a:cubicBezTo>
                  <a:pt x="901" y="62312"/>
                  <a:pt x="2235" y="64913"/>
                  <a:pt x="2736" y="65414"/>
                </a:cubicBezTo>
                <a:cubicBezTo>
                  <a:pt x="2866" y="65544"/>
                  <a:pt x="3485" y="65595"/>
                  <a:pt x="4343" y="65595"/>
                </a:cubicBezTo>
                <a:cubicBezTo>
                  <a:pt x="6789" y="65595"/>
                  <a:pt x="11173" y="65178"/>
                  <a:pt x="11642" y="64980"/>
                </a:cubicBezTo>
                <a:cubicBezTo>
                  <a:pt x="12543" y="64680"/>
                  <a:pt x="13443" y="64446"/>
                  <a:pt x="14344" y="64246"/>
                </a:cubicBezTo>
                <a:cubicBezTo>
                  <a:pt x="14444" y="64246"/>
                  <a:pt x="14344" y="65947"/>
                  <a:pt x="14344" y="66481"/>
                </a:cubicBezTo>
                <a:cubicBezTo>
                  <a:pt x="14344" y="67015"/>
                  <a:pt x="12643" y="70117"/>
                  <a:pt x="12409" y="71251"/>
                </a:cubicBezTo>
                <a:cubicBezTo>
                  <a:pt x="12209" y="72352"/>
                  <a:pt x="11542" y="76855"/>
                  <a:pt x="11676" y="78123"/>
                </a:cubicBezTo>
                <a:cubicBezTo>
                  <a:pt x="11809" y="79424"/>
                  <a:pt x="14945" y="81158"/>
                  <a:pt x="15311" y="81358"/>
                </a:cubicBezTo>
                <a:cubicBezTo>
                  <a:pt x="15645" y="81525"/>
                  <a:pt x="15645" y="83293"/>
                  <a:pt x="15612" y="83960"/>
                </a:cubicBezTo>
                <a:cubicBezTo>
                  <a:pt x="15578" y="84594"/>
                  <a:pt x="14144" y="87296"/>
                  <a:pt x="14044" y="88263"/>
                </a:cubicBezTo>
                <a:cubicBezTo>
                  <a:pt x="13944" y="89231"/>
                  <a:pt x="14945" y="91966"/>
                  <a:pt x="14945" y="92266"/>
                </a:cubicBezTo>
                <a:cubicBezTo>
                  <a:pt x="14945" y="92600"/>
                  <a:pt x="15445" y="105876"/>
                  <a:pt x="15445" y="106410"/>
                </a:cubicBezTo>
                <a:cubicBezTo>
                  <a:pt x="15445" y="106943"/>
                  <a:pt x="16679" y="109479"/>
                  <a:pt x="16646" y="110179"/>
                </a:cubicBezTo>
                <a:cubicBezTo>
                  <a:pt x="16579" y="110880"/>
                  <a:pt x="16179" y="111547"/>
                  <a:pt x="15578" y="111947"/>
                </a:cubicBezTo>
                <a:cubicBezTo>
                  <a:pt x="15111" y="112247"/>
                  <a:pt x="14978" y="114315"/>
                  <a:pt x="14978" y="115083"/>
                </a:cubicBezTo>
                <a:cubicBezTo>
                  <a:pt x="14978" y="115883"/>
                  <a:pt x="18747" y="116884"/>
                  <a:pt x="19081" y="116984"/>
                </a:cubicBezTo>
                <a:cubicBezTo>
                  <a:pt x="19448" y="117117"/>
                  <a:pt x="19681" y="118919"/>
                  <a:pt x="19748" y="119686"/>
                </a:cubicBezTo>
                <a:cubicBezTo>
                  <a:pt x="19781" y="121254"/>
                  <a:pt x="19748" y="122822"/>
                  <a:pt x="19581" y="124389"/>
                </a:cubicBezTo>
                <a:cubicBezTo>
                  <a:pt x="19481" y="125423"/>
                  <a:pt x="19948" y="130060"/>
                  <a:pt x="19781" y="130360"/>
                </a:cubicBezTo>
                <a:cubicBezTo>
                  <a:pt x="19615" y="130694"/>
                  <a:pt x="18447" y="132962"/>
                  <a:pt x="18514" y="133896"/>
                </a:cubicBezTo>
                <a:cubicBezTo>
                  <a:pt x="18547" y="134830"/>
                  <a:pt x="19615" y="138032"/>
                  <a:pt x="19748" y="138599"/>
                </a:cubicBezTo>
                <a:cubicBezTo>
                  <a:pt x="19881" y="139167"/>
                  <a:pt x="20649" y="145171"/>
                  <a:pt x="21016" y="146305"/>
                </a:cubicBezTo>
                <a:cubicBezTo>
                  <a:pt x="21349" y="147439"/>
                  <a:pt x="22950" y="148306"/>
                  <a:pt x="23184" y="148707"/>
                </a:cubicBezTo>
                <a:cubicBezTo>
                  <a:pt x="23384" y="149007"/>
                  <a:pt x="24184" y="154711"/>
                  <a:pt x="24485" y="157880"/>
                </a:cubicBezTo>
                <a:cubicBezTo>
                  <a:pt x="24084" y="159081"/>
                  <a:pt x="23417" y="162216"/>
                  <a:pt x="23651" y="164351"/>
                </a:cubicBezTo>
                <a:cubicBezTo>
                  <a:pt x="23184" y="165385"/>
                  <a:pt x="22050" y="167520"/>
                  <a:pt x="21849" y="168421"/>
                </a:cubicBezTo>
                <a:cubicBezTo>
                  <a:pt x="21649" y="169488"/>
                  <a:pt x="21683" y="172557"/>
                  <a:pt x="22617" y="173358"/>
                </a:cubicBezTo>
                <a:cubicBezTo>
                  <a:pt x="23315" y="173932"/>
                  <a:pt x="26272" y="174225"/>
                  <a:pt x="28444" y="174225"/>
                </a:cubicBezTo>
                <a:cubicBezTo>
                  <a:pt x="29176" y="174225"/>
                  <a:pt x="29818" y="174192"/>
                  <a:pt x="30255" y="174125"/>
                </a:cubicBezTo>
                <a:cubicBezTo>
                  <a:pt x="31290" y="173958"/>
                  <a:pt x="32757" y="172123"/>
                  <a:pt x="32757" y="172123"/>
                </a:cubicBezTo>
                <a:cubicBezTo>
                  <a:pt x="32757" y="172123"/>
                  <a:pt x="33491" y="173458"/>
                  <a:pt x="33891" y="173691"/>
                </a:cubicBezTo>
                <a:cubicBezTo>
                  <a:pt x="34624" y="174066"/>
                  <a:pt x="36053" y="174267"/>
                  <a:pt x="37561" y="174267"/>
                </a:cubicBezTo>
                <a:cubicBezTo>
                  <a:pt x="39004" y="174267"/>
                  <a:pt x="40519" y="174083"/>
                  <a:pt x="41564" y="173691"/>
                </a:cubicBezTo>
                <a:cubicBezTo>
                  <a:pt x="43698" y="172891"/>
                  <a:pt x="43932" y="170956"/>
                  <a:pt x="43865" y="169655"/>
                </a:cubicBezTo>
                <a:cubicBezTo>
                  <a:pt x="43832" y="168354"/>
                  <a:pt x="42297" y="166219"/>
                  <a:pt x="42197" y="165419"/>
                </a:cubicBezTo>
                <a:cubicBezTo>
                  <a:pt x="42164" y="164985"/>
                  <a:pt x="41730" y="162917"/>
                  <a:pt x="41397" y="160982"/>
                </a:cubicBezTo>
                <a:lnTo>
                  <a:pt x="41397" y="160982"/>
                </a:lnTo>
                <a:cubicBezTo>
                  <a:pt x="41473" y="160991"/>
                  <a:pt x="41545" y="160995"/>
                  <a:pt x="41614" y="160995"/>
                </a:cubicBezTo>
                <a:cubicBezTo>
                  <a:pt x="43594" y="160995"/>
                  <a:pt x="42569" y="157356"/>
                  <a:pt x="41730" y="154744"/>
                </a:cubicBezTo>
                <a:cubicBezTo>
                  <a:pt x="42331" y="152609"/>
                  <a:pt x="43131" y="150008"/>
                  <a:pt x="43198" y="149607"/>
                </a:cubicBezTo>
                <a:cubicBezTo>
                  <a:pt x="43239" y="149412"/>
                  <a:pt x="43423" y="149347"/>
                  <a:pt x="43668" y="149347"/>
                </a:cubicBezTo>
                <a:cubicBezTo>
                  <a:pt x="44166" y="149347"/>
                  <a:pt x="44918" y="149617"/>
                  <a:pt x="45245" y="149617"/>
                </a:cubicBezTo>
                <a:cubicBezTo>
                  <a:pt x="45279" y="149617"/>
                  <a:pt x="45309" y="149614"/>
                  <a:pt x="45333" y="149607"/>
                </a:cubicBezTo>
                <a:cubicBezTo>
                  <a:pt x="46100" y="149140"/>
                  <a:pt x="46600" y="148340"/>
                  <a:pt x="46701" y="147472"/>
                </a:cubicBezTo>
                <a:cubicBezTo>
                  <a:pt x="46701" y="146472"/>
                  <a:pt x="45466" y="144704"/>
                  <a:pt x="45466" y="144070"/>
                </a:cubicBezTo>
                <a:cubicBezTo>
                  <a:pt x="45466" y="143470"/>
                  <a:pt x="44966" y="141068"/>
                  <a:pt x="44532" y="140467"/>
                </a:cubicBezTo>
                <a:cubicBezTo>
                  <a:pt x="44099" y="139834"/>
                  <a:pt x="45833" y="139200"/>
                  <a:pt x="45833" y="138333"/>
                </a:cubicBezTo>
                <a:cubicBezTo>
                  <a:pt x="45933" y="137198"/>
                  <a:pt x="46334" y="136131"/>
                  <a:pt x="46967" y="135197"/>
                </a:cubicBezTo>
                <a:cubicBezTo>
                  <a:pt x="47468" y="134563"/>
                  <a:pt x="47701" y="130060"/>
                  <a:pt x="47701" y="129560"/>
                </a:cubicBezTo>
                <a:cubicBezTo>
                  <a:pt x="47701" y="129059"/>
                  <a:pt x="48569" y="127191"/>
                  <a:pt x="48468" y="126291"/>
                </a:cubicBezTo>
                <a:cubicBezTo>
                  <a:pt x="48335" y="125423"/>
                  <a:pt x="47201" y="122655"/>
                  <a:pt x="47201" y="122655"/>
                </a:cubicBezTo>
                <a:cubicBezTo>
                  <a:pt x="47334" y="121787"/>
                  <a:pt x="47201" y="118785"/>
                  <a:pt x="47201" y="118285"/>
                </a:cubicBezTo>
                <a:cubicBezTo>
                  <a:pt x="47201" y="117785"/>
                  <a:pt x="48202" y="117284"/>
                  <a:pt x="48702" y="116550"/>
                </a:cubicBezTo>
                <a:cubicBezTo>
                  <a:pt x="49202" y="115783"/>
                  <a:pt x="51838" y="115283"/>
                  <a:pt x="52338" y="114415"/>
                </a:cubicBezTo>
                <a:cubicBezTo>
                  <a:pt x="52838" y="113515"/>
                  <a:pt x="52838" y="110780"/>
                  <a:pt x="52605" y="109412"/>
                </a:cubicBezTo>
                <a:cubicBezTo>
                  <a:pt x="52338" y="108044"/>
                  <a:pt x="51771" y="101339"/>
                  <a:pt x="51771" y="99772"/>
                </a:cubicBezTo>
                <a:cubicBezTo>
                  <a:pt x="51771" y="98171"/>
                  <a:pt x="51504" y="96102"/>
                  <a:pt x="51637" y="95435"/>
                </a:cubicBezTo>
                <a:cubicBezTo>
                  <a:pt x="51771" y="94768"/>
                  <a:pt x="51971" y="91299"/>
                  <a:pt x="51971" y="90332"/>
                </a:cubicBezTo>
                <a:cubicBezTo>
                  <a:pt x="51971" y="89364"/>
                  <a:pt x="51537" y="80992"/>
                  <a:pt x="51537" y="80992"/>
                </a:cubicBezTo>
                <a:cubicBezTo>
                  <a:pt x="51537" y="80992"/>
                  <a:pt x="54706" y="80658"/>
                  <a:pt x="55173" y="80358"/>
                </a:cubicBezTo>
                <a:cubicBezTo>
                  <a:pt x="55640" y="80058"/>
                  <a:pt x="56808" y="78523"/>
                  <a:pt x="56808" y="78523"/>
                </a:cubicBezTo>
                <a:cubicBezTo>
                  <a:pt x="56808" y="78523"/>
                  <a:pt x="67215" y="87496"/>
                  <a:pt x="67315" y="87496"/>
                </a:cubicBezTo>
                <a:cubicBezTo>
                  <a:pt x="67449" y="87496"/>
                  <a:pt x="68650" y="87329"/>
                  <a:pt x="68650" y="87329"/>
                </a:cubicBezTo>
                <a:cubicBezTo>
                  <a:pt x="68650" y="87329"/>
                  <a:pt x="68683" y="90165"/>
                  <a:pt x="68750" y="90198"/>
                </a:cubicBezTo>
                <a:cubicBezTo>
                  <a:pt x="68916" y="90265"/>
                  <a:pt x="69083" y="90265"/>
                  <a:pt x="69250" y="90265"/>
                </a:cubicBezTo>
                <a:cubicBezTo>
                  <a:pt x="69383" y="90265"/>
                  <a:pt x="69350" y="88297"/>
                  <a:pt x="69350" y="88063"/>
                </a:cubicBezTo>
                <a:cubicBezTo>
                  <a:pt x="69350" y="87830"/>
                  <a:pt x="70117" y="87363"/>
                  <a:pt x="70117" y="87363"/>
                </a:cubicBezTo>
                <a:lnTo>
                  <a:pt x="71485" y="88664"/>
                </a:lnTo>
                <a:cubicBezTo>
                  <a:pt x="71485" y="88664"/>
                  <a:pt x="71185" y="90332"/>
                  <a:pt x="71185" y="90398"/>
                </a:cubicBezTo>
                <a:cubicBezTo>
                  <a:pt x="71485" y="90732"/>
                  <a:pt x="71852" y="90999"/>
                  <a:pt x="72252" y="91232"/>
                </a:cubicBezTo>
                <a:cubicBezTo>
                  <a:pt x="72652" y="90865"/>
                  <a:pt x="73019" y="90465"/>
                  <a:pt x="73353" y="90031"/>
                </a:cubicBezTo>
                <a:lnTo>
                  <a:pt x="85495" y="101673"/>
                </a:lnTo>
                <a:cubicBezTo>
                  <a:pt x="86195" y="101440"/>
                  <a:pt x="86762" y="100839"/>
                  <a:pt x="86896" y="100072"/>
                </a:cubicBezTo>
                <a:cubicBezTo>
                  <a:pt x="86896" y="100072"/>
                  <a:pt x="85562" y="98504"/>
                  <a:pt x="85395" y="98371"/>
                </a:cubicBezTo>
                <a:cubicBezTo>
                  <a:pt x="85339" y="98326"/>
                  <a:pt x="85221" y="98311"/>
                  <a:pt x="85087" y="98311"/>
                </a:cubicBezTo>
                <a:cubicBezTo>
                  <a:pt x="84820" y="98311"/>
                  <a:pt x="84494" y="98371"/>
                  <a:pt x="84494" y="98371"/>
                </a:cubicBezTo>
                <a:lnTo>
                  <a:pt x="74487" y="88263"/>
                </a:lnTo>
                <a:lnTo>
                  <a:pt x="77456" y="84828"/>
                </a:lnTo>
                <a:cubicBezTo>
                  <a:pt x="77456" y="84828"/>
                  <a:pt x="77689" y="83994"/>
                  <a:pt x="77456" y="83794"/>
                </a:cubicBezTo>
                <a:cubicBezTo>
                  <a:pt x="77420" y="83752"/>
                  <a:pt x="77187" y="83734"/>
                  <a:pt x="76830" y="83734"/>
                </a:cubicBezTo>
                <a:cubicBezTo>
                  <a:pt x="75196" y="83734"/>
                  <a:pt x="70951" y="84094"/>
                  <a:pt x="70951" y="84094"/>
                </a:cubicBezTo>
                <a:cubicBezTo>
                  <a:pt x="70951" y="84094"/>
                  <a:pt x="60844" y="73820"/>
                  <a:pt x="60711" y="73586"/>
                </a:cubicBezTo>
                <a:cubicBezTo>
                  <a:pt x="60477" y="72986"/>
                  <a:pt x="60277" y="72352"/>
                  <a:pt x="60110" y="71718"/>
                </a:cubicBezTo>
                <a:cubicBezTo>
                  <a:pt x="60010" y="71518"/>
                  <a:pt x="60777" y="70984"/>
                  <a:pt x="61211" y="70517"/>
                </a:cubicBezTo>
                <a:cubicBezTo>
                  <a:pt x="61678" y="70084"/>
                  <a:pt x="62112" y="68516"/>
                  <a:pt x="62045" y="67849"/>
                </a:cubicBezTo>
                <a:cubicBezTo>
                  <a:pt x="61978" y="67148"/>
                  <a:pt x="61211" y="65881"/>
                  <a:pt x="61211" y="65447"/>
                </a:cubicBezTo>
                <a:cubicBezTo>
                  <a:pt x="61211" y="64980"/>
                  <a:pt x="62112" y="64847"/>
                  <a:pt x="62712" y="64480"/>
                </a:cubicBezTo>
                <a:cubicBezTo>
                  <a:pt x="63312" y="64079"/>
                  <a:pt x="62045" y="62211"/>
                  <a:pt x="61978" y="61478"/>
                </a:cubicBezTo>
                <a:cubicBezTo>
                  <a:pt x="61911" y="60710"/>
                  <a:pt x="61578" y="59610"/>
                  <a:pt x="61578" y="59143"/>
                </a:cubicBezTo>
                <a:cubicBezTo>
                  <a:pt x="61578" y="58709"/>
                  <a:pt x="62412" y="57742"/>
                  <a:pt x="62278" y="57208"/>
                </a:cubicBezTo>
                <a:cubicBezTo>
                  <a:pt x="62112" y="56674"/>
                  <a:pt x="61077" y="55707"/>
                  <a:pt x="60777" y="55040"/>
                </a:cubicBezTo>
                <a:cubicBezTo>
                  <a:pt x="60477" y="54373"/>
                  <a:pt x="60711" y="49636"/>
                  <a:pt x="60410" y="48735"/>
                </a:cubicBezTo>
                <a:cubicBezTo>
                  <a:pt x="60110" y="47834"/>
                  <a:pt x="58676" y="46267"/>
                  <a:pt x="58442" y="45533"/>
                </a:cubicBezTo>
                <a:cubicBezTo>
                  <a:pt x="58209" y="44766"/>
                  <a:pt x="58142" y="42364"/>
                  <a:pt x="57475" y="40930"/>
                </a:cubicBezTo>
                <a:cubicBezTo>
                  <a:pt x="56808" y="39495"/>
                  <a:pt x="55473" y="35159"/>
                  <a:pt x="55006" y="35092"/>
                </a:cubicBezTo>
                <a:cubicBezTo>
                  <a:pt x="54573" y="35025"/>
                  <a:pt x="53806" y="33024"/>
                  <a:pt x="53505" y="31956"/>
                </a:cubicBezTo>
                <a:cubicBezTo>
                  <a:pt x="53205" y="30889"/>
                  <a:pt x="50970" y="30155"/>
                  <a:pt x="49836" y="29488"/>
                </a:cubicBezTo>
                <a:cubicBezTo>
                  <a:pt x="48702" y="28821"/>
                  <a:pt x="44165" y="26853"/>
                  <a:pt x="43865" y="26786"/>
                </a:cubicBezTo>
                <a:cubicBezTo>
                  <a:pt x="43565" y="26719"/>
                  <a:pt x="43398" y="24718"/>
                  <a:pt x="43165" y="24318"/>
                </a:cubicBezTo>
                <a:cubicBezTo>
                  <a:pt x="42898" y="24017"/>
                  <a:pt x="42564" y="23784"/>
                  <a:pt x="42197" y="23651"/>
                </a:cubicBezTo>
                <a:cubicBezTo>
                  <a:pt x="42564" y="22883"/>
                  <a:pt x="43098" y="20315"/>
                  <a:pt x="43098" y="20315"/>
                </a:cubicBezTo>
                <a:cubicBezTo>
                  <a:pt x="43098" y="20315"/>
                  <a:pt x="45666" y="17479"/>
                  <a:pt x="46133" y="16345"/>
                </a:cubicBezTo>
                <a:cubicBezTo>
                  <a:pt x="46567" y="15244"/>
                  <a:pt x="46067" y="11942"/>
                  <a:pt x="45833" y="11475"/>
                </a:cubicBezTo>
                <a:cubicBezTo>
                  <a:pt x="45600" y="11041"/>
                  <a:pt x="45533" y="8406"/>
                  <a:pt x="45166" y="7606"/>
                </a:cubicBezTo>
                <a:cubicBezTo>
                  <a:pt x="44799" y="6772"/>
                  <a:pt x="42197" y="34"/>
                  <a:pt x="34725" y="0"/>
                </a:cubicBezTo>
                <a:cubicBezTo>
                  <a:pt x="34707" y="0"/>
                  <a:pt x="34688" y="0"/>
                  <a:pt x="34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4"/>
          <p:cNvSpPr/>
          <p:nvPr/>
        </p:nvSpPr>
        <p:spPr>
          <a:xfrm flipH="1">
            <a:off x="3397636" y="2928653"/>
            <a:ext cx="1283403" cy="2175375"/>
          </a:xfrm>
          <a:custGeom>
            <a:rect b="b" l="l" r="r" t="t"/>
            <a:pathLst>
              <a:path extrusionOk="0" h="178896" w="105543">
                <a:moveTo>
                  <a:pt x="85990" y="47333"/>
                </a:moveTo>
                <a:cubicBezTo>
                  <a:pt x="85992" y="47333"/>
                  <a:pt x="85994" y="47334"/>
                  <a:pt x="85996" y="47334"/>
                </a:cubicBezTo>
                <a:cubicBezTo>
                  <a:pt x="86162" y="47401"/>
                  <a:pt x="86563" y="50637"/>
                  <a:pt x="86529" y="50737"/>
                </a:cubicBezTo>
                <a:cubicBezTo>
                  <a:pt x="85748" y="50834"/>
                  <a:pt x="84967" y="50896"/>
                  <a:pt x="84185" y="50896"/>
                </a:cubicBezTo>
                <a:cubicBezTo>
                  <a:pt x="83899" y="50896"/>
                  <a:pt x="83613" y="50888"/>
                  <a:pt x="83327" y="50870"/>
                </a:cubicBezTo>
                <a:cubicBezTo>
                  <a:pt x="83261" y="50672"/>
                  <a:pt x="85779" y="47333"/>
                  <a:pt x="85990" y="47333"/>
                </a:cubicBezTo>
                <a:close/>
                <a:moveTo>
                  <a:pt x="86329" y="51571"/>
                </a:moveTo>
                <a:cubicBezTo>
                  <a:pt x="86396" y="51571"/>
                  <a:pt x="86463" y="52104"/>
                  <a:pt x="86329" y="52171"/>
                </a:cubicBezTo>
                <a:cubicBezTo>
                  <a:pt x="86229" y="52238"/>
                  <a:pt x="83694" y="52338"/>
                  <a:pt x="83694" y="52338"/>
                </a:cubicBezTo>
                <a:cubicBezTo>
                  <a:pt x="83694" y="52338"/>
                  <a:pt x="83561" y="51938"/>
                  <a:pt x="83694" y="51837"/>
                </a:cubicBezTo>
                <a:cubicBezTo>
                  <a:pt x="83827" y="51737"/>
                  <a:pt x="86263" y="51571"/>
                  <a:pt x="86329" y="51571"/>
                </a:cubicBezTo>
                <a:close/>
                <a:moveTo>
                  <a:pt x="38228" y="0"/>
                </a:moveTo>
                <a:cubicBezTo>
                  <a:pt x="31924" y="0"/>
                  <a:pt x="28955" y="3303"/>
                  <a:pt x="28121" y="5404"/>
                </a:cubicBezTo>
                <a:cubicBezTo>
                  <a:pt x="27287" y="7539"/>
                  <a:pt x="26320" y="13210"/>
                  <a:pt x="26386" y="13610"/>
                </a:cubicBezTo>
                <a:cubicBezTo>
                  <a:pt x="26453" y="13977"/>
                  <a:pt x="25986" y="15211"/>
                  <a:pt x="26020" y="15511"/>
                </a:cubicBezTo>
                <a:cubicBezTo>
                  <a:pt x="26053" y="15778"/>
                  <a:pt x="27087" y="16212"/>
                  <a:pt x="27254" y="16379"/>
                </a:cubicBezTo>
                <a:cubicBezTo>
                  <a:pt x="27421" y="16512"/>
                  <a:pt x="29222" y="18680"/>
                  <a:pt x="29222" y="18680"/>
                </a:cubicBezTo>
                <a:cubicBezTo>
                  <a:pt x="29222" y="18680"/>
                  <a:pt x="29689" y="21182"/>
                  <a:pt x="31223" y="21316"/>
                </a:cubicBezTo>
                <a:cubicBezTo>
                  <a:pt x="31490" y="22750"/>
                  <a:pt x="31890" y="24218"/>
                  <a:pt x="32457" y="25585"/>
                </a:cubicBezTo>
                <a:cubicBezTo>
                  <a:pt x="32457" y="25585"/>
                  <a:pt x="32357" y="26553"/>
                  <a:pt x="32291" y="26853"/>
                </a:cubicBezTo>
                <a:cubicBezTo>
                  <a:pt x="32257" y="27120"/>
                  <a:pt x="31890" y="27420"/>
                  <a:pt x="31890" y="27754"/>
                </a:cubicBezTo>
                <a:cubicBezTo>
                  <a:pt x="31890" y="28087"/>
                  <a:pt x="31957" y="29388"/>
                  <a:pt x="31724" y="29388"/>
                </a:cubicBezTo>
                <a:cubicBezTo>
                  <a:pt x="31490" y="29421"/>
                  <a:pt x="31290" y="29488"/>
                  <a:pt x="31090" y="29588"/>
                </a:cubicBezTo>
                <a:cubicBezTo>
                  <a:pt x="30823" y="29321"/>
                  <a:pt x="30456" y="29155"/>
                  <a:pt x="30089" y="29121"/>
                </a:cubicBezTo>
                <a:cubicBezTo>
                  <a:pt x="28121" y="29488"/>
                  <a:pt x="26153" y="29955"/>
                  <a:pt x="24252" y="30589"/>
                </a:cubicBezTo>
                <a:cubicBezTo>
                  <a:pt x="23718" y="30756"/>
                  <a:pt x="23251" y="31123"/>
                  <a:pt x="22984" y="31623"/>
                </a:cubicBezTo>
                <a:cubicBezTo>
                  <a:pt x="22984" y="31623"/>
                  <a:pt x="20449" y="32790"/>
                  <a:pt x="20315" y="33024"/>
                </a:cubicBezTo>
                <a:cubicBezTo>
                  <a:pt x="20215" y="33724"/>
                  <a:pt x="20182" y="34458"/>
                  <a:pt x="20182" y="35192"/>
                </a:cubicBezTo>
                <a:cubicBezTo>
                  <a:pt x="20182" y="35192"/>
                  <a:pt x="17780" y="37961"/>
                  <a:pt x="17280" y="38728"/>
                </a:cubicBezTo>
                <a:cubicBezTo>
                  <a:pt x="16813" y="39462"/>
                  <a:pt x="16112" y="42130"/>
                  <a:pt x="15679" y="42464"/>
                </a:cubicBezTo>
                <a:cubicBezTo>
                  <a:pt x="15245" y="42798"/>
                  <a:pt x="12944" y="46700"/>
                  <a:pt x="12743" y="47134"/>
                </a:cubicBezTo>
                <a:cubicBezTo>
                  <a:pt x="12543" y="47568"/>
                  <a:pt x="10308" y="49302"/>
                  <a:pt x="10208" y="49502"/>
                </a:cubicBezTo>
                <a:cubicBezTo>
                  <a:pt x="10075" y="49736"/>
                  <a:pt x="10308" y="51637"/>
                  <a:pt x="10475" y="52338"/>
                </a:cubicBezTo>
                <a:cubicBezTo>
                  <a:pt x="10642" y="53038"/>
                  <a:pt x="9508" y="53705"/>
                  <a:pt x="9541" y="54072"/>
                </a:cubicBezTo>
                <a:cubicBezTo>
                  <a:pt x="9574" y="55106"/>
                  <a:pt x="9508" y="56107"/>
                  <a:pt x="9274" y="57108"/>
                </a:cubicBezTo>
                <a:cubicBezTo>
                  <a:pt x="9074" y="57642"/>
                  <a:pt x="7973" y="60477"/>
                  <a:pt x="7973" y="60477"/>
                </a:cubicBezTo>
                <a:cubicBezTo>
                  <a:pt x="7973" y="60477"/>
                  <a:pt x="535" y="61111"/>
                  <a:pt x="268" y="61611"/>
                </a:cubicBezTo>
                <a:cubicBezTo>
                  <a:pt x="1" y="62111"/>
                  <a:pt x="234" y="64647"/>
                  <a:pt x="768" y="66915"/>
                </a:cubicBezTo>
                <a:cubicBezTo>
                  <a:pt x="1299" y="69203"/>
                  <a:pt x="2390" y="74721"/>
                  <a:pt x="2861" y="74721"/>
                </a:cubicBezTo>
                <a:cubicBezTo>
                  <a:pt x="2864" y="74721"/>
                  <a:pt x="2867" y="74721"/>
                  <a:pt x="2870" y="74720"/>
                </a:cubicBezTo>
                <a:cubicBezTo>
                  <a:pt x="3359" y="74688"/>
                  <a:pt x="9339" y="71814"/>
                  <a:pt x="9911" y="71814"/>
                </a:cubicBezTo>
                <a:cubicBezTo>
                  <a:pt x="9924" y="71814"/>
                  <a:pt x="9934" y="71816"/>
                  <a:pt x="9941" y="71818"/>
                </a:cubicBezTo>
                <a:cubicBezTo>
                  <a:pt x="10242" y="71952"/>
                  <a:pt x="12543" y="74087"/>
                  <a:pt x="13144" y="74187"/>
                </a:cubicBezTo>
                <a:cubicBezTo>
                  <a:pt x="13334" y="74229"/>
                  <a:pt x="13718" y="74251"/>
                  <a:pt x="14174" y="74251"/>
                </a:cubicBezTo>
                <a:cubicBezTo>
                  <a:pt x="15159" y="74251"/>
                  <a:pt x="16480" y="74148"/>
                  <a:pt x="16913" y="73920"/>
                </a:cubicBezTo>
                <a:cubicBezTo>
                  <a:pt x="17580" y="73620"/>
                  <a:pt x="19315" y="71985"/>
                  <a:pt x="19515" y="71818"/>
                </a:cubicBezTo>
                <a:cubicBezTo>
                  <a:pt x="19593" y="71763"/>
                  <a:pt x="19789" y="71744"/>
                  <a:pt x="20016" y="71744"/>
                </a:cubicBezTo>
                <a:cubicBezTo>
                  <a:pt x="20471" y="71744"/>
                  <a:pt x="21049" y="71818"/>
                  <a:pt x="21049" y="71818"/>
                </a:cubicBezTo>
                <a:lnTo>
                  <a:pt x="20883" y="75454"/>
                </a:lnTo>
                <a:cubicBezTo>
                  <a:pt x="20516" y="75888"/>
                  <a:pt x="20149" y="76322"/>
                  <a:pt x="19748" y="76689"/>
                </a:cubicBezTo>
                <a:cubicBezTo>
                  <a:pt x="19415" y="76989"/>
                  <a:pt x="19582" y="79257"/>
                  <a:pt x="19648" y="79857"/>
                </a:cubicBezTo>
                <a:cubicBezTo>
                  <a:pt x="19682" y="80458"/>
                  <a:pt x="19648" y="85128"/>
                  <a:pt x="19648" y="85595"/>
                </a:cubicBezTo>
                <a:cubicBezTo>
                  <a:pt x="19648" y="86095"/>
                  <a:pt x="20015" y="87330"/>
                  <a:pt x="20282" y="87430"/>
                </a:cubicBezTo>
                <a:cubicBezTo>
                  <a:pt x="20549" y="87563"/>
                  <a:pt x="20182" y="88464"/>
                  <a:pt x="20115" y="88697"/>
                </a:cubicBezTo>
                <a:cubicBezTo>
                  <a:pt x="20082" y="89765"/>
                  <a:pt x="20082" y="90832"/>
                  <a:pt x="20115" y="91899"/>
                </a:cubicBezTo>
                <a:cubicBezTo>
                  <a:pt x="20182" y="92266"/>
                  <a:pt x="19215" y="95435"/>
                  <a:pt x="19048" y="95902"/>
                </a:cubicBezTo>
                <a:cubicBezTo>
                  <a:pt x="18881" y="96403"/>
                  <a:pt x="18381" y="98738"/>
                  <a:pt x="18447" y="99271"/>
                </a:cubicBezTo>
                <a:cubicBezTo>
                  <a:pt x="18514" y="99805"/>
                  <a:pt x="17580" y="100906"/>
                  <a:pt x="17580" y="101606"/>
                </a:cubicBezTo>
                <a:cubicBezTo>
                  <a:pt x="17580" y="102307"/>
                  <a:pt x="17313" y="107210"/>
                  <a:pt x="17380" y="107511"/>
                </a:cubicBezTo>
                <a:cubicBezTo>
                  <a:pt x="17413" y="107844"/>
                  <a:pt x="16646" y="109312"/>
                  <a:pt x="16613" y="109979"/>
                </a:cubicBezTo>
                <a:cubicBezTo>
                  <a:pt x="16546" y="110613"/>
                  <a:pt x="16646" y="112781"/>
                  <a:pt x="16946" y="113181"/>
                </a:cubicBezTo>
                <a:cubicBezTo>
                  <a:pt x="17213" y="113548"/>
                  <a:pt x="16713" y="114015"/>
                  <a:pt x="16713" y="114015"/>
                </a:cubicBezTo>
                <a:cubicBezTo>
                  <a:pt x="16713" y="114015"/>
                  <a:pt x="16713" y="115450"/>
                  <a:pt x="16780" y="116017"/>
                </a:cubicBezTo>
                <a:cubicBezTo>
                  <a:pt x="16913" y="116684"/>
                  <a:pt x="17213" y="117351"/>
                  <a:pt x="17647" y="117918"/>
                </a:cubicBezTo>
                <a:cubicBezTo>
                  <a:pt x="17914" y="118185"/>
                  <a:pt x="17513" y="119152"/>
                  <a:pt x="17380" y="119519"/>
                </a:cubicBezTo>
                <a:cubicBezTo>
                  <a:pt x="17213" y="119920"/>
                  <a:pt x="17647" y="121554"/>
                  <a:pt x="17647" y="121554"/>
                </a:cubicBezTo>
                <a:cubicBezTo>
                  <a:pt x="17247" y="121988"/>
                  <a:pt x="16913" y="122521"/>
                  <a:pt x="16646" y="123055"/>
                </a:cubicBezTo>
                <a:cubicBezTo>
                  <a:pt x="16346" y="123822"/>
                  <a:pt x="16279" y="126057"/>
                  <a:pt x="16346" y="126591"/>
                </a:cubicBezTo>
                <a:cubicBezTo>
                  <a:pt x="16379" y="127125"/>
                  <a:pt x="15245" y="127558"/>
                  <a:pt x="15145" y="127892"/>
                </a:cubicBezTo>
                <a:cubicBezTo>
                  <a:pt x="15045" y="128659"/>
                  <a:pt x="15078" y="129460"/>
                  <a:pt x="15178" y="130227"/>
                </a:cubicBezTo>
                <a:cubicBezTo>
                  <a:pt x="15312" y="130927"/>
                  <a:pt x="14978" y="131461"/>
                  <a:pt x="14978" y="131961"/>
                </a:cubicBezTo>
                <a:cubicBezTo>
                  <a:pt x="14978" y="132428"/>
                  <a:pt x="13878" y="133696"/>
                  <a:pt x="13711" y="134263"/>
                </a:cubicBezTo>
                <a:cubicBezTo>
                  <a:pt x="13544" y="134864"/>
                  <a:pt x="13944" y="136398"/>
                  <a:pt x="13878" y="136898"/>
                </a:cubicBezTo>
                <a:cubicBezTo>
                  <a:pt x="13844" y="137365"/>
                  <a:pt x="13277" y="140801"/>
                  <a:pt x="13244" y="141402"/>
                </a:cubicBezTo>
                <a:cubicBezTo>
                  <a:pt x="13177" y="142002"/>
                  <a:pt x="12310" y="144470"/>
                  <a:pt x="12643" y="145338"/>
                </a:cubicBezTo>
                <a:cubicBezTo>
                  <a:pt x="12977" y="146205"/>
                  <a:pt x="14311" y="146372"/>
                  <a:pt x="14478" y="146705"/>
                </a:cubicBezTo>
                <a:cubicBezTo>
                  <a:pt x="14645" y="147039"/>
                  <a:pt x="14745" y="148006"/>
                  <a:pt x="15178" y="148206"/>
                </a:cubicBezTo>
                <a:cubicBezTo>
                  <a:pt x="15612" y="148440"/>
                  <a:pt x="15879" y="149674"/>
                  <a:pt x="16213" y="150608"/>
                </a:cubicBezTo>
                <a:cubicBezTo>
                  <a:pt x="16613" y="152109"/>
                  <a:pt x="16913" y="153610"/>
                  <a:pt x="17046" y="155178"/>
                </a:cubicBezTo>
                <a:cubicBezTo>
                  <a:pt x="17113" y="156045"/>
                  <a:pt x="17480" y="160182"/>
                  <a:pt x="17547" y="160482"/>
                </a:cubicBezTo>
                <a:cubicBezTo>
                  <a:pt x="17614" y="160782"/>
                  <a:pt x="17313" y="161749"/>
                  <a:pt x="17147" y="161783"/>
                </a:cubicBezTo>
                <a:cubicBezTo>
                  <a:pt x="17013" y="161850"/>
                  <a:pt x="16880" y="162917"/>
                  <a:pt x="16880" y="163517"/>
                </a:cubicBezTo>
                <a:cubicBezTo>
                  <a:pt x="16880" y="164118"/>
                  <a:pt x="15412" y="167387"/>
                  <a:pt x="14711" y="168554"/>
                </a:cubicBezTo>
                <a:cubicBezTo>
                  <a:pt x="14011" y="169755"/>
                  <a:pt x="12376" y="173224"/>
                  <a:pt x="12210" y="173491"/>
                </a:cubicBezTo>
                <a:cubicBezTo>
                  <a:pt x="12043" y="173758"/>
                  <a:pt x="12010" y="175726"/>
                  <a:pt x="12210" y="176260"/>
                </a:cubicBezTo>
                <a:cubicBezTo>
                  <a:pt x="12440" y="176820"/>
                  <a:pt x="14888" y="178228"/>
                  <a:pt x="16201" y="178228"/>
                </a:cubicBezTo>
                <a:cubicBezTo>
                  <a:pt x="16216" y="178228"/>
                  <a:pt x="16231" y="178228"/>
                  <a:pt x="16246" y="178228"/>
                </a:cubicBezTo>
                <a:cubicBezTo>
                  <a:pt x="21450" y="177994"/>
                  <a:pt x="22851" y="175726"/>
                  <a:pt x="22917" y="175192"/>
                </a:cubicBezTo>
                <a:cubicBezTo>
                  <a:pt x="22951" y="174659"/>
                  <a:pt x="22917" y="171757"/>
                  <a:pt x="22917" y="171757"/>
                </a:cubicBezTo>
                <a:cubicBezTo>
                  <a:pt x="23951" y="171490"/>
                  <a:pt x="25186" y="170289"/>
                  <a:pt x="25252" y="169822"/>
                </a:cubicBezTo>
                <a:cubicBezTo>
                  <a:pt x="25286" y="169322"/>
                  <a:pt x="25086" y="167087"/>
                  <a:pt x="25019" y="166453"/>
                </a:cubicBezTo>
                <a:cubicBezTo>
                  <a:pt x="24885" y="164618"/>
                  <a:pt x="24885" y="162750"/>
                  <a:pt x="25019" y="160916"/>
                </a:cubicBezTo>
                <a:cubicBezTo>
                  <a:pt x="25252" y="158581"/>
                  <a:pt x="25386" y="151976"/>
                  <a:pt x="25386" y="151976"/>
                </a:cubicBezTo>
                <a:cubicBezTo>
                  <a:pt x="25386" y="151976"/>
                  <a:pt x="26220" y="151575"/>
                  <a:pt x="26653" y="151309"/>
                </a:cubicBezTo>
                <a:cubicBezTo>
                  <a:pt x="27054" y="151042"/>
                  <a:pt x="28488" y="150441"/>
                  <a:pt x="28655" y="150074"/>
                </a:cubicBezTo>
                <a:cubicBezTo>
                  <a:pt x="28822" y="149541"/>
                  <a:pt x="28721" y="148974"/>
                  <a:pt x="28455" y="148507"/>
                </a:cubicBezTo>
                <a:cubicBezTo>
                  <a:pt x="28154" y="148206"/>
                  <a:pt x="28221" y="147506"/>
                  <a:pt x="28154" y="147206"/>
                </a:cubicBezTo>
                <a:cubicBezTo>
                  <a:pt x="28121" y="146872"/>
                  <a:pt x="28555" y="145571"/>
                  <a:pt x="28721" y="144804"/>
                </a:cubicBezTo>
                <a:cubicBezTo>
                  <a:pt x="28888" y="144037"/>
                  <a:pt x="28922" y="142269"/>
                  <a:pt x="28755" y="141935"/>
                </a:cubicBezTo>
                <a:cubicBezTo>
                  <a:pt x="28588" y="141602"/>
                  <a:pt x="28221" y="141235"/>
                  <a:pt x="28221" y="141001"/>
                </a:cubicBezTo>
                <a:cubicBezTo>
                  <a:pt x="28221" y="140401"/>
                  <a:pt x="28321" y="139834"/>
                  <a:pt x="28555" y="139267"/>
                </a:cubicBezTo>
                <a:cubicBezTo>
                  <a:pt x="28822" y="138800"/>
                  <a:pt x="28888" y="137065"/>
                  <a:pt x="28755" y="136164"/>
                </a:cubicBezTo>
                <a:cubicBezTo>
                  <a:pt x="28655" y="135297"/>
                  <a:pt x="28388" y="134163"/>
                  <a:pt x="28388" y="133663"/>
                </a:cubicBezTo>
                <a:cubicBezTo>
                  <a:pt x="28388" y="133196"/>
                  <a:pt x="28721" y="131394"/>
                  <a:pt x="28721" y="131394"/>
                </a:cubicBezTo>
                <a:cubicBezTo>
                  <a:pt x="30022" y="130260"/>
                  <a:pt x="30556" y="127825"/>
                  <a:pt x="30723" y="127325"/>
                </a:cubicBezTo>
                <a:cubicBezTo>
                  <a:pt x="30890" y="126858"/>
                  <a:pt x="32457" y="125223"/>
                  <a:pt x="32357" y="124690"/>
                </a:cubicBezTo>
                <a:cubicBezTo>
                  <a:pt x="32224" y="124123"/>
                  <a:pt x="31924" y="121587"/>
                  <a:pt x="31857" y="120987"/>
                </a:cubicBezTo>
                <a:cubicBezTo>
                  <a:pt x="31790" y="120387"/>
                  <a:pt x="31924" y="117685"/>
                  <a:pt x="32057" y="117218"/>
                </a:cubicBezTo>
                <a:cubicBezTo>
                  <a:pt x="32224" y="116784"/>
                  <a:pt x="33858" y="115783"/>
                  <a:pt x="34292" y="115049"/>
                </a:cubicBezTo>
                <a:cubicBezTo>
                  <a:pt x="34726" y="114349"/>
                  <a:pt x="34292" y="109846"/>
                  <a:pt x="34292" y="109846"/>
                </a:cubicBezTo>
                <a:cubicBezTo>
                  <a:pt x="34692" y="109412"/>
                  <a:pt x="35093" y="108978"/>
                  <a:pt x="35426" y="108511"/>
                </a:cubicBezTo>
                <a:cubicBezTo>
                  <a:pt x="35827" y="107944"/>
                  <a:pt x="37561" y="104175"/>
                  <a:pt x="37828" y="103941"/>
                </a:cubicBezTo>
                <a:cubicBezTo>
                  <a:pt x="38028" y="103791"/>
                  <a:pt x="38810" y="103773"/>
                  <a:pt x="39259" y="103773"/>
                </a:cubicBezTo>
                <a:cubicBezTo>
                  <a:pt x="39408" y="103773"/>
                  <a:pt x="39521" y="103775"/>
                  <a:pt x="39563" y="103775"/>
                </a:cubicBezTo>
                <a:cubicBezTo>
                  <a:pt x="39729" y="103775"/>
                  <a:pt x="39663" y="106810"/>
                  <a:pt x="39729" y="107144"/>
                </a:cubicBezTo>
                <a:cubicBezTo>
                  <a:pt x="39763" y="107477"/>
                  <a:pt x="40030" y="112881"/>
                  <a:pt x="40130" y="113548"/>
                </a:cubicBezTo>
                <a:cubicBezTo>
                  <a:pt x="40230" y="114182"/>
                  <a:pt x="40797" y="116417"/>
                  <a:pt x="41164" y="116751"/>
                </a:cubicBezTo>
                <a:cubicBezTo>
                  <a:pt x="41531" y="117084"/>
                  <a:pt x="43132" y="117351"/>
                  <a:pt x="43332" y="117718"/>
                </a:cubicBezTo>
                <a:cubicBezTo>
                  <a:pt x="43565" y="118118"/>
                  <a:pt x="43565" y="120220"/>
                  <a:pt x="43565" y="120653"/>
                </a:cubicBezTo>
                <a:cubicBezTo>
                  <a:pt x="43565" y="121054"/>
                  <a:pt x="44399" y="124289"/>
                  <a:pt x="44399" y="124289"/>
                </a:cubicBezTo>
                <a:cubicBezTo>
                  <a:pt x="44399" y="124289"/>
                  <a:pt x="44066" y="126057"/>
                  <a:pt x="43899" y="127191"/>
                </a:cubicBezTo>
                <a:cubicBezTo>
                  <a:pt x="43732" y="128326"/>
                  <a:pt x="44733" y="130460"/>
                  <a:pt x="45367" y="131094"/>
                </a:cubicBezTo>
                <a:cubicBezTo>
                  <a:pt x="46000" y="131861"/>
                  <a:pt x="46534" y="132729"/>
                  <a:pt x="46934" y="133663"/>
                </a:cubicBezTo>
                <a:cubicBezTo>
                  <a:pt x="47035" y="133930"/>
                  <a:pt x="46701" y="134697"/>
                  <a:pt x="46401" y="134730"/>
                </a:cubicBezTo>
                <a:cubicBezTo>
                  <a:pt x="46067" y="134797"/>
                  <a:pt x="46000" y="136031"/>
                  <a:pt x="45967" y="136531"/>
                </a:cubicBezTo>
                <a:cubicBezTo>
                  <a:pt x="45934" y="136998"/>
                  <a:pt x="45867" y="137666"/>
                  <a:pt x="46301" y="138099"/>
                </a:cubicBezTo>
                <a:cubicBezTo>
                  <a:pt x="46734" y="138533"/>
                  <a:pt x="46701" y="139667"/>
                  <a:pt x="46801" y="140101"/>
                </a:cubicBezTo>
                <a:cubicBezTo>
                  <a:pt x="46868" y="140534"/>
                  <a:pt x="47435" y="142769"/>
                  <a:pt x="47768" y="142936"/>
                </a:cubicBezTo>
                <a:cubicBezTo>
                  <a:pt x="48102" y="143069"/>
                  <a:pt x="48169" y="144270"/>
                  <a:pt x="48169" y="144771"/>
                </a:cubicBezTo>
                <a:cubicBezTo>
                  <a:pt x="48169" y="145271"/>
                  <a:pt x="47268" y="145905"/>
                  <a:pt x="47001" y="146238"/>
                </a:cubicBezTo>
                <a:cubicBezTo>
                  <a:pt x="46701" y="146572"/>
                  <a:pt x="46868" y="147539"/>
                  <a:pt x="47035" y="148407"/>
                </a:cubicBezTo>
                <a:cubicBezTo>
                  <a:pt x="47201" y="149274"/>
                  <a:pt x="49003" y="150842"/>
                  <a:pt x="49169" y="150842"/>
                </a:cubicBezTo>
                <a:cubicBezTo>
                  <a:pt x="49303" y="150842"/>
                  <a:pt x="49570" y="155578"/>
                  <a:pt x="49803" y="158447"/>
                </a:cubicBezTo>
                <a:cubicBezTo>
                  <a:pt x="50037" y="161316"/>
                  <a:pt x="49803" y="166486"/>
                  <a:pt x="49803" y="166486"/>
                </a:cubicBezTo>
                <a:cubicBezTo>
                  <a:pt x="49036" y="167554"/>
                  <a:pt x="49036" y="169555"/>
                  <a:pt x="49203" y="170122"/>
                </a:cubicBezTo>
                <a:cubicBezTo>
                  <a:pt x="49370" y="170656"/>
                  <a:pt x="51104" y="171857"/>
                  <a:pt x="51371" y="172324"/>
                </a:cubicBezTo>
                <a:cubicBezTo>
                  <a:pt x="51638" y="172824"/>
                  <a:pt x="51771" y="174659"/>
                  <a:pt x="51971" y="175759"/>
                </a:cubicBezTo>
                <a:cubicBezTo>
                  <a:pt x="52172" y="176827"/>
                  <a:pt x="55007" y="178895"/>
                  <a:pt x="57776" y="178895"/>
                </a:cubicBezTo>
                <a:cubicBezTo>
                  <a:pt x="60544" y="178895"/>
                  <a:pt x="62012" y="177561"/>
                  <a:pt x="62379" y="177060"/>
                </a:cubicBezTo>
                <a:cubicBezTo>
                  <a:pt x="62779" y="176560"/>
                  <a:pt x="62546" y="174025"/>
                  <a:pt x="62212" y="173191"/>
                </a:cubicBezTo>
                <a:cubicBezTo>
                  <a:pt x="61912" y="172390"/>
                  <a:pt x="60177" y="169455"/>
                  <a:pt x="59143" y="167554"/>
                </a:cubicBezTo>
                <a:cubicBezTo>
                  <a:pt x="58276" y="165986"/>
                  <a:pt x="57809" y="164251"/>
                  <a:pt x="57776" y="162450"/>
                </a:cubicBezTo>
                <a:cubicBezTo>
                  <a:pt x="57842" y="161483"/>
                  <a:pt x="58443" y="157313"/>
                  <a:pt x="58443" y="156546"/>
                </a:cubicBezTo>
                <a:lnTo>
                  <a:pt x="58443" y="151042"/>
                </a:lnTo>
                <a:cubicBezTo>
                  <a:pt x="59010" y="150842"/>
                  <a:pt x="59577" y="150608"/>
                  <a:pt x="60111" y="150275"/>
                </a:cubicBezTo>
                <a:cubicBezTo>
                  <a:pt x="60477" y="149974"/>
                  <a:pt x="61979" y="148373"/>
                  <a:pt x="62045" y="147473"/>
                </a:cubicBezTo>
                <a:cubicBezTo>
                  <a:pt x="62112" y="146539"/>
                  <a:pt x="62979" y="145037"/>
                  <a:pt x="62979" y="144470"/>
                </a:cubicBezTo>
                <a:cubicBezTo>
                  <a:pt x="62913" y="143370"/>
                  <a:pt x="62546" y="142269"/>
                  <a:pt x="61945" y="141335"/>
                </a:cubicBezTo>
                <a:cubicBezTo>
                  <a:pt x="61178" y="140301"/>
                  <a:pt x="59677" y="139500"/>
                  <a:pt x="59543" y="139000"/>
                </a:cubicBezTo>
                <a:cubicBezTo>
                  <a:pt x="59443" y="138499"/>
                  <a:pt x="59043" y="137432"/>
                  <a:pt x="59143" y="136998"/>
                </a:cubicBezTo>
                <a:cubicBezTo>
                  <a:pt x="59210" y="136565"/>
                  <a:pt x="59443" y="134663"/>
                  <a:pt x="59443" y="134230"/>
                </a:cubicBezTo>
                <a:cubicBezTo>
                  <a:pt x="59443" y="133796"/>
                  <a:pt x="58710" y="132862"/>
                  <a:pt x="58376" y="132095"/>
                </a:cubicBezTo>
                <a:cubicBezTo>
                  <a:pt x="58042" y="131361"/>
                  <a:pt x="58409" y="129360"/>
                  <a:pt x="58409" y="128326"/>
                </a:cubicBezTo>
                <a:cubicBezTo>
                  <a:pt x="58409" y="127291"/>
                  <a:pt x="57675" y="124389"/>
                  <a:pt x="57342" y="123589"/>
                </a:cubicBezTo>
                <a:cubicBezTo>
                  <a:pt x="57008" y="122788"/>
                  <a:pt x="57008" y="118218"/>
                  <a:pt x="57008" y="118218"/>
                </a:cubicBezTo>
                <a:cubicBezTo>
                  <a:pt x="57008" y="118218"/>
                  <a:pt x="59010" y="116917"/>
                  <a:pt x="59944" y="115850"/>
                </a:cubicBezTo>
                <a:cubicBezTo>
                  <a:pt x="60844" y="114749"/>
                  <a:pt x="60544" y="114215"/>
                  <a:pt x="60211" y="113348"/>
                </a:cubicBezTo>
                <a:cubicBezTo>
                  <a:pt x="59877" y="112447"/>
                  <a:pt x="60578" y="111880"/>
                  <a:pt x="60811" y="110846"/>
                </a:cubicBezTo>
                <a:cubicBezTo>
                  <a:pt x="61011" y="109779"/>
                  <a:pt x="59877" y="108812"/>
                  <a:pt x="59777" y="108378"/>
                </a:cubicBezTo>
                <a:cubicBezTo>
                  <a:pt x="59577" y="107744"/>
                  <a:pt x="59577" y="107077"/>
                  <a:pt x="59810" y="106443"/>
                </a:cubicBezTo>
                <a:cubicBezTo>
                  <a:pt x="60144" y="105609"/>
                  <a:pt x="59410" y="103174"/>
                  <a:pt x="59076" y="102540"/>
                </a:cubicBezTo>
                <a:cubicBezTo>
                  <a:pt x="58710" y="101873"/>
                  <a:pt x="59477" y="101606"/>
                  <a:pt x="59710" y="101139"/>
                </a:cubicBezTo>
                <a:cubicBezTo>
                  <a:pt x="59944" y="100639"/>
                  <a:pt x="59610" y="99405"/>
                  <a:pt x="59343" y="98838"/>
                </a:cubicBezTo>
                <a:cubicBezTo>
                  <a:pt x="59076" y="98304"/>
                  <a:pt x="59177" y="96403"/>
                  <a:pt x="59076" y="95202"/>
                </a:cubicBezTo>
                <a:cubicBezTo>
                  <a:pt x="58943" y="94234"/>
                  <a:pt x="59043" y="93267"/>
                  <a:pt x="59277" y="92333"/>
                </a:cubicBezTo>
                <a:cubicBezTo>
                  <a:pt x="59510" y="91633"/>
                  <a:pt x="59177" y="89231"/>
                  <a:pt x="58943" y="89031"/>
                </a:cubicBezTo>
                <a:cubicBezTo>
                  <a:pt x="58743" y="88797"/>
                  <a:pt x="58543" y="87296"/>
                  <a:pt x="58676" y="86963"/>
                </a:cubicBezTo>
                <a:cubicBezTo>
                  <a:pt x="58843" y="86629"/>
                  <a:pt x="59243" y="84728"/>
                  <a:pt x="59076" y="84061"/>
                </a:cubicBezTo>
                <a:cubicBezTo>
                  <a:pt x="58910" y="83360"/>
                  <a:pt x="58409" y="81392"/>
                  <a:pt x="58142" y="80625"/>
                </a:cubicBezTo>
                <a:cubicBezTo>
                  <a:pt x="57876" y="79857"/>
                  <a:pt x="58476" y="79057"/>
                  <a:pt x="58810" y="78623"/>
                </a:cubicBezTo>
                <a:cubicBezTo>
                  <a:pt x="59110" y="78190"/>
                  <a:pt x="58843" y="77389"/>
                  <a:pt x="58676" y="76989"/>
                </a:cubicBezTo>
                <a:cubicBezTo>
                  <a:pt x="58509" y="76622"/>
                  <a:pt x="57075" y="74954"/>
                  <a:pt x="57208" y="74454"/>
                </a:cubicBezTo>
                <a:cubicBezTo>
                  <a:pt x="57372" y="73963"/>
                  <a:pt x="56958" y="69879"/>
                  <a:pt x="57068" y="69879"/>
                </a:cubicBezTo>
                <a:cubicBezTo>
                  <a:pt x="57070" y="69879"/>
                  <a:pt x="57072" y="69880"/>
                  <a:pt x="57075" y="69884"/>
                </a:cubicBezTo>
                <a:cubicBezTo>
                  <a:pt x="57169" y="70040"/>
                  <a:pt x="59463" y="71370"/>
                  <a:pt x="60105" y="71370"/>
                </a:cubicBezTo>
                <a:cubicBezTo>
                  <a:pt x="60148" y="71370"/>
                  <a:pt x="60184" y="71364"/>
                  <a:pt x="60211" y="71351"/>
                </a:cubicBezTo>
                <a:cubicBezTo>
                  <a:pt x="60268" y="71325"/>
                  <a:pt x="60339" y="71314"/>
                  <a:pt x="60422" y="71314"/>
                </a:cubicBezTo>
                <a:cubicBezTo>
                  <a:pt x="60794" y="71314"/>
                  <a:pt x="61381" y="71535"/>
                  <a:pt x="61761" y="71535"/>
                </a:cubicBezTo>
                <a:cubicBezTo>
                  <a:pt x="61935" y="71535"/>
                  <a:pt x="62066" y="71489"/>
                  <a:pt x="62112" y="71351"/>
                </a:cubicBezTo>
                <a:cubicBezTo>
                  <a:pt x="62279" y="70851"/>
                  <a:pt x="64881" y="70384"/>
                  <a:pt x="65481" y="69950"/>
                </a:cubicBezTo>
                <a:cubicBezTo>
                  <a:pt x="66081" y="69517"/>
                  <a:pt x="66649" y="69350"/>
                  <a:pt x="66649" y="68616"/>
                </a:cubicBezTo>
                <a:cubicBezTo>
                  <a:pt x="66649" y="67916"/>
                  <a:pt x="66615" y="66581"/>
                  <a:pt x="66548" y="65914"/>
                </a:cubicBezTo>
                <a:cubicBezTo>
                  <a:pt x="66515" y="65280"/>
                  <a:pt x="67216" y="65214"/>
                  <a:pt x="67316" y="64913"/>
                </a:cubicBezTo>
                <a:cubicBezTo>
                  <a:pt x="67416" y="64580"/>
                  <a:pt x="67683" y="63613"/>
                  <a:pt x="67416" y="63279"/>
                </a:cubicBezTo>
                <a:cubicBezTo>
                  <a:pt x="67149" y="62945"/>
                  <a:pt x="67049" y="61645"/>
                  <a:pt x="67049" y="61644"/>
                </a:cubicBezTo>
                <a:lnTo>
                  <a:pt x="67049" y="61644"/>
                </a:lnTo>
                <a:cubicBezTo>
                  <a:pt x="67049" y="61644"/>
                  <a:pt x="67642" y="61793"/>
                  <a:pt x="68166" y="61793"/>
                </a:cubicBezTo>
                <a:cubicBezTo>
                  <a:pt x="68428" y="61793"/>
                  <a:pt x="68672" y="61756"/>
                  <a:pt x="68817" y="61644"/>
                </a:cubicBezTo>
                <a:cubicBezTo>
                  <a:pt x="69250" y="61311"/>
                  <a:pt x="70018" y="59810"/>
                  <a:pt x="70018" y="59810"/>
                </a:cubicBezTo>
                <a:cubicBezTo>
                  <a:pt x="70018" y="59810"/>
                  <a:pt x="71085" y="59825"/>
                  <a:pt x="72083" y="59825"/>
                </a:cubicBezTo>
                <a:cubicBezTo>
                  <a:pt x="72582" y="59825"/>
                  <a:pt x="73064" y="59821"/>
                  <a:pt x="73387" y="59810"/>
                </a:cubicBezTo>
                <a:cubicBezTo>
                  <a:pt x="75155" y="59776"/>
                  <a:pt x="74421" y="57708"/>
                  <a:pt x="74421" y="57708"/>
                </a:cubicBezTo>
                <a:cubicBezTo>
                  <a:pt x="74421" y="57708"/>
                  <a:pt x="81693" y="56541"/>
                  <a:pt x="81859" y="56374"/>
                </a:cubicBezTo>
                <a:cubicBezTo>
                  <a:pt x="82060" y="55940"/>
                  <a:pt x="82226" y="55507"/>
                  <a:pt x="82326" y="55040"/>
                </a:cubicBezTo>
                <a:cubicBezTo>
                  <a:pt x="82593" y="54973"/>
                  <a:pt x="82827" y="54940"/>
                  <a:pt x="83094" y="54906"/>
                </a:cubicBezTo>
                <a:cubicBezTo>
                  <a:pt x="83327" y="54906"/>
                  <a:pt x="83194" y="55940"/>
                  <a:pt x="83260" y="56808"/>
                </a:cubicBezTo>
                <a:cubicBezTo>
                  <a:pt x="83316" y="57524"/>
                  <a:pt x="83393" y="57694"/>
                  <a:pt x="83532" y="57694"/>
                </a:cubicBezTo>
                <a:cubicBezTo>
                  <a:pt x="83561" y="57694"/>
                  <a:pt x="83592" y="57687"/>
                  <a:pt x="83627" y="57675"/>
                </a:cubicBezTo>
                <a:cubicBezTo>
                  <a:pt x="83861" y="57642"/>
                  <a:pt x="83861" y="54206"/>
                  <a:pt x="83861" y="54206"/>
                </a:cubicBezTo>
                <a:lnTo>
                  <a:pt x="86763" y="53872"/>
                </a:lnTo>
                <a:lnTo>
                  <a:pt x="87030" y="55040"/>
                </a:lnTo>
                <a:cubicBezTo>
                  <a:pt x="87030" y="55040"/>
                  <a:pt x="87415" y="55099"/>
                  <a:pt x="87692" y="55099"/>
                </a:cubicBezTo>
                <a:cubicBezTo>
                  <a:pt x="87830" y="55099"/>
                  <a:pt x="87942" y="55084"/>
                  <a:pt x="87964" y="55040"/>
                </a:cubicBezTo>
                <a:cubicBezTo>
                  <a:pt x="87897" y="54539"/>
                  <a:pt x="87797" y="54039"/>
                  <a:pt x="87630" y="53572"/>
                </a:cubicBezTo>
                <a:cubicBezTo>
                  <a:pt x="87630" y="53572"/>
                  <a:pt x="105109" y="51571"/>
                  <a:pt x="105309" y="51437"/>
                </a:cubicBezTo>
                <a:cubicBezTo>
                  <a:pt x="105543" y="51337"/>
                  <a:pt x="105476" y="49736"/>
                  <a:pt x="105376" y="49502"/>
                </a:cubicBezTo>
                <a:cubicBezTo>
                  <a:pt x="105372" y="49494"/>
                  <a:pt x="105333" y="49489"/>
                  <a:pt x="105262" y="49489"/>
                </a:cubicBezTo>
                <a:cubicBezTo>
                  <a:pt x="103730" y="49489"/>
                  <a:pt x="87363" y="51471"/>
                  <a:pt x="87363" y="51471"/>
                </a:cubicBezTo>
                <a:cubicBezTo>
                  <a:pt x="87363" y="51471"/>
                  <a:pt x="86663" y="46700"/>
                  <a:pt x="86663" y="46200"/>
                </a:cubicBezTo>
                <a:cubicBezTo>
                  <a:pt x="86663" y="45700"/>
                  <a:pt x="85996" y="45766"/>
                  <a:pt x="85796" y="45700"/>
                </a:cubicBezTo>
                <a:cubicBezTo>
                  <a:pt x="85794" y="45699"/>
                  <a:pt x="85793" y="45699"/>
                  <a:pt x="85791" y="45699"/>
                </a:cubicBezTo>
                <a:cubicBezTo>
                  <a:pt x="85523" y="45699"/>
                  <a:pt x="82226" y="51304"/>
                  <a:pt x="82226" y="51304"/>
                </a:cubicBezTo>
                <a:lnTo>
                  <a:pt x="81826" y="51404"/>
                </a:lnTo>
                <a:cubicBezTo>
                  <a:pt x="81626" y="51137"/>
                  <a:pt x="81326" y="50937"/>
                  <a:pt x="80992" y="50903"/>
                </a:cubicBezTo>
                <a:cubicBezTo>
                  <a:pt x="80525" y="50903"/>
                  <a:pt x="68517" y="52171"/>
                  <a:pt x="68517" y="52171"/>
                </a:cubicBezTo>
                <a:cubicBezTo>
                  <a:pt x="68283" y="51837"/>
                  <a:pt x="67983" y="51604"/>
                  <a:pt x="67649" y="51404"/>
                </a:cubicBezTo>
                <a:cubicBezTo>
                  <a:pt x="67592" y="51380"/>
                  <a:pt x="67517" y="51370"/>
                  <a:pt x="67431" y="51370"/>
                </a:cubicBezTo>
                <a:cubicBezTo>
                  <a:pt x="66913" y="51370"/>
                  <a:pt x="65981" y="51737"/>
                  <a:pt x="65981" y="51737"/>
                </a:cubicBezTo>
                <a:cubicBezTo>
                  <a:pt x="65694" y="51409"/>
                  <a:pt x="65091" y="51346"/>
                  <a:pt x="64669" y="51346"/>
                </a:cubicBezTo>
                <a:cubicBezTo>
                  <a:pt x="64406" y="51346"/>
                  <a:pt x="64213" y="51370"/>
                  <a:pt x="64213" y="51370"/>
                </a:cubicBezTo>
                <a:cubicBezTo>
                  <a:pt x="63980" y="50803"/>
                  <a:pt x="62946" y="50436"/>
                  <a:pt x="62946" y="50436"/>
                </a:cubicBezTo>
                <a:cubicBezTo>
                  <a:pt x="62946" y="50003"/>
                  <a:pt x="61311" y="48635"/>
                  <a:pt x="61345" y="48268"/>
                </a:cubicBezTo>
                <a:cubicBezTo>
                  <a:pt x="61345" y="47901"/>
                  <a:pt x="61145" y="46734"/>
                  <a:pt x="61311" y="46100"/>
                </a:cubicBezTo>
                <a:cubicBezTo>
                  <a:pt x="61478" y="45433"/>
                  <a:pt x="60678" y="44465"/>
                  <a:pt x="60611" y="44032"/>
                </a:cubicBezTo>
                <a:cubicBezTo>
                  <a:pt x="60544" y="43598"/>
                  <a:pt x="60511" y="41063"/>
                  <a:pt x="60010" y="39762"/>
                </a:cubicBezTo>
                <a:cubicBezTo>
                  <a:pt x="59543" y="38461"/>
                  <a:pt x="57642" y="35459"/>
                  <a:pt x="57409" y="35125"/>
                </a:cubicBezTo>
                <a:cubicBezTo>
                  <a:pt x="57175" y="34825"/>
                  <a:pt x="57742" y="32424"/>
                  <a:pt x="57409" y="32090"/>
                </a:cubicBezTo>
                <a:cubicBezTo>
                  <a:pt x="57075" y="31756"/>
                  <a:pt x="54306" y="30856"/>
                  <a:pt x="54306" y="30856"/>
                </a:cubicBezTo>
                <a:cubicBezTo>
                  <a:pt x="54006" y="30422"/>
                  <a:pt x="53606" y="30055"/>
                  <a:pt x="53139" y="29755"/>
                </a:cubicBezTo>
                <a:cubicBezTo>
                  <a:pt x="52472" y="29455"/>
                  <a:pt x="47935" y="27754"/>
                  <a:pt x="47602" y="27720"/>
                </a:cubicBezTo>
                <a:cubicBezTo>
                  <a:pt x="47588" y="27718"/>
                  <a:pt x="47574" y="27716"/>
                  <a:pt x="47559" y="27716"/>
                </a:cubicBezTo>
                <a:cubicBezTo>
                  <a:pt x="47187" y="27716"/>
                  <a:pt x="46223" y="28461"/>
                  <a:pt x="45967" y="28621"/>
                </a:cubicBezTo>
                <a:cubicBezTo>
                  <a:pt x="45757" y="28752"/>
                  <a:pt x="45485" y="29111"/>
                  <a:pt x="45265" y="29111"/>
                </a:cubicBezTo>
                <a:cubicBezTo>
                  <a:pt x="45205" y="29111"/>
                  <a:pt x="45149" y="29085"/>
                  <a:pt x="45100" y="29021"/>
                </a:cubicBezTo>
                <a:cubicBezTo>
                  <a:pt x="44866" y="28387"/>
                  <a:pt x="44666" y="27720"/>
                  <a:pt x="44566" y="27053"/>
                </a:cubicBezTo>
                <a:cubicBezTo>
                  <a:pt x="44399" y="26553"/>
                  <a:pt x="44199" y="26052"/>
                  <a:pt x="43966" y="25585"/>
                </a:cubicBezTo>
                <a:cubicBezTo>
                  <a:pt x="44533" y="24218"/>
                  <a:pt x="44933" y="22783"/>
                  <a:pt x="45200" y="21316"/>
                </a:cubicBezTo>
                <a:cubicBezTo>
                  <a:pt x="46734" y="21182"/>
                  <a:pt x="47235" y="18714"/>
                  <a:pt x="47235" y="18714"/>
                </a:cubicBezTo>
                <a:cubicBezTo>
                  <a:pt x="47235" y="18714"/>
                  <a:pt x="49003" y="16546"/>
                  <a:pt x="49169" y="16379"/>
                </a:cubicBezTo>
                <a:cubicBezTo>
                  <a:pt x="49336" y="16212"/>
                  <a:pt x="50370" y="15778"/>
                  <a:pt x="50437" y="15511"/>
                </a:cubicBezTo>
                <a:cubicBezTo>
                  <a:pt x="50470" y="15245"/>
                  <a:pt x="50003" y="13977"/>
                  <a:pt x="50037" y="13610"/>
                </a:cubicBezTo>
                <a:cubicBezTo>
                  <a:pt x="50070" y="13210"/>
                  <a:pt x="49136" y="7539"/>
                  <a:pt x="48302" y="5404"/>
                </a:cubicBezTo>
                <a:cubicBezTo>
                  <a:pt x="47502" y="3303"/>
                  <a:pt x="44499" y="0"/>
                  <a:pt x="38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grpSp>
        <p:nvGrpSpPr>
          <p:cNvPr id="593" name="Google Shape;593;p45"/>
          <p:cNvGrpSpPr/>
          <p:nvPr/>
        </p:nvGrpSpPr>
        <p:grpSpPr>
          <a:xfrm>
            <a:off x="2179878" y="1359464"/>
            <a:ext cx="4739390" cy="1630046"/>
            <a:chOff x="2179878" y="1359464"/>
            <a:chExt cx="4739390" cy="1630046"/>
          </a:xfrm>
        </p:grpSpPr>
        <p:grpSp>
          <p:nvGrpSpPr>
            <p:cNvPr id="594" name="Google Shape;594;p45"/>
            <p:cNvGrpSpPr/>
            <p:nvPr/>
          </p:nvGrpSpPr>
          <p:grpSpPr>
            <a:xfrm>
              <a:off x="6224303" y="2680564"/>
              <a:ext cx="694965" cy="264071"/>
              <a:chOff x="6661853" y="2422752"/>
              <a:chExt cx="694965" cy="264071"/>
            </a:xfrm>
          </p:grpSpPr>
          <p:sp>
            <p:nvSpPr>
              <p:cNvPr id="595" name="Google Shape;595;p45"/>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5"/>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 name="Google Shape;597;p45"/>
            <p:cNvSpPr/>
            <p:nvPr/>
          </p:nvSpPr>
          <p:spPr>
            <a:xfrm>
              <a:off x="2954917" y="1359464"/>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5"/>
            <p:cNvSpPr/>
            <p:nvPr/>
          </p:nvSpPr>
          <p:spPr>
            <a:xfrm>
              <a:off x="2249628" y="158356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5"/>
            <p:cNvSpPr/>
            <p:nvPr/>
          </p:nvSpPr>
          <p:spPr>
            <a:xfrm>
              <a:off x="2179878" y="2904466"/>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 name="Google Shape;600;p45"/>
          <p:cNvSpPr txBox="1"/>
          <p:nvPr>
            <p:ph type="title"/>
          </p:nvPr>
        </p:nvSpPr>
        <p:spPr>
          <a:xfrm flipH="1">
            <a:off x="2268450" y="1359475"/>
            <a:ext cx="4607100" cy="242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
        <p:nvSpPr>
          <p:cNvPr id="601" name="Google Shape;601;p45"/>
          <p:cNvSpPr/>
          <p:nvPr/>
        </p:nvSpPr>
        <p:spPr>
          <a:xfrm>
            <a:off x="5829278" y="-1037600"/>
            <a:ext cx="3785657" cy="2772050"/>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5"/>
          <p:cNvSpPr/>
          <p:nvPr/>
        </p:nvSpPr>
        <p:spPr>
          <a:xfrm rot="-9100096">
            <a:off x="-666540" y="-707009"/>
            <a:ext cx="3785653" cy="2772047"/>
          </a:xfrm>
          <a:custGeom>
            <a:rect b="b" l="l" r="r" t="t"/>
            <a:pathLst>
              <a:path extrusionOk="0" h="71371" w="97468">
                <a:moveTo>
                  <a:pt x="249" y="59824"/>
                </a:moveTo>
                <a:cubicBezTo>
                  <a:pt x="435" y="60488"/>
                  <a:pt x="1285" y="60736"/>
                  <a:pt x="1596" y="60052"/>
                </a:cubicBezTo>
                <a:cubicBezTo>
                  <a:pt x="1721" y="60260"/>
                  <a:pt x="1969" y="60384"/>
                  <a:pt x="2218" y="60363"/>
                </a:cubicBezTo>
                <a:cubicBezTo>
                  <a:pt x="2094" y="60425"/>
                  <a:pt x="1969" y="60508"/>
                  <a:pt x="1990" y="60653"/>
                </a:cubicBezTo>
                <a:cubicBezTo>
                  <a:pt x="2114" y="60591"/>
                  <a:pt x="2239" y="60529"/>
                  <a:pt x="2363" y="60467"/>
                </a:cubicBezTo>
                <a:cubicBezTo>
                  <a:pt x="2425" y="60425"/>
                  <a:pt x="2488" y="60384"/>
                  <a:pt x="2529" y="60322"/>
                </a:cubicBezTo>
                <a:cubicBezTo>
                  <a:pt x="2612" y="60301"/>
                  <a:pt x="2674" y="60260"/>
                  <a:pt x="2757" y="60239"/>
                </a:cubicBezTo>
                <a:cubicBezTo>
                  <a:pt x="2591" y="60405"/>
                  <a:pt x="2529" y="60612"/>
                  <a:pt x="2260" y="60612"/>
                </a:cubicBezTo>
                <a:cubicBezTo>
                  <a:pt x="2156" y="60840"/>
                  <a:pt x="2197" y="61089"/>
                  <a:pt x="2342" y="61275"/>
                </a:cubicBezTo>
                <a:cubicBezTo>
                  <a:pt x="2467" y="61420"/>
                  <a:pt x="2508" y="61338"/>
                  <a:pt x="2653" y="61255"/>
                </a:cubicBezTo>
                <a:lnTo>
                  <a:pt x="3006" y="61027"/>
                </a:lnTo>
                <a:cubicBezTo>
                  <a:pt x="3234" y="60902"/>
                  <a:pt x="3420" y="60716"/>
                  <a:pt x="3545" y="60467"/>
                </a:cubicBezTo>
                <a:cubicBezTo>
                  <a:pt x="3358" y="60405"/>
                  <a:pt x="3109" y="60467"/>
                  <a:pt x="3255" y="60135"/>
                </a:cubicBezTo>
                <a:cubicBezTo>
                  <a:pt x="3172" y="60115"/>
                  <a:pt x="3089" y="60115"/>
                  <a:pt x="3006" y="60115"/>
                </a:cubicBezTo>
                <a:cubicBezTo>
                  <a:pt x="3151" y="60052"/>
                  <a:pt x="3296" y="59969"/>
                  <a:pt x="3420" y="59907"/>
                </a:cubicBezTo>
                <a:cubicBezTo>
                  <a:pt x="3441" y="60032"/>
                  <a:pt x="3669" y="59907"/>
                  <a:pt x="3773" y="59887"/>
                </a:cubicBezTo>
                <a:cubicBezTo>
                  <a:pt x="3793" y="60011"/>
                  <a:pt x="3669" y="59990"/>
                  <a:pt x="3586" y="60052"/>
                </a:cubicBezTo>
                <a:cubicBezTo>
                  <a:pt x="3483" y="60135"/>
                  <a:pt x="3483" y="60156"/>
                  <a:pt x="3545" y="60260"/>
                </a:cubicBezTo>
                <a:cubicBezTo>
                  <a:pt x="3586" y="60343"/>
                  <a:pt x="3731" y="60571"/>
                  <a:pt x="3856" y="60488"/>
                </a:cubicBezTo>
                <a:cubicBezTo>
                  <a:pt x="3876" y="60591"/>
                  <a:pt x="3856" y="60550"/>
                  <a:pt x="3773" y="60612"/>
                </a:cubicBezTo>
                <a:cubicBezTo>
                  <a:pt x="3690" y="60674"/>
                  <a:pt x="3711" y="60716"/>
                  <a:pt x="3690" y="60799"/>
                </a:cubicBezTo>
                <a:cubicBezTo>
                  <a:pt x="3358" y="60736"/>
                  <a:pt x="3255" y="60902"/>
                  <a:pt x="3047" y="61130"/>
                </a:cubicBezTo>
                <a:cubicBezTo>
                  <a:pt x="2985" y="61213"/>
                  <a:pt x="2861" y="61275"/>
                  <a:pt x="2736" y="61275"/>
                </a:cubicBezTo>
                <a:cubicBezTo>
                  <a:pt x="2716" y="61379"/>
                  <a:pt x="2695" y="61379"/>
                  <a:pt x="2633" y="61441"/>
                </a:cubicBezTo>
                <a:cubicBezTo>
                  <a:pt x="2612" y="61462"/>
                  <a:pt x="2612" y="61503"/>
                  <a:pt x="2612" y="61545"/>
                </a:cubicBezTo>
                <a:cubicBezTo>
                  <a:pt x="2591" y="61628"/>
                  <a:pt x="2612" y="61628"/>
                  <a:pt x="2695" y="61586"/>
                </a:cubicBezTo>
                <a:cubicBezTo>
                  <a:pt x="2695" y="61669"/>
                  <a:pt x="2736" y="61690"/>
                  <a:pt x="2653" y="61731"/>
                </a:cubicBezTo>
                <a:cubicBezTo>
                  <a:pt x="2570" y="61773"/>
                  <a:pt x="2529" y="61814"/>
                  <a:pt x="2508" y="61876"/>
                </a:cubicBezTo>
                <a:cubicBezTo>
                  <a:pt x="2446" y="62105"/>
                  <a:pt x="2757" y="62022"/>
                  <a:pt x="2861" y="61959"/>
                </a:cubicBezTo>
                <a:cubicBezTo>
                  <a:pt x="2923" y="62022"/>
                  <a:pt x="2923" y="62042"/>
                  <a:pt x="3006" y="61980"/>
                </a:cubicBezTo>
                <a:cubicBezTo>
                  <a:pt x="3089" y="61918"/>
                  <a:pt x="3192" y="61856"/>
                  <a:pt x="3296" y="61794"/>
                </a:cubicBezTo>
                <a:cubicBezTo>
                  <a:pt x="3483" y="61669"/>
                  <a:pt x="3669" y="61545"/>
                  <a:pt x="3835" y="61400"/>
                </a:cubicBezTo>
                <a:cubicBezTo>
                  <a:pt x="3876" y="61462"/>
                  <a:pt x="3856" y="61503"/>
                  <a:pt x="3939" y="61462"/>
                </a:cubicBezTo>
                <a:cubicBezTo>
                  <a:pt x="3876" y="61566"/>
                  <a:pt x="4167" y="61607"/>
                  <a:pt x="4250" y="61607"/>
                </a:cubicBezTo>
                <a:cubicBezTo>
                  <a:pt x="4250" y="61628"/>
                  <a:pt x="4167" y="61607"/>
                  <a:pt x="4146" y="61607"/>
                </a:cubicBezTo>
                <a:cubicBezTo>
                  <a:pt x="4104" y="61607"/>
                  <a:pt x="4084" y="61628"/>
                  <a:pt x="4084" y="61669"/>
                </a:cubicBezTo>
                <a:cubicBezTo>
                  <a:pt x="4063" y="61731"/>
                  <a:pt x="4084" y="61752"/>
                  <a:pt x="4146" y="61731"/>
                </a:cubicBezTo>
                <a:cubicBezTo>
                  <a:pt x="4104" y="61752"/>
                  <a:pt x="4104" y="61773"/>
                  <a:pt x="4146" y="61794"/>
                </a:cubicBezTo>
                <a:cubicBezTo>
                  <a:pt x="4084" y="61814"/>
                  <a:pt x="4042" y="61856"/>
                  <a:pt x="4001" y="61897"/>
                </a:cubicBezTo>
                <a:cubicBezTo>
                  <a:pt x="3897" y="61876"/>
                  <a:pt x="3793" y="61897"/>
                  <a:pt x="3711" y="61918"/>
                </a:cubicBezTo>
                <a:cubicBezTo>
                  <a:pt x="3711" y="61835"/>
                  <a:pt x="3773" y="61731"/>
                  <a:pt x="3669" y="61731"/>
                </a:cubicBezTo>
                <a:cubicBezTo>
                  <a:pt x="3752" y="61669"/>
                  <a:pt x="3793" y="61586"/>
                  <a:pt x="3814" y="61483"/>
                </a:cubicBezTo>
                <a:cubicBezTo>
                  <a:pt x="3731" y="61566"/>
                  <a:pt x="3628" y="61628"/>
                  <a:pt x="3524" y="61669"/>
                </a:cubicBezTo>
                <a:cubicBezTo>
                  <a:pt x="3462" y="61711"/>
                  <a:pt x="3400" y="61814"/>
                  <a:pt x="3296" y="61814"/>
                </a:cubicBezTo>
                <a:cubicBezTo>
                  <a:pt x="3296" y="61856"/>
                  <a:pt x="3192" y="61939"/>
                  <a:pt x="3151" y="61980"/>
                </a:cubicBezTo>
                <a:cubicBezTo>
                  <a:pt x="3109" y="62063"/>
                  <a:pt x="3068" y="62146"/>
                  <a:pt x="3047" y="62229"/>
                </a:cubicBezTo>
                <a:cubicBezTo>
                  <a:pt x="3006" y="62291"/>
                  <a:pt x="2964" y="62374"/>
                  <a:pt x="2902" y="62436"/>
                </a:cubicBezTo>
                <a:cubicBezTo>
                  <a:pt x="2778" y="62519"/>
                  <a:pt x="2674" y="62478"/>
                  <a:pt x="2674" y="62643"/>
                </a:cubicBezTo>
                <a:cubicBezTo>
                  <a:pt x="2653" y="62768"/>
                  <a:pt x="2674" y="62913"/>
                  <a:pt x="2736" y="63037"/>
                </a:cubicBezTo>
                <a:cubicBezTo>
                  <a:pt x="2778" y="63182"/>
                  <a:pt x="2964" y="63245"/>
                  <a:pt x="2985" y="63369"/>
                </a:cubicBezTo>
                <a:cubicBezTo>
                  <a:pt x="3089" y="63328"/>
                  <a:pt x="3047" y="63410"/>
                  <a:pt x="3130" y="63328"/>
                </a:cubicBezTo>
                <a:cubicBezTo>
                  <a:pt x="3172" y="63286"/>
                  <a:pt x="3213" y="63224"/>
                  <a:pt x="3275" y="63203"/>
                </a:cubicBezTo>
                <a:cubicBezTo>
                  <a:pt x="3400" y="63203"/>
                  <a:pt x="3441" y="63348"/>
                  <a:pt x="3483" y="63452"/>
                </a:cubicBezTo>
                <a:cubicBezTo>
                  <a:pt x="3565" y="63390"/>
                  <a:pt x="3648" y="63286"/>
                  <a:pt x="3752" y="63348"/>
                </a:cubicBezTo>
                <a:cubicBezTo>
                  <a:pt x="3856" y="63390"/>
                  <a:pt x="3959" y="63431"/>
                  <a:pt x="4084" y="63431"/>
                </a:cubicBezTo>
                <a:cubicBezTo>
                  <a:pt x="3897" y="63556"/>
                  <a:pt x="3752" y="63742"/>
                  <a:pt x="3669" y="63949"/>
                </a:cubicBezTo>
                <a:cubicBezTo>
                  <a:pt x="3648" y="64053"/>
                  <a:pt x="3607" y="64219"/>
                  <a:pt x="3690" y="64302"/>
                </a:cubicBezTo>
                <a:cubicBezTo>
                  <a:pt x="3793" y="64385"/>
                  <a:pt x="3918" y="64426"/>
                  <a:pt x="4022" y="64468"/>
                </a:cubicBezTo>
                <a:cubicBezTo>
                  <a:pt x="4457" y="64571"/>
                  <a:pt x="4851" y="64260"/>
                  <a:pt x="4830" y="63825"/>
                </a:cubicBezTo>
                <a:cubicBezTo>
                  <a:pt x="4934" y="63887"/>
                  <a:pt x="4892" y="64364"/>
                  <a:pt x="4913" y="64488"/>
                </a:cubicBezTo>
                <a:cubicBezTo>
                  <a:pt x="4934" y="64716"/>
                  <a:pt x="5016" y="64924"/>
                  <a:pt x="5141" y="65110"/>
                </a:cubicBezTo>
                <a:cubicBezTo>
                  <a:pt x="5307" y="64965"/>
                  <a:pt x="5369" y="64696"/>
                  <a:pt x="5597" y="64986"/>
                </a:cubicBezTo>
                <a:cubicBezTo>
                  <a:pt x="5721" y="64861"/>
                  <a:pt x="5783" y="64654"/>
                  <a:pt x="5742" y="64468"/>
                </a:cubicBezTo>
                <a:cubicBezTo>
                  <a:pt x="5680" y="64323"/>
                  <a:pt x="5576" y="64198"/>
                  <a:pt x="5576" y="64032"/>
                </a:cubicBezTo>
                <a:cubicBezTo>
                  <a:pt x="5701" y="64053"/>
                  <a:pt x="5825" y="64053"/>
                  <a:pt x="5949" y="64053"/>
                </a:cubicBezTo>
                <a:cubicBezTo>
                  <a:pt x="5929" y="64157"/>
                  <a:pt x="6053" y="64198"/>
                  <a:pt x="6115" y="64281"/>
                </a:cubicBezTo>
                <a:cubicBezTo>
                  <a:pt x="5887" y="64323"/>
                  <a:pt x="5908" y="64592"/>
                  <a:pt x="6157" y="64571"/>
                </a:cubicBezTo>
                <a:cubicBezTo>
                  <a:pt x="6136" y="64654"/>
                  <a:pt x="6094" y="64716"/>
                  <a:pt x="6074" y="64799"/>
                </a:cubicBezTo>
                <a:cubicBezTo>
                  <a:pt x="5991" y="64944"/>
                  <a:pt x="6011" y="64965"/>
                  <a:pt x="5866" y="64986"/>
                </a:cubicBezTo>
                <a:cubicBezTo>
                  <a:pt x="5825" y="65172"/>
                  <a:pt x="5763" y="65359"/>
                  <a:pt x="5701" y="65525"/>
                </a:cubicBezTo>
                <a:cubicBezTo>
                  <a:pt x="5597" y="65877"/>
                  <a:pt x="5473" y="66292"/>
                  <a:pt x="5597" y="66644"/>
                </a:cubicBezTo>
                <a:cubicBezTo>
                  <a:pt x="5680" y="66603"/>
                  <a:pt x="5742" y="66520"/>
                  <a:pt x="5825" y="66478"/>
                </a:cubicBezTo>
                <a:cubicBezTo>
                  <a:pt x="5991" y="66416"/>
                  <a:pt x="6074" y="66561"/>
                  <a:pt x="6115" y="66706"/>
                </a:cubicBezTo>
                <a:cubicBezTo>
                  <a:pt x="6385" y="66582"/>
                  <a:pt x="6530" y="66292"/>
                  <a:pt x="6468" y="66002"/>
                </a:cubicBezTo>
                <a:cubicBezTo>
                  <a:pt x="6468" y="65960"/>
                  <a:pt x="6468" y="65898"/>
                  <a:pt x="6468" y="65856"/>
                </a:cubicBezTo>
                <a:cubicBezTo>
                  <a:pt x="6468" y="65711"/>
                  <a:pt x="6550" y="65711"/>
                  <a:pt x="6675" y="65649"/>
                </a:cubicBezTo>
                <a:cubicBezTo>
                  <a:pt x="6778" y="65608"/>
                  <a:pt x="6882" y="65546"/>
                  <a:pt x="6986" y="65483"/>
                </a:cubicBezTo>
                <a:cubicBezTo>
                  <a:pt x="7048" y="65463"/>
                  <a:pt x="7089" y="65421"/>
                  <a:pt x="7131" y="65400"/>
                </a:cubicBezTo>
                <a:cubicBezTo>
                  <a:pt x="7234" y="65318"/>
                  <a:pt x="7214" y="65380"/>
                  <a:pt x="7317" y="65442"/>
                </a:cubicBezTo>
                <a:cubicBezTo>
                  <a:pt x="7193" y="65546"/>
                  <a:pt x="7089" y="65649"/>
                  <a:pt x="6986" y="65774"/>
                </a:cubicBezTo>
                <a:lnTo>
                  <a:pt x="6861" y="65939"/>
                </a:lnTo>
                <a:cubicBezTo>
                  <a:pt x="6903" y="65981"/>
                  <a:pt x="6924" y="66022"/>
                  <a:pt x="6965" y="66084"/>
                </a:cubicBezTo>
                <a:cubicBezTo>
                  <a:pt x="7027" y="66209"/>
                  <a:pt x="7027" y="66333"/>
                  <a:pt x="6965" y="66458"/>
                </a:cubicBezTo>
                <a:cubicBezTo>
                  <a:pt x="6799" y="66727"/>
                  <a:pt x="6509" y="66872"/>
                  <a:pt x="6385" y="67162"/>
                </a:cubicBezTo>
                <a:cubicBezTo>
                  <a:pt x="6364" y="67245"/>
                  <a:pt x="6343" y="67328"/>
                  <a:pt x="6343" y="67432"/>
                </a:cubicBezTo>
                <a:cubicBezTo>
                  <a:pt x="6343" y="67577"/>
                  <a:pt x="6385" y="67618"/>
                  <a:pt x="6509" y="67681"/>
                </a:cubicBezTo>
                <a:cubicBezTo>
                  <a:pt x="6675" y="67784"/>
                  <a:pt x="6861" y="67826"/>
                  <a:pt x="7069" y="67784"/>
                </a:cubicBezTo>
                <a:cubicBezTo>
                  <a:pt x="7421" y="67701"/>
                  <a:pt x="7649" y="67349"/>
                  <a:pt x="7587" y="66997"/>
                </a:cubicBezTo>
                <a:cubicBezTo>
                  <a:pt x="7628" y="67017"/>
                  <a:pt x="7670" y="67038"/>
                  <a:pt x="7732" y="67038"/>
                </a:cubicBezTo>
                <a:cubicBezTo>
                  <a:pt x="7608" y="67308"/>
                  <a:pt x="7960" y="67225"/>
                  <a:pt x="8064" y="67121"/>
                </a:cubicBezTo>
                <a:cubicBezTo>
                  <a:pt x="8271" y="66914"/>
                  <a:pt x="8478" y="66727"/>
                  <a:pt x="8644" y="66499"/>
                </a:cubicBezTo>
                <a:cubicBezTo>
                  <a:pt x="8582" y="66623"/>
                  <a:pt x="8540" y="66769"/>
                  <a:pt x="8520" y="66914"/>
                </a:cubicBezTo>
                <a:cubicBezTo>
                  <a:pt x="8437" y="66976"/>
                  <a:pt x="8375" y="67059"/>
                  <a:pt x="8333" y="67142"/>
                </a:cubicBezTo>
                <a:cubicBezTo>
                  <a:pt x="8333" y="67183"/>
                  <a:pt x="8312" y="67225"/>
                  <a:pt x="8271" y="67245"/>
                </a:cubicBezTo>
                <a:cubicBezTo>
                  <a:pt x="8292" y="67287"/>
                  <a:pt x="8292" y="67328"/>
                  <a:pt x="8271" y="67370"/>
                </a:cubicBezTo>
                <a:cubicBezTo>
                  <a:pt x="8250" y="67453"/>
                  <a:pt x="8209" y="67536"/>
                  <a:pt x="8147" y="67598"/>
                </a:cubicBezTo>
                <a:cubicBezTo>
                  <a:pt x="8064" y="67681"/>
                  <a:pt x="7960" y="67660"/>
                  <a:pt x="7960" y="67805"/>
                </a:cubicBezTo>
                <a:cubicBezTo>
                  <a:pt x="7981" y="67971"/>
                  <a:pt x="8043" y="68137"/>
                  <a:pt x="8147" y="68282"/>
                </a:cubicBezTo>
                <a:cubicBezTo>
                  <a:pt x="8209" y="68344"/>
                  <a:pt x="8271" y="68385"/>
                  <a:pt x="8354" y="68427"/>
                </a:cubicBezTo>
                <a:cubicBezTo>
                  <a:pt x="8499" y="68489"/>
                  <a:pt x="8499" y="68468"/>
                  <a:pt x="8582" y="68344"/>
                </a:cubicBezTo>
                <a:cubicBezTo>
                  <a:pt x="8706" y="68178"/>
                  <a:pt x="8851" y="68012"/>
                  <a:pt x="8955" y="67846"/>
                </a:cubicBezTo>
                <a:cubicBezTo>
                  <a:pt x="9079" y="67681"/>
                  <a:pt x="9183" y="67515"/>
                  <a:pt x="9245" y="67328"/>
                </a:cubicBezTo>
                <a:cubicBezTo>
                  <a:pt x="9287" y="67225"/>
                  <a:pt x="9266" y="67162"/>
                  <a:pt x="9390" y="67121"/>
                </a:cubicBezTo>
                <a:cubicBezTo>
                  <a:pt x="9515" y="67079"/>
                  <a:pt x="9618" y="67038"/>
                  <a:pt x="9722" y="66997"/>
                </a:cubicBezTo>
                <a:cubicBezTo>
                  <a:pt x="9701" y="67100"/>
                  <a:pt x="9701" y="67204"/>
                  <a:pt x="9722" y="67287"/>
                </a:cubicBezTo>
                <a:cubicBezTo>
                  <a:pt x="9950" y="67204"/>
                  <a:pt x="10302" y="67598"/>
                  <a:pt x="10468" y="67287"/>
                </a:cubicBezTo>
                <a:cubicBezTo>
                  <a:pt x="10385" y="67287"/>
                  <a:pt x="10365" y="67225"/>
                  <a:pt x="10344" y="67142"/>
                </a:cubicBezTo>
                <a:lnTo>
                  <a:pt x="10551" y="67142"/>
                </a:lnTo>
                <a:cubicBezTo>
                  <a:pt x="10572" y="67204"/>
                  <a:pt x="10613" y="67266"/>
                  <a:pt x="10655" y="67308"/>
                </a:cubicBezTo>
                <a:cubicBezTo>
                  <a:pt x="10551" y="67411"/>
                  <a:pt x="10530" y="67598"/>
                  <a:pt x="10634" y="67722"/>
                </a:cubicBezTo>
                <a:cubicBezTo>
                  <a:pt x="10717" y="67784"/>
                  <a:pt x="10800" y="67826"/>
                  <a:pt x="10904" y="67846"/>
                </a:cubicBezTo>
                <a:cubicBezTo>
                  <a:pt x="11007" y="67971"/>
                  <a:pt x="11007" y="67950"/>
                  <a:pt x="10924" y="68095"/>
                </a:cubicBezTo>
                <a:cubicBezTo>
                  <a:pt x="10821" y="68323"/>
                  <a:pt x="10738" y="68531"/>
                  <a:pt x="10655" y="68779"/>
                </a:cubicBezTo>
                <a:cubicBezTo>
                  <a:pt x="10613" y="68924"/>
                  <a:pt x="10572" y="68945"/>
                  <a:pt x="10696" y="69028"/>
                </a:cubicBezTo>
                <a:cubicBezTo>
                  <a:pt x="10717" y="69132"/>
                  <a:pt x="10696" y="69215"/>
                  <a:pt x="10676" y="69318"/>
                </a:cubicBezTo>
                <a:cubicBezTo>
                  <a:pt x="10634" y="69235"/>
                  <a:pt x="10572" y="69173"/>
                  <a:pt x="10489" y="69152"/>
                </a:cubicBezTo>
                <a:cubicBezTo>
                  <a:pt x="10530" y="69235"/>
                  <a:pt x="10551" y="69318"/>
                  <a:pt x="10551" y="69401"/>
                </a:cubicBezTo>
                <a:cubicBezTo>
                  <a:pt x="10593" y="69567"/>
                  <a:pt x="10468" y="69505"/>
                  <a:pt x="10551" y="69671"/>
                </a:cubicBezTo>
                <a:cubicBezTo>
                  <a:pt x="10572" y="69733"/>
                  <a:pt x="10613" y="69816"/>
                  <a:pt x="10676" y="69899"/>
                </a:cubicBezTo>
                <a:cubicBezTo>
                  <a:pt x="10738" y="69982"/>
                  <a:pt x="10696" y="70023"/>
                  <a:pt x="10676" y="70127"/>
                </a:cubicBezTo>
                <a:cubicBezTo>
                  <a:pt x="10634" y="70272"/>
                  <a:pt x="10634" y="70438"/>
                  <a:pt x="10676" y="70583"/>
                </a:cubicBezTo>
                <a:cubicBezTo>
                  <a:pt x="10738" y="70811"/>
                  <a:pt x="10821" y="70852"/>
                  <a:pt x="11049" y="70873"/>
                </a:cubicBezTo>
                <a:cubicBezTo>
                  <a:pt x="11671" y="70935"/>
                  <a:pt x="12106" y="70251"/>
                  <a:pt x="11753" y="69712"/>
                </a:cubicBezTo>
                <a:cubicBezTo>
                  <a:pt x="11878" y="69733"/>
                  <a:pt x="12002" y="69712"/>
                  <a:pt x="12106" y="69671"/>
                </a:cubicBezTo>
                <a:cubicBezTo>
                  <a:pt x="12230" y="69608"/>
                  <a:pt x="12168" y="69712"/>
                  <a:pt x="12313" y="69733"/>
                </a:cubicBezTo>
                <a:cubicBezTo>
                  <a:pt x="12292" y="69608"/>
                  <a:pt x="12313" y="69505"/>
                  <a:pt x="12396" y="69401"/>
                </a:cubicBezTo>
                <a:cubicBezTo>
                  <a:pt x="12437" y="69339"/>
                  <a:pt x="12479" y="69298"/>
                  <a:pt x="12541" y="69256"/>
                </a:cubicBezTo>
                <a:cubicBezTo>
                  <a:pt x="12500" y="69173"/>
                  <a:pt x="12520" y="69173"/>
                  <a:pt x="12541" y="69090"/>
                </a:cubicBezTo>
                <a:cubicBezTo>
                  <a:pt x="12541" y="69152"/>
                  <a:pt x="12603" y="69173"/>
                  <a:pt x="12686" y="69152"/>
                </a:cubicBezTo>
                <a:cubicBezTo>
                  <a:pt x="12562" y="69256"/>
                  <a:pt x="12313" y="69422"/>
                  <a:pt x="12562" y="69526"/>
                </a:cubicBezTo>
                <a:cubicBezTo>
                  <a:pt x="12562" y="69463"/>
                  <a:pt x="12603" y="69422"/>
                  <a:pt x="12686" y="69443"/>
                </a:cubicBezTo>
                <a:cubicBezTo>
                  <a:pt x="12686" y="69526"/>
                  <a:pt x="12645" y="69650"/>
                  <a:pt x="12686" y="69712"/>
                </a:cubicBezTo>
                <a:cubicBezTo>
                  <a:pt x="12769" y="69836"/>
                  <a:pt x="12894" y="69754"/>
                  <a:pt x="12914" y="69650"/>
                </a:cubicBezTo>
                <a:cubicBezTo>
                  <a:pt x="12935" y="69546"/>
                  <a:pt x="12852" y="69028"/>
                  <a:pt x="12686" y="69152"/>
                </a:cubicBezTo>
                <a:cubicBezTo>
                  <a:pt x="12748" y="69069"/>
                  <a:pt x="12769" y="68966"/>
                  <a:pt x="12728" y="68883"/>
                </a:cubicBezTo>
                <a:cubicBezTo>
                  <a:pt x="12707" y="68800"/>
                  <a:pt x="12665" y="68738"/>
                  <a:pt x="12624" y="68696"/>
                </a:cubicBezTo>
                <a:cubicBezTo>
                  <a:pt x="12645" y="68613"/>
                  <a:pt x="12645" y="68551"/>
                  <a:pt x="12665" y="68468"/>
                </a:cubicBezTo>
                <a:cubicBezTo>
                  <a:pt x="12728" y="68489"/>
                  <a:pt x="12790" y="68510"/>
                  <a:pt x="12831" y="68510"/>
                </a:cubicBezTo>
                <a:cubicBezTo>
                  <a:pt x="12811" y="68593"/>
                  <a:pt x="12831" y="68676"/>
                  <a:pt x="12852" y="68759"/>
                </a:cubicBezTo>
                <a:cubicBezTo>
                  <a:pt x="12894" y="68862"/>
                  <a:pt x="12997" y="68945"/>
                  <a:pt x="13039" y="69049"/>
                </a:cubicBezTo>
                <a:cubicBezTo>
                  <a:pt x="13080" y="69152"/>
                  <a:pt x="12997" y="69256"/>
                  <a:pt x="13101" y="69298"/>
                </a:cubicBezTo>
                <a:cubicBezTo>
                  <a:pt x="13142" y="69401"/>
                  <a:pt x="13204" y="69484"/>
                  <a:pt x="13246" y="69588"/>
                </a:cubicBezTo>
                <a:cubicBezTo>
                  <a:pt x="13308" y="69691"/>
                  <a:pt x="13308" y="69816"/>
                  <a:pt x="13246" y="69919"/>
                </a:cubicBezTo>
                <a:cubicBezTo>
                  <a:pt x="13350" y="70002"/>
                  <a:pt x="13474" y="70064"/>
                  <a:pt x="13578" y="70106"/>
                </a:cubicBezTo>
                <a:cubicBezTo>
                  <a:pt x="13723" y="70147"/>
                  <a:pt x="13764" y="70210"/>
                  <a:pt x="13868" y="70313"/>
                </a:cubicBezTo>
                <a:cubicBezTo>
                  <a:pt x="13951" y="70417"/>
                  <a:pt x="14075" y="70500"/>
                  <a:pt x="14199" y="70541"/>
                </a:cubicBezTo>
                <a:cubicBezTo>
                  <a:pt x="14241" y="70375"/>
                  <a:pt x="14158" y="70127"/>
                  <a:pt x="14448" y="70210"/>
                </a:cubicBezTo>
                <a:cubicBezTo>
                  <a:pt x="14427" y="70272"/>
                  <a:pt x="14427" y="70355"/>
                  <a:pt x="14448" y="70438"/>
                </a:cubicBezTo>
                <a:cubicBezTo>
                  <a:pt x="14510" y="70541"/>
                  <a:pt x="14635" y="70541"/>
                  <a:pt x="14697" y="70458"/>
                </a:cubicBezTo>
                <a:cubicBezTo>
                  <a:pt x="14821" y="70251"/>
                  <a:pt x="14801" y="70002"/>
                  <a:pt x="14676" y="69816"/>
                </a:cubicBezTo>
                <a:cubicBezTo>
                  <a:pt x="14718" y="69836"/>
                  <a:pt x="14738" y="69836"/>
                  <a:pt x="14759" y="69836"/>
                </a:cubicBezTo>
                <a:cubicBezTo>
                  <a:pt x="14718" y="69671"/>
                  <a:pt x="14635" y="69422"/>
                  <a:pt x="14427" y="69380"/>
                </a:cubicBezTo>
                <a:cubicBezTo>
                  <a:pt x="14490" y="69505"/>
                  <a:pt x="14552" y="69608"/>
                  <a:pt x="14593" y="69733"/>
                </a:cubicBezTo>
                <a:cubicBezTo>
                  <a:pt x="14552" y="69754"/>
                  <a:pt x="14510" y="69774"/>
                  <a:pt x="14469" y="69795"/>
                </a:cubicBezTo>
                <a:cubicBezTo>
                  <a:pt x="14448" y="69754"/>
                  <a:pt x="14407" y="69712"/>
                  <a:pt x="14345" y="69671"/>
                </a:cubicBezTo>
                <a:cubicBezTo>
                  <a:pt x="14262" y="69608"/>
                  <a:pt x="14179" y="69546"/>
                  <a:pt x="14096" y="69463"/>
                </a:cubicBezTo>
                <a:cubicBezTo>
                  <a:pt x="14054" y="69422"/>
                  <a:pt x="14034" y="69360"/>
                  <a:pt x="14013" y="69298"/>
                </a:cubicBezTo>
                <a:cubicBezTo>
                  <a:pt x="13992" y="69152"/>
                  <a:pt x="13930" y="69256"/>
                  <a:pt x="13889" y="69111"/>
                </a:cubicBezTo>
                <a:cubicBezTo>
                  <a:pt x="13847" y="68924"/>
                  <a:pt x="13764" y="68759"/>
                  <a:pt x="13640" y="68613"/>
                </a:cubicBezTo>
                <a:cubicBezTo>
                  <a:pt x="13619" y="68655"/>
                  <a:pt x="13598" y="68676"/>
                  <a:pt x="13578" y="68717"/>
                </a:cubicBezTo>
                <a:cubicBezTo>
                  <a:pt x="13536" y="68510"/>
                  <a:pt x="13453" y="68323"/>
                  <a:pt x="13308" y="68178"/>
                </a:cubicBezTo>
                <a:cubicBezTo>
                  <a:pt x="13412" y="68054"/>
                  <a:pt x="13432" y="67929"/>
                  <a:pt x="13246" y="67867"/>
                </a:cubicBezTo>
                <a:cubicBezTo>
                  <a:pt x="13246" y="67929"/>
                  <a:pt x="13225" y="67992"/>
                  <a:pt x="13163" y="67992"/>
                </a:cubicBezTo>
                <a:cubicBezTo>
                  <a:pt x="13184" y="67846"/>
                  <a:pt x="13039" y="67805"/>
                  <a:pt x="13308" y="67805"/>
                </a:cubicBezTo>
                <a:cubicBezTo>
                  <a:pt x="13391" y="67784"/>
                  <a:pt x="13474" y="67784"/>
                  <a:pt x="13557" y="67805"/>
                </a:cubicBezTo>
                <a:cubicBezTo>
                  <a:pt x="13578" y="67577"/>
                  <a:pt x="13557" y="67888"/>
                  <a:pt x="13557" y="67888"/>
                </a:cubicBezTo>
                <a:cubicBezTo>
                  <a:pt x="13557" y="67950"/>
                  <a:pt x="13557" y="68012"/>
                  <a:pt x="13578" y="68054"/>
                </a:cubicBezTo>
                <a:cubicBezTo>
                  <a:pt x="13598" y="68157"/>
                  <a:pt x="13578" y="68220"/>
                  <a:pt x="13681" y="68199"/>
                </a:cubicBezTo>
                <a:cubicBezTo>
                  <a:pt x="13764" y="68261"/>
                  <a:pt x="13743" y="68282"/>
                  <a:pt x="13847" y="68220"/>
                </a:cubicBezTo>
                <a:cubicBezTo>
                  <a:pt x="13889" y="68261"/>
                  <a:pt x="13951" y="68303"/>
                  <a:pt x="13992" y="68323"/>
                </a:cubicBezTo>
                <a:cubicBezTo>
                  <a:pt x="14034" y="68220"/>
                  <a:pt x="14075" y="68199"/>
                  <a:pt x="14179" y="68220"/>
                </a:cubicBezTo>
                <a:cubicBezTo>
                  <a:pt x="14262" y="68240"/>
                  <a:pt x="14220" y="68303"/>
                  <a:pt x="14303" y="68344"/>
                </a:cubicBezTo>
                <a:cubicBezTo>
                  <a:pt x="14096" y="68510"/>
                  <a:pt x="14158" y="68634"/>
                  <a:pt x="14179" y="68862"/>
                </a:cubicBezTo>
                <a:cubicBezTo>
                  <a:pt x="14179" y="68987"/>
                  <a:pt x="14075" y="69049"/>
                  <a:pt x="14137" y="69132"/>
                </a:cubicBezTo>
                <a:cubicBezTo>
                  <a:pt x="14199" y="69235"/>
                  <a:pt x="14324" y="69318"/>
                  <a:pt x="14448" y="69339"/>
                </a:cubicBezTo>
                <a:cubicBezTo>
                  <a:pt x="14635" y="69339"/>
                  <a:pt x="14780" y="69339"/>
                  <a:pt x="14842" y="69588"/>
                </a:cubicBezTo>
                <a:cubicBezTo>
                  <a:pt x="14863" y="69816"/>
                  <a:pt x="14904" y="70044"/>
                  <a:pt x="14987" y="70251"/>
                </a:cubicBezTo>
                <a:cubicBezTo>
                  <a:pt x="15029" y="70355"/>
                  <a:pt x="15194" y="70458"/>
                  <a:pt x="15194" y="70562"/>
                </a:cubicBezTo>
                <a:cubicBezTo>
                  <a:pt x="15194" y="70624"/>
                  <a:pt x="15174" y="70686"/>
                  <a:pt x="15153" y="70749"/>
                </a:cubicBezTo>
                <a:cubicBezTo>
                  <a:pt x="15112" y="70852"/>
                  <a:pt x="15153" y="70831"/>
                  <a:pt x="15215" y="70914"/>
                </a:cubicBezTo>
                <a:cubicBezTo>
                  <a:pt x="15402" y="71101"/>
                  <a:pt x="15650" y="71184"/>
                  <a:pt x="15899" y="71142"/>
                </a:cubicBezTo>
                <a:cubicBezTo>
                  <a:pt x="15961" y="71142"/>
                  <a:pt x="16024" y="71122"/>
                  <a:pt x="16086" y="71080"/>
                </a:cubicBezTo>
                <a:cubicBezTo>
                  <a:pt x="16086" y="70997"/>
                  <a:pt x="16065" y="70914"/>
                  <a:pt x="16065" y="70831"/>
                </a:cubicBezTo>
                <a:lnTo>
                  <a:pt x="16065" y="70292"/>
                </a:lnTo>
                <a:cubicBezTo>
                  <a:pt x="16086" y="69961"/>
                  <a:pt x="16003" y="69608"/>
                  <a:pt x="15816" y="69318"/>
                </a:cubicBezTo>
                <a:cubicBezTo>
                  <a:pt x="15775" y="69380"/>
                  <a:pt x="15713" y="69443"/>
                  <a:pt x="15671" y="69505"/>
                </a:cubicBezTo>
                <a:cubicBezTo>
                  <a:pt x="15630" y="69463"/>
                  <a:pt x="15588" y="69422"/>
                  <a:pt x="15526" y="69380"/>
                </a:cubicBezTo>
                <a:cubicBezTo>
                  <a:pt x="15609" y="69339"/>
                  <a:pt x="15920" y="69194"/>
                  <a:pt x="15858" y="69090"/>
                </a:cubicBezTo>
                <a:cubicBezTo>
                  <a:pt x="15775" y="68987"/>
                  <a:pt x="15858" y="68966"/>
                  <a:pt x="15858" y="68883"/>
                </a:cubicBezTo>
                <a:cubicBezTo>
                  <a:pt x="15858" y="68841"/>
                  <a:pt x="15858" y="68779"/>
                  <a:pt x="15858" y="68717"/>
                </a:cubicBezTo>
                <a:cubicBezTo>
                  <a:pt x="15899" y="68717"/>
                  <a:pt x="15941" y="68696"/>
                  <a:pt x="15982" y="68676"/>
                </a:cubicBezTo>
                <a:cubicBezTo>
                  <a:pt x="15796" y="68593"/>
                  <a:pt x="15816" y="68510"/>
                  <a:pt x="15754" y="68323"/>
                </a:cubicBezTo>
                <a:cubicBezTo>
                  <a:pt x="15713" y="68220"/>
                  <a:pt x="15671" y="68137"/>
                  <a:pt x="15630" y="68033"/>
                </a:cubicBezTo>
                <a:cubicBezTo>
                  <a:pt x="15713" y="67971"/>
                  <a:pt x="15733" y="67992"/>
                  <a:pt x="15733" y="68095"/>
                </a:cubicBezTo>
                <a:lnTo>
                  <a:pt x="15878" y="68095"/>
                </a:lnTo>
                <a:cubicBezTo>
                  <a:pt x="15837" y="68240"/>
                  <a:pt x="15941" y="68178"/>
                  <a:pt x="16044" y="68261"/>
                </a:cubicBezTo>
                <a:cubicBezTo>
                  <a:pt x="16107" y="68344"/>
                  <a:pt x="16210" y="68406"/>
                  <a:pt x="16293" y="68448"/>
                </a:cubicBezTo>
                <a:cubicBezTo>
                  <a:pt x="16459" y="68323"/>
                  <a:pt x="16583" y="68137"/>
                  <a:pt x="16604" y="67929"/>
                </a:cubicBezTo>
                <a:cubicBezTo>
                  <a:pt x="16708" y="68137"/>
                  <a:pt x="16708" y="68365"/>
                  <a:pt x="16915" y="68531"/>
                </a:cubicBezTo>
                <a:cubicBezTo>
                  <a:pt x="16998" y="68593"/>
                  <a:pt x="17081" y="68613"/>
                  <a:pt x="17184" y="68634"/>
                </a:cubicBezTo>
                <a:cubicBezTo>
                  <a:pt x="17226" y="68531"/>
                  <a:pt x="17288" y="68427"/>
                  <a:pt x="17330" y="68303"/>
                </a:cubicBezTo>
                <a:cubicBezTo>
                  <a:pt x="17495" y="68510"/>
                  <a:pt x="17640" y="68199"/>
                  <a:pt x="17744" y="68116"/>
                </a:cubicBezTo>
                <a:cubicBezTo>
                  <a:pt x="17868" y="68323"/>
                  <a:pt x="18014" y="68510"/>
                  <a:pt x="18159" y="68676"/>
                </a:cubicBezTo>
                <a:cubicBezTo>
                  <a:pt x="18283" y="68613"/>
                  <a:pt x="18283" y="68634"/>
                  <a:pt x="18387" y="68717"/>
                </a:cubicBezTo>
                <a:cubicBezTo>
                  <a:pt x="18428" y="68779"/>
                  <a:pt x="18511" y="68800"/>
                  <a:pt x="18573" y="68779"/>
                </a:cubicBezTo>
                <a:cubicBezTo>
                  <a:pt x="18532" y="68717"/>
                  <a:pt x="18490" y="68655"/>
                  <a:pt x="18428" y="68593"/>
                </a:cubicBezTo>
                <a:cubicBezTo>
                  <a:pt x="18594" y="68613"/>
                  <a:pt x="18718" y="68717"/>
                  <a:pt x="18781" y="68862"/>
                </a:cubicBezTo>
                <a:cubicBezTo>
                  <a:pt x="18843" y="68945"/>
                  <a:pt x="18884" y="68945"/>
                  <a:pt x="18822" y="69028"/>
                </a:cubicBezTo>
                <a:cubicBezTo>
                  <a:pt x="18739" y="69090"/>
                  <a:pt x="18698" y="69173"/>
                  <a:pt x="18656" y="69256"/>
                </a:cubicBezTo>
                <a:cubicBezTo>
                  <a:pt x="18532" y="69028"/>
                  <a:pt x="18325" y="69049"/>
                  <a:pt x="18096" y="69007"/>
                </a:cubicBezTo>
                <a:cubicBezTo>
                  <a:pt x="17972" y="68987"/>
                  <a:pt x="17868" y="68945"/>
                  <a:pt x="17806" y="68841"/>
                </a:cubicBezTo>
                <a:cubicBezTo>
                  <a:pt x="17723" y="68759"/>
                  <a:pt x="17495" y="68904"/>
                  <a:pt x="17412" y="68966"/>
                </a:cubicBezTo>
                <a:cubicBezTo>
                  <a:pt x="17309" y="69049"/>
                  <a:pt x="17226" y="69194"/>
                  <a:pt x="17205" y="69318"/>
                </a:cubicBezTo>
                <a:cubicBezTo>
                  <a:pt x="17184" y="69443"/>
                  <a:pt x="17516" y="69546"/>
                  <a:pt x="17640" y="69588"/>
                </a:cubicBezTo>
                <a:cubicBezTo>
                  <a:pt x="17931" y="69733"/>
                  <a:pt x="18262" y="69919"/>
                  <a:pt x="18594" y="69836"/>
                </a:cubicBezTo>
                <a:cubicBezTo>
                  <a:pt x="18573" y="69691"/>
                  <a:pt x="18366" y="69526"/>
                  <a:pt x="18615" y="69422"/>
                </a:cubicBezTo>
                <a:cubicBezTo>
                  <a:pt x="18594" y="69588"/>
                  <a:pt x="18760" y="69588"/>
                  <a:pt x="18905" y="69650"/>
                </a:cubicBezTo>
                <a:cubicBezTo>
                  <a:pt x="19029" y="69691"/>
                  <a:pt x="19237" y="69774"/>
                  <a:pt x="19423" y="69857"/>
                </a:cubicBezTo>
                <a:cubicBezTo>
                  <a:pt x="19713" y="70002"/>
                  <a:pt x="20045" y="70044"/>
                  <a:pt x="20356" y="70002"/>
                </a:cubicBezTo>
                <a:cubicBezTo>
                  <a:pt x="20335" y="69919"/>
                  <a:pt x="20252" y="69836"/>
                  <a:pt x="20232" y="69754"/>
                </a:cubicBezTo>
                <a:cubicBezTo>
                  <a:pt x="20169" y="69567"/>
                  <a:pt x="20335" y="69484"/>
                  <a:pt x="20480" y="69463"/>
                </a:cubicBezTo>
                <a:cubicBezTo>
                  <a:pt x="20377" y="69132"/>
                  <a:pt x="20066" y="68945"/>
                  <a:pt x="19734" y="68987"/>
                </a:cubicBezTo>
                <a:cubicBezTo>
                  <a:pt x="19796" y="68862"/>
                  <a:pt x="19796" y="68717"/>
                  <a:pt x="19734" y="68572"/>
                </a:cubicBezTo>
                <a:cubicBezTo>
                  <a:pt x="19776" y="68572"/>
                  <a:pt x="19817" y="68593"/>
                  <a:pt x="19838" y="68593"/>
                </a:cubicBezTo>
                <a:cubicBezTo>
                  <a:pt x="19796" y="68448"/>
                  <a:pt x="20107" y="68448"/>
                  <a:pt x="20190" y="68489"/>
                </a:cubicBezTo>
                <a:cubicBezTo>
                  <a:pt x="20314" y="68531"/>
                  <a:pt x="20418" y="68613"/>
                  <a:pt x="20480" y="68717"/>
                </a:cubicBezTo>
                <a:cubicBezTo>
                  <a:pt x="20708" y="69007"/>
                  <a:pt x="20916" y="69277"/>
                  <a:pt x="21289" y="69318"/>
                </a:cubicBezTo>
                <a:cubicBezTo>
                  <a:pt x="21662" y="69360"/>
                  <a:pt x="21807" y="68717"/>
                  <a:pt x="21703" y="68448"/>
                </a:cubicBezTo>
                <a:cubicBezTo>
                  <a:pt x="21600" y="68095"/>
                  <a:pt x="21289" y="67888"/>
                  <a:pt x="20936" y="67929"/>
                </a:cubicBezTo>
                <a:cubicBezTo>
                  <a:pt x="20999" y="67805"/>
                  <a:pt x="20999" y="67639"/>
                  <a:pt x="21123" y="67639"/>
                </a:cubicBezTo>
                <a:cubicBezTo>
                  <a:pt x="21268" y="67639"/>
                  <a:pt x="21413" y="67598"/>
                  <a:pt x="21538" y="67494"/>
                </a:cubicBezTo>
                <a:cubicBezTo>
                  <a:pt x="21600" y="67453"/>
                  <a:pt x="21662" y="67390"/>
                  <a:pt x="21703" y="67308"/>
                </a:cubicBezTo>
                <a:cubicBezTo>
                  <a:pt x="21662" y="67245"/>
                  <a:pt x="21600" y="67162"/>
                  <a:pt x="21558" y="67100"/>
                </a:cubicBezTo>
                <a:cubicBezTo>
                  <a:pt x="21517" y="67017"/>
                  <a:pt x="21455" y="66934"/>
                  <a:pt x="21413" y="66851"/>
                </a:cubicBezTo>
                <a:cubicBezTo>
                  <a:pt x="21372" y="66789"/>
                  <a:pt x="21268" y="66727"/>
                  <a:pt x="21372" y="66706"/>
                </a:cubicBezTo>
                <a:cubicBezTo>
                  <a:pt x="21289" y="66561"/>
                  <a:pt x="21185" y="66437"/>
                  <a:pt x="21081" y="66333"/>
                </a:cubicBezTo>
                <a:cubicBezTo>
                  <a:pt x="21123" y="66209"/>
                  <a:pt x="21123" y="66084"/>
                  <a:pt x="21123" y="65960"/>
                </a:cubicBezTo>
                <a:cubicBezTo>
                  <a:pt x="21227" y="66002"/>
                  <a:pt x="21351" y="66022"/>
                  <a:pt x="21475" y="66022"/>
                </a:cubicBezTo>
                <a:cubicBezTo>
                  <a:pt x="21538" y="66043"/>
                  <a:pt x="21579" y="66043"/>
                  <a:pt x="21641" y="66022"/>
                </a:cubicBezTo>
                <a:cubicBezTo>
                  <a:pt x="21683" y="66084"/>
                  <a:pt x="21766" y="66105"/>
                  <a:pt x="21807" y="66064"/>
                </a:cubicBezTo>
                <a:cubicBezTo>
                  <a:pt x="21890" y="65981"/>
                  <a:pt x="21931" y="65898"/>
                  <a:pt x="21931" y="65794"/>
                </a:cubicBezTo>
                <a:cubicBezTo>
                  <a:pt x="21952" y="65753"/>
                  <a:pt x="21952" y="65691"/>
                  <a:pt x="21931" y="65628"/>
                </a:cubicBezTo>
                <a:cubicBezTo>
                  <a:pt x="22014" y="65628"/>
                  <a:pt x="22097" y="65628"/>
                  <a:pt x="22159" y="65608"/>
                </a:cubicBezTo>
                <a:cubicBezTo>
                  <a:pt x="22159" y="65815"/>
                  <a:pt x="22304" y="66022"/>
                  <a:pt x="22242" y="66230"/>
                </a:cubicBezTo>
                <a:cubicBezTo>
                  <a:pt x="22222" y="66292"/>
                  <a:pt x="22180" y="66354"/>
                  <a:pt x="22139" y="66416"/>
                </a:cubicBezTo>
                <a:cubicBezTo>
                  <a:pt x="22180" y="66478"/>
                  <a:pt x="22222" y="66520"/>
                  <a:pt x="22263" y="66582"/>
                </a:cubicBezTo>
                <a:cubicBezTo>
                  <a:pt x="22346" y="66665"/>
                  <a:pt x="22429" y="66727"/>
                  <a:pt x="22532" y="66789"/>
                </a:cubicBezTo>
                <a:cubicBezTo>
                  <a:pt x="22615" y="66810"/>
                  <a:pt x="22698" y="66831"/>
                  <a:pt x="22781" y="66831"/>
                </a:cubicBezTo>
                <a:cubicBezTo>
                  <a:pt x="22843" y="66831"/>
                  <a:pt x="22926" y="66810"/>
                  <a:pt x="22989" y="66810"/>
                </a:cubicBezTo>
                <a:cubicBezTo>
                  <a:pt x="22989" y="66706"/>
                  <a:pt x="22989" y="66623"/>
                  <a:pt x="23009" y="66541"/>
                </a:cubicBezTo>
                <a:cubicBezTo>
                  <a:pt x="23071" y="66209"/>
                  <a:pt x="23092" y="65856"/>
                  <a:pt x="23071" y="65504"/>
                </a:cubicBezTo>
                <a:cubicBezTo>
                  <a:pt x="23154" y="65587"/>
                  <a:pt x="23258" y="65628"/>
                  <a:pt x="23217" y="65711"/>
                </a:cubicBezTo>
                <a:cubicBezTo>
                  <a:pt x="23154" y="65815"/>
                  <a:pt x="23134" y="65939"/>
                  <a:pt x="23134" y="66043"/>
                </a:cubicBezTo>
                <a:cubicBezTo>
                  <a:pt x="23134" y="66230"/>
                  <a:pt x="23445" y="66313"/>
                  <a:pt x="23610" y="66292"/>
                </a:cubicBezTo>
                <a:cubicBezTo>
                  <a:pt x="23942" y="66292"/>
                  <a:pt x="24191" y="65960"/>
                  <a:pt x="24108" y="65628"/>
                </a:cubicBezTo>
                <a:cubicBezTo>
                  <a:pt x="24294" y="65732"/>
                  <a:pt x="24481" y="65608"/>
                  <a:pt x="24626" y="65628"/>
                </a:cubicBezTo>
                <a:cubicBezTo>
                  <a:pt x="24605" y="65463"/>
                  <a:pt x="24709" y="65670"/>
                  <a:pt x="24730" y="65711"/>
                </a:cubicBezTo>
                <a:cubicBezTo>
                  <a:pt x="24751" y="65753"/>
                  <a:pt x="24875" y="65815"/>
                  <a:pt x="24916" y="65732"/>
                </a:cubicBezTo>
                <a:cubicBezTo>
                  <a:pt x="24979" y="65836"/>
                  <a:pt x="25061" y="65939"/>
                  <a:pt x="25165" y="66002"/>
                </a:cubicBezTo>
                <a:cubicBezTo>
                  <a:pt x="25227" y="66022"/>
                  <a:pt x="25289" y="66043"/>
                  <a:pt x="25352" y="66043"/>
                </a:cubicBezTo>
                <a:cubicBezTo>
                  <a:pt x="25476" y="66043"/>
                  <a:pt x="25455" y="65960"/>
                  <a:pt x="25476" y="65856"/>
                </a:cubicBezTo>
                <a:cubicBezTo>
                  <a:pt x="25621" y="65898"/>
                  <a:pt x="25766" y="65856"/>
                  <a:pt x="25891" y="65753"/>
                </a:cubicBezTo>
                <a:cubicBezTo>
                  <a:pt x="25994" y="65670"/>
                  <a:pt x="25911" y="65628"/>
                  <a:pt x="25849" y="65525"/>
                </a:cubicBezTo>
                <a:cubicBezTo>
                  <a:pt x="25808" y="65421"/>
                  <a:pt x="25766" y="65338"/>
                  <a:pt x="25725" y="65255"/>
                </a:cubicBezTo>
                <a:cubicBezTo>
                  <a:pt x="25911" y="65193"/>
                  <a:pt x="26056" y="65048"/>
                  <a:pt x="26119" y="64861"/>
                </a:cubicBezTo>
                <a:cubicBezTo>
                  <a:pt x="26202" y="65131"/>
                  <a:pt x="26098" y="65255"/>
                  <a:pt x="25808" y="65235"/>
                </a:cubicBezTo>
                <a:cubicBezTo>
                  <a:pt x="25828" y="65463"/>
                  <a:pt x="25953" y="65649"/>
                  <a:pt x="26139" y="65774"/>
                </a:cubicBezTo>
                <a:cubicBezTo>
                  <a:pt x="26284" y="65836"/>
                  <a:pt x="26450" y="65836"/>
                  <a:pt x="26595" y="65919"/>
                </a:cubicBezTo>
                <a:cubicBezTo>
                  <a:pt x="26658" y="65960"/>
                  <a:pt x="26720" y="66002"/>
                  <a:pt x="26761" y="66064"/>
                </a:cubicBezTo>
                <a:cubicBezTo>
                  <a:pt x="26803" y="66105"/>
                  <a:pt x="26823" y="66147"/>
                  <a:pt x="26844" y="66188"/>
                </a:cubicBezTo>
                <a:cubicBezTo>
                  <a:pt x="26948" y="66188"/>
                  <a:pt x="27072" y="66167"/>
                  <a:pt x="27176" y="66126"/>
                </a:cubicBezTo>
                <a:cubicBezTo>
                  <a:pt x="27259" y="66105"/>
                  <a:pt x="27321" y="66064"/>
                  <a:pt x="27383" y="66022"/>
                </a:cubicBezTo>
                <a:cubicBezTo>
                  <a:pt x="27528" y="66043"/>
                  <a:pt x="27507" y="66002"/>
                  <a:pt x="27549" y="65877"/>
                </a:cubicBezTo>
                <a:cubicBezTo>
                  <a:pt x="27570" y="65753"/>
                  <a:pt x="27632" y="65608"/>
                  <a:pt x="27673" y="65483"/>
                </a:cubicBezTo>
                <a:cubicBezTo>
                  <a:pt x="27756" y="65566"/>
                  <a:pt x="27881" y="65691"/>
                  <a:pt x="28005" y="65608"/>
                </a:cubicBezTo>
                <a:cubicBezTo>
                  <a:pt x="27943" y="65566"/>
                  <a:pt x="27881" y="65504"/>
                  <a:pt x="27818" y="65463"/>
                </a:cubicBezTo>
                <a:cubicBezTo>
                  <a:pt x="27881" y="65483"/>
                  <a:pt x="27943" y="65463"/>
                  <a:pt x="28005" y="65442"/>
                </a:cubicBezTo>
                <a:cubicBezTo>
                  <a:pt x="28109" y="65380"/>
                  <a:pt x="28046" y="65338"/>
                  <a:pt x="28026" y="65255"/>
                </a:cubicBezTo>
                <a:cubicBezTo>
                  <a:pt x="28150" y="65297"/>
                  <a:pt x="28274" y="65297"/>
                  <a:pt x="28399" y="65255"/>
                </a:cubicBezTo>
                <a:cubicBezTo>
                  <a:pt x="28357" y="65152"/>
                  <a:pt x="28233" y="65069"/>
                  <a:pt x="28420" y="65007"/>
                </a:cubicBezTo>
                <a:cubicBezTo>
                  <a:pt x="28399" y="64944"/>
                  <a:pt x="28378" y="64903"/>
                  <a:pt x="28337" y="64882"/>
                </a:cubicBezTo>
                <a:cubicBezTo>
                  <a:pt x="28399" y="64841"/>
                  <a:pt x="28440" y="64799"/>
                  <a:pt x="28461" y="64737"/>
                </a:cubicBezTo>
                <a:cubicBezTo>
                  <a:pt x="28523" y="64799"/>
                  <a:pt x="28585" y="64841"/>
                  <a:pt x="28648" y="64861"/>
                </a:cubicBezTo>
                <a:cubicBezTo>
                  <a:pt x="28751" y="64924"/>
                  <a:pt x="28834" y="64841"/>
                  <a:pt x="28938" y="64882"/>
                </a:cubicBezTo>
                <a:cubicBezTo>
                  <a:pt x="29062" y="64944"/>
                  <a:pt x="29124" y="64882"/>
                  <a:pt x="29166" y="65048"/>
                </a:cubicBezTo>
                <a:cubicBezTo>
                  <a:pt x="29249" y="65027"/>
                  <a:pt x="29352" y="65090"/>
                  <a:pt x="29394" y="65172"/>
                </a:cubicBezTo>
                <a:cubicBezTo>
                  <a:pt x="29311" y="65214"/>
                  <a:pt x="29352" y="65110"/>
                  <a:pt x="29290" y="65214"/>
                </a:cubicBezTo>
                <a:cubicBezTo>
                  <a:pt x="29145" y="65297"/>
                  <a:pt x="29187" y="65338"/>
                  <a:pt x="29062" y="65214"/>
                </a:cubicBezTo>
                <a:cubicBezTo>
                  <a:pt x="28979" y="65172"/>
                  <a:pt x="28938" y="65110"/>
                  <a:pt x="28896" y="65027"/>
                </a:cubicBezTo>
                <a:cubicBezTo>
                  <a:pt x="28876" y="64924"/>
                  <a:pt x="28793" y="64924"/>
                  <a:pt x="28668" y="64924"/>
                </a:cubicBezTo>
                <a:cubicBezTo>
                  <a:pt x="28585" y="64924"/>
                  <a:pt x="28502" y="64944"/>
                  <a:pt x="28440" y="65007"/>
                </a:cubicBezTo>
                <a:cubicBezTo>
                  <a:pt x="28337" y="65110"/>
                  <a:pt x="28482" y="65214"/>
                  <a:pt x="28544" y="65318"/>
                </a:cubicBezTo>
                <a:cubicBezTo>
                  <a:pt x="28606" y="65400"/>
                  <a:pt x="28689" y="65504"/>
                  <a:pt x="28689" y="65628"/>
                </a:cubicBezTo>
                <a:cubicBezTo>
                  <a:pt x="28668" y="65732"/>
                  <a:pt x="28648" y="65856"/>
                  <a:pt x="28606" y="65960"/>
                </a:cubicBezTo>
                <a:cubicBezTo>
                  <a:pt x="28585" y="65919"/>
                  <a:pt x="28544" y="65877"/>
                  <a:pt x="28502" y="65856"/>
                </a:cubicBezTo>
                <a:cubicBezTo>
                  <a:pt x="28565" y="66022"/>
                  <a:pt x="28440" y="66395"/>
                  <a:pt x="28689" y="66458"/>
                </a:cubicBezTo>
                <a:cubicBezTo>
                  <a:pt x="28689" y="66209"/>
                  <a:pt x="28876" y="65960"/>
                  <a:pt x="28772" y="65691"/>
                </a:cubicBezTo>
                <a:cubicBezTo>
                  <a:pt x="28730" y="65628"/>
                  <a:pt x="28917" y="65774"/>
                  <a:pt x="28876" y="65753"/>
                </a:cubicBezTo>
                <a:cubicBezTo>
                  <a:pt x="28938" y="65794"/>
                  <a:pt x="28917" y="65836"/>
                  <a:pt x="28958" y="65877"/>
                </a:cubicBezTo>
                <a:cubicBezTo>
                  <a:pt x="29124" y="66064"/>
                  <a:pt x="29124" y="65670"/>
                  <a:pt x="29104" y="65587"/>
                </a:cubicBezTo>
                <a:cubicBezTo>
                  <a:pt x="29145" y="65587"/>
                  <a:pt x="29166" y="65608"/>
                  <a:pt x="29187" y="65608"/>
                </a:cubicBezTo>
                <a:cubicBezTo>
                  <a:pt x="29207" y="65566"/>
                  <a:pt x="29207" y="65504"/>
                  <a:pt x="29228" y="65463"/>
                </a:cubicBezTo>
                <a:cubicBezTo>
                  <a:pt x="29249" y="65525"/>
                  <a:pt x="29269" y="65566"/>
                  <a:pt x="29311" y="65608"/>
                </a:cubicBezTo>
                <a:cubicBezTo>
                  <a:pt x="29290" y="65649"/>
                  <a:pt x="29290" y="65691"/>
                  <a:pt x="29290" y="65732"/>
                </a:cubicBezTo>
                <a:cubicBezTo>
                  <a:pt x="29311" y="65856"/>
                  <a:pt x="29435" y="65815"/>
                  <a:pt x="29435" y="65919"/>
                </a:cubicBezTo>
                <a:cubicBezTo>
                  <a:pt x="29435" y="66022"/>
                  <a:pt x="29394" y="66043"/>
                  <a:pt x="29539" y="66126"/>
                </a:cubicBezTo>
                <a:cubicBezTo>
                  <a:pt x="29643" y="66188"/>
                  <a:pt x="29746" y="66209"/>
                  <a:pt x="29850" y="66209"/>
                </a:cubicBezTo>
                <a:cubicBezTo>
                  <a:pt x="29953" y="66354"/>
                  <a:pt x="30078" y="66478"/>
                  <a:pt x="30244" y="66561"/>
                </a:cubicBezTo>
                <a:cubicBezTo>
                  <a:pt x="30327" y="66603"/>
                  <a:pt x="30700" y="66665"/>
                  <a:pt x="30700" y="66520"/>
                </a:cubicBezTo>
                <a:cubicBezTo>
                  <a:pt x="30741" y="66603"/>
                  <a:pt x="30803" y="66665"/>
                  <a:pt x="30886" y="66686"/>
                </a:cubicBezTo>
                <a:cubicBezTo>
                  <a:pt x="30886" y="66561"/>
                  <a:pt x="30866" y="66437"/>
                  <a:pt x="30845" y="66313"/>
                </a:cubicBezTo>
                <a:cubicBezTo>
                  <a:pt x="30803" y="66188"/>
                  <a:pt x="30762" y="66064"/>
                  <a:pt x="30762" y="65919"/>
                </a:cubicBezTo>
                <a:cubicBezTo>
                  <a:pt x="30803" y="65649"/>
                  <a:pt x="30803" y="65380"/>
                  <a:pt x="30762" y="65131"/>
                </a:cubicBezTo>
                <a:cubicBezTo>
                  <a:pt x="30824" y="65152"/>
                  <a:pt x="31073" y="65152"/>
                  <a:pt x="31114" y="65193"/>
                </a:cubicBezTo>
                <a:cubicBezTo>
                  <a:pt x="30969" y="65297"/>
                  <a:pt x="30762" y="65525"/>
                  <a:pt x="31031" y="65608"/>
                </a:cubicBezTo>
                <a:cubicBezTo>
                  <a:pt x="31031" y="65566"/>
                  <a:pt x="31052" y="65525"/>
                  <a:pt x="31094" y="65504"/>
                </a:cubicBezTo>
                <a:cubicBezTo>
                  <a:pt x="31114" y="65525"/>
                  <a:pt x="31135" y="65546"/>
                  <a:pt x="31156" y="65546"/>
                </a:cubicBezTo>
                <a:cubicBezTo>
                  <a:pt x="31156" y="65608"/>
                  <a:pt x="31156" y="65670"/>
                  <a:pt x="31156" y="65711"/>
                </a:cubicBezTo>
                <a:cubicBezTo>
                  <a:pt x="31176" y="65794"/>
                  <a:pt x="31218" y="65877"/>
                  <a:pt x="31322" y="65877"/>
                </a:cubicBezTo>
                <a:cubicBezTo>
                  <a:pt x="31446" y="65877"/>
                  <a:pt x="31467" y="65711"/>
                  <a:pt x="31446" y="65608"/>
                </a:cubicBezTo>
                <a:cubicBezTo>
                  <a:pt x="31570" y="65587"/>
                  <a:pt x="31529" y="65463"/>
                  <a:pt x="31467" y="65380"/>
                </a:cubicBezTo>
                <a:cubicBezTo>
                  <a:pt x="31529" y="65380"/>
                  <a:pt x="31591" y="65380"/>
                  <a:pt x="31653" y="65380"/>
                </a:cubicBezTo>
                <a:cubicBezTo>
                  <a:pt x="31695" y="65421"/>
                  <a:pt x="31736" y="65483"/>
                  <a:pt x="31778" y="65546"/>
                </a:cubicBezTo>
                <a:cubicBezTo>
                  <a:pt x="31881" y="65670"/>
                  <a:pt x="31923" y="65856"/>
                  <a:pt x="31881" y="66022"/>
                </a:cubicBezTo>
                <a:cubicBezTo>
                  <a:pt x="32130" y="66188"/>
                  <a:pt x="32420" y="66250"/>
                  <a:pt x="32710" y="66188"/>
                </a:cubicBezTo>
                <a:cubicBezTo>
                  <a:pt x="32669" y="66105"/>
                  <a:pt x="32773" y="66084"/>
                  <a:pt x="32835" y="66043"/>
                </a:cubicBezTo>
                <a:cubicBezTo>
                  <a:pt x="32793" y="65960"/>
                  <a:pt x="32773" y="65877"/>
                  <a:pt x="32752" y="65774"/>
                </a:cubicBezTo>
                <a:cubicBezTo>
                  <a:pt x="32710" y="65691"/>
                  <a:pt x="32690" y="65587"/>
                  <a:pt x="32669" y="65504"/>
                </a:cubicBezTo>
                <a:cubicBezTo>
                  <a:pt x="32628" y="65359"/>
                  <a:pt x="32648" y="65421"/>
                  <a:pt x="32731" y="65359"/>
                </a:cubicBezTo>
                <a:cubicBezTo>
                  <a:pt x="32773" y="65235"/>
                  <a:pt x="32648" y="65090"/>
                  <a:pt x="32565" y="65007"/>
                </a:cubicBezTo>
                <a:cubicBezTo>
                  <a:pt x="32462" y="64924"/>
                  <a:pt x="32400" y="64758"/>
                  <a:pt x="32296" y="64613"/>
                </a:cubicBezTo>
                <a:cubicBezTo>
                  <a:pt x="32503" y="64633"/>
                  <a:pt x="32607" y="64841"/>
                  <a:pt x="32814" y="64903"/>
                </a:cubicBezTo>
                <a:cubicBezTo>
                  <a:pt x="32897" y="64944"/>
                  <a:pt x="32980" y="64965"/>
                  <a:pt x="33042" y="65027"/>
                </a:cubicBezTo>
                <a:cubicBezTo>
                  <a:pt x="33146" y="65110"/>
                  <a:pt x="33125" y="65255"/>
                  <a:pt x="33270" y="65255"/>
                </a:cubicBezTo>
                <a:cubicBezTo>
                  <a:pt x="33540" y="65276"/>
                  <a:pt x="33809" y="65110"/>
                  <a:pt x="33913" y="64861"/>
                </a:cubicBezTo>
                <a:cubicBezTo>
                  <a:pt x="33643" y="64654"/>
                  <a:pt x="33457" y="64405"/>
                  <a:pt x="33187" y="64219"/>
                </a:cubicBezTo>
                <a:cubicBezTo>
                  <a:pt x="33353" y="64136"/>
                  <a:pt x="33084" y="63866"/>
                  <a:pt x="33001" y="63825"/>
                </a:cubicBezTo>
                <a:cubicBezTo>
                  <a:pt x="33021" y="63784"/>
                  <a:pt x="33042" y="63721"/>
                  <a:pt x="33063" y="63659"/>
                </a:cubicBezTo>
                <a:cubicBezTo>
                  <a:pt x="33063" y="63556"/>
                  <a:pt x="33063" y="63535"/>
                  <a:pt x="32959" y="63514"/>
                </a:cubicBezTo>
                <a:cubicBezTo>
                  <a:pt x="33042" y="63410"/>
                  <a:pt x="33104" y="63638"/>
                  <a:pt x="33125" y="63680"/>
                </a:cubicBezTo>
                <a:cubicBezTo>
                  <a:pt x="33208" y="63763"/>
                  <a:pt x="33291" y="63825"/>
                  <a:pt x="33394" y="63866"/>
                </a:cubicBezTo>
                <a:cubicBezTo>
                  <a:pt x="33477" y="63908"/>
                  <a:pt x="33540" y="63991"/>
                  <a:pt x="33581" y="64095"/>
                </a:cubicBezTo>
                <a:cubicBezTo>
                  <a:pt x="33602" y="64177"/>
                  <a:pt x="33664" y="64157"/>
                  <a:pt x="33768" y="64157"/>
                </a:cubicBezTo>
                <a:cubicBezTo>
                  <a:pt x="33809" y="64157"/>
                  <a:pt x="33871" y="64157"/>
                  <a:pt x="33913" y="64136"/>
                </a:cubicBezTo>
                <a:cubicBezTo>
                  <a:pt x="33933" y="64177"/>
                  <a:pt x="33975" y="64240"/>
                  <a:pt x="34016" y="64260"/>
                </a:cubicBezTo>
                <a:cubicBezTo>
                  <a:pt x="34058" y="64136"/>
                  <a:pt x="34120" y="64012"/>
                  <a:pt x="34203" y="63887"/>
                </a:cubicBezTo>
                <a:cubicBezTo>
                  <a:pt x="34079" y="63763"/>
                  <a:pt x="34203" y="63514"/>
                  <a:pt x="34037" y="63348"/>
                </a:cubicBezTo>
                <a:cubicBezTo>
                  <a:pt x="34037" y="63431"/>
                  <a:pt x="34016" y="63535"/>
                  <a:pt x="33975" y="63638"/>
                </a:cubicBezTo>
                <a:cubicBezTo>
                  <a:pt x="33830" y="63410"/>
                  <a:pt x="33623" y="63224"/>
                  <a:pt x="33394" y="63100"/>
                </a:cubicBezTo>
                <a:cubicBezTo>
                  <a:pt x="33436" y="63058"/>
                  <a:pt x="33498" y="63017"/>
                  <a:pt x="33560" y="62996"/>
                </a:cubicBezTo>
                <a:cubicBezTo>
                  <a:pt x="33560" y="63017"/>
                  <a:pt x="33581" y="63058"/>
                  <a:pt x="33602" y="63100"/>
                </a:cubicBezTo>
                <a:cubicBezTo>
                  <a:pt x="33602" y="62934"/>
                  <a:pt x="33664" y="62934"/>
                  <a:pt x="33768" y="62830"/>
                </a:cubicBezTo>
                <a:cubicBezTo>
                  <a:pt x="33830" y="62768"/>
                  <a:pt x="33933" y="62789"/>
                  <a:pt x="34037" y="62726"/>
                </a:cubicBezTo>
                <a:cubicBezTo>
                  <a:pt x="34079" y="62706"/>
                  <a:pt x="34120" y="62685"/>
                  <a:pt x="34161" y="62643"/>
                </a:cubicBezTo>
                <a:cubicBezTo>
                  <a:pt x="34203" y="62685"/>
                  <a:pt x="34265" y="62706"/>
                  <a:pt x="34327" y="62685"/>
                </a:cubicBezTo>
                <a:cubicBezTo>
                  <a:pt x="34472" y="62623"/>
                  <a:pt x="34618" y="62540"/>
                  <a:pt x="34742" y="62415"/>
                </a:cubicBezTo>
                <a:cubicBezTo>
                  <a:pt x="34783" y="62602"/>
                  <a:pt x="34928" y="62726"/>
                  <a:pt x="35094" y="62789"/>
                </a:cubicBezTo>
                <a:cubicBezTo>
                  <a:pt x="35177" y="62789"/>
                  <a:pt x="35239" y="62809"/>
                  <a:pt x="35322" y="62789"/>
                </a:cubicBezTo>
                <a:cubicBezTo>
                  <a:pt x="35364" y="62934"/>
                  <a:pt x="35302" y="62954"/>
                  <a:pt x="35260" y="63079"/>
                </a:cubicBezTo>
                <a:cubicBezTo>
                  <a:pt x="35115" y="62954"/>
                  <a:pt x="34887" y="62913"/>
                  <a:pt x="34700" y="62975"/>
                </a:cubicBezTo>
                <a:cubicBezTo>
                  <a:pt x="34535" y="63037"/>
                  <a:pt x="34410" y="63162"/>
                  <a:pt x="34576" y="63307"/>
                </a:cubicBezTo>
                <a:cubicBezTo>
                  <a:pt x="34618" y="63245"/>
                  <a:pt x="34783" y="63182"/>
                  <a:pt x="34721" y="63307"/>
                </a:cubicBezTo>
                <a:cubicBezTo>
                  <a:pt x="34680" y="63390"/>
                  <a:pt x="34618" y="63535"/>
                  <a:pt x="34680" y="63618"/>
                </a:cubicBezTo>
                <a:cubicBezTo>
                  <a:pt x="34887" y="63866"/>
                  <a:pt x="35011" y="63348"/>
                  <a:pt x="35011" y="63224"/>
                </a:cubicBezTo>
                <a:cubicBezTo>
                  <a:pt x="35094" y="63286"/>
                  <a:pt x="35260" y="63328"/>
                  <a:pt x="35281" y="63431"/>
                </a:cubicBezTo>
                <a:cubicBezTo>
                  <a:pt x="35322" y="63556"/>
                  <a:pt x="35343" y="63701"/>
                  <a:pt x="35302" y="63846"/>
                </a:cubicBezTo>
                <a:cubicBezTo>
                  <a:pt x="35177" y="63763"/>
                  <a:pt x="35032" y="63763"/>
                  <a:pt x="34887" y="63825"/>
                </a:cubicBezTo>
                <a:cubicBezTo>
                  <a:pt x="35011" y="63866"/>
                  <a:pt x="35136" y="63929"/>
                  <a:pt x="35219" y="63991"/>
                </a:cubicBezTo>
                <a:cubicBezTo>
                  <a:pt x="35156" y="64095"/>
                  <a:pt x="35550" y="64385"/>
                  <a:pt x="35633" y="64426"/>
                </a:cubicBezTo>
                <a:cubicBezTo>
                  <a:pt x="35737" y="64447"/>
                  <a:pt x="35861" y="64468"/>
                  <a:pt x="35965" y="64447"/>
                </a:cubicBezTo>
                <a:cubicBezTo>
                  <a:pt x="36069" y="64447"/>
                  <a:pt x="36089" y="64447"/>
                  <a:pt x="36089" y="64343"/>
                </a:cubicBezTo>
                <a:cubicBezTo>
                  <a:pt x="36110" y="64219"/>
                  <a:pt x="36110" y="64136"/>
                  <a:pt x="36131" y="64053"/>
                </a:cubicBezTo>
                <a:cubicBezTo>
                  <a:pt x="36255" y="64136"/>
                  <a:pt x="36442" y="64136"/>
                  <a:pt x="36587" y="64053"/>
                </a:cubicBezTo>
                <a:cubicBezTo>
                  <a:pt x="36462" y="63991"/>
                  <a:pt x="36359" y="63929"/>
                  <a:pt x="36234" y="63866"/>
                </a:cubicBezTo>
                <a:cubicBezTo>
                  <a:pt x="36131" y="63804"/>
                  <a:pt x="36172" y="63742"/>
                  <a:pt x="36172" y="63618"/>
                </a:cubicBezTo>
                <a:cubicBezTo>
                  <a:pt x="36255" y="63597"/>
                  <a:pt x="36338" y="63618"/>
                  <a:pt x="36400" y="63638"/>
                </a:cubicBezTo>
                <a:cubicBezTo>
                  <a:pt x="36483" y="63535"/>
                  <a:pt x="36566" y="63452"/>
                  <a:pt x="36670" y="63348"/>
                </a:cubicBezTo>
                <a:lnTo>
                  <a:pt x="36794" y="63203"/>
                </a:lnTo>
                <a:cubicBezTo>
                  <a:pt x="36836" y="63224"/>
                  <a:pt x="36877" y="63245"/>
                  <a:pt x="36918" y="63245"/>
                </a:cubicBezTo>
                <a:cubicBezTo>
                  <a:pt x="37001" y="63265"/>
                  <a:pt x="37105" y="63245"/>
                  <a:pt x="37188" y="63203"/>
                </a:cubicBezTo>
                <a:cubicBezTo>
                  <a:pt x="37395" y="63100"/>
                  <a:pt x="37582" y="62954"/>
                  <a:pt x="37748" y="62768"/>
                </a:cubicBezTo>
                <a:cubicBezTo>
                  <a:pt x="37830" y="62871"/>
                  <a:pt x="37561" y="63037"/>
                  <a:pt x="37768" y="63120"/>
                </a:cubicBezTo>
                <a:cubicBezTo>
                  <a:pt x="37913" y="63182"/>
                  <a:pt x="38079" y="63265"/>
                  <a:pt x="38224" y="63328"/>
                </a:cubicBezTo>
                <a:cubicBezTo>
                  <a:pt x="38390" y="63390"/>
                  <a:pt x="38473" y="63369"/>
                  <a:pt x="38494" y="63535"/>
                </a:cubicBezTo>
                <a:cubicBezTo>
                  <a:pt x="38494" y="63638"/>
                  <a:pt x="38660" y="63701"/>
                  <a:pt x="38639" y="63576"/>
                </a:cubicBezTo>
                <a:cubicBezTo>
                  <a:pt x="38680" y="63618"/>
                  <a:pt x="38701" y="63680"/>
                  <a:pt x="38743" y="63721"/>
                </a:cubicBezTo>
                <a:cubicBezTo>
                  <a:pt x="38825" y="63638"/>
                  <a:pt x="38867" y="63721"/>
                  <a:pt x="38950" y="63659"/>
                </a:cubicBezTo>
                <a:cubicBezTo>
                  <a:pt x="39054" y="63618"/>
                  <a:pt x="39157" y="63597"/>
                  <a:pt x="39282" y="63576"/>
                </a:cubicBezTo>
                <a:cubicBezTo>
                  <a:pt x="39323" y="63576"/>
                  <a:pt x="39364" y="63535"/>
                  <a:pt x="39406" y="63493"/>
                </a:cubicBezTo>
                <a:cubicBezTo>
                  <a:pt x="39468" y="63493"/>
                  <a:pt x="39551" y="63493"/>
                  <a:pt x="39634" y="63473"/>
                </a:cubicBezTo>
                <a:cubicBezTo>
                  <a:pt x="39634" y="63597"/>
                  <a:pt x="39758" y="63680"/>
                  <a:pt x="39883" y="63680"/>
                </a:cubicBezTo>
                <a:cubicBezTo>
                  <a:pt x="39862" y="63846"/>
                  <a:pt x="39966" y="63825"/>
                  <a:pt x="40111" y="63887"/>
                </a:cubicBezTo>
                <a:lnTo>
                  <a:pt x="40339" y="63970"/>
                </a:lnTo>
                <a:cubicBezTo>
                  <a:pt x="40463" y="64012"/>
                  <a:pt x="40442" y="64095"/>
                  <a:pt x="40484" y="64198"/>
                </a:cubicBezTo>
                <a:cubicBezTo>
                  <a:pt x="40546" y="64343"/>
                  <a:pt x="40318" y="64737"/>
                  <a:pt x="40650" y="64675"/>
                </a:cubicBezTo>
                <a:cubicBezTo>
                  <a:pt x="40629" y="64633"/>
                  <a:pt x="40629" y="64613"/>
                  <a:pt x="40650" y="64571"/>
                </a:cubicBezTo>
                <a:cubicBezTo>
                  <a:pt x="40733" y="64737"/>
                  <a:pt x="40836" y="64903"/>
                  <a:pt x="41002" y="65027"/>
                </a:cubicBezTo>
                <a:cubicBezTo>
                  <a:pt x="41043" y="64944"/>
                  <a:pt x="41043" y="64841"/>
                  <a:pt x="41085" y="64758"/>
                </a:cubicBezTo>
                <a:cubicBezTo>
                  <a:pt x="41189" y="64592"/>
                  <a:pt x="41354" y="64675"/>
                  <a:pt x="41458" y="64758"/>
                </a:cubicBezTo>
                <a:cubicBezTo>
                  <a:pt x="41520" y="64654"/>
                  <a:pt x="41479" y="64613"/>
                  <a:pt x="41624" y="64613"/>
                </a:cubicBezTo>
                <a:cubicBezTo>
                  <a:pt x="41728" y="64613"/>
                  <a:pt x="41831" y="64592"/>
                  <a:pt x="41935" y="64551"/>
                </a:cubicBezTo>
                <a:cubicBezTo>
                  <a:pt x="41893" y="64779"/>
                  <a:pt x="41935" y="65007"/>
                  <a:pt x="42038" y="65193"/>
                </a:cubicBezTo>
                <a:cubicBezTo>
                  <a:pt x="42121" y="65359"/>
                  <a:pt x="42204" y="65359"/>
                  <a:pt x="42391" y="65338"/>
                </a:cubicBezTo>
                <a:cubicBezTo>
                  <a:pt x="42495" y="65318"/>
                  <a:pt x="42619" y="65276"/>
                  <a:pt x="42702" y="65214"/>
                </a:cubicBezTo>
                <a:cubicBezTo>
                  <a:pt x="43096" y="64986"/>
                  <a:pt x="43158" y="64447"/>
                  <a:pt x="42826" y="64136"/>
                </a:cubicBezTo>
                <a:cubicBezTo>
                  <a:pt x="43033" y="64115"/>
                  <a:pt x="43220" y="63970"/>
                  <a:pt x="43303" y="63784"/>
                </a:cubicBezTo>
                <a:cubicBezTo>
                  <a:pt x="43324" y="63908"/>
                  <a:pt x="43365" y="64053"/>
                  <a:pt x="43427" y="64177"/>
                </a:cubicBezTo>
                <a:cubicBezTo>
                  <a:pt x="43469" y="64260"/>
                  <a:pt x="43531" y="64323"/>
                  <a:pt x="43593" y="64364"/>
                </a:cubicBezTo>
                <a:cubicBezTo>
                  <a:pt x="43697" y="64447"/>
                  <a:pt x="43780" y="64405"/>
                  <a:pt x="43883" y="64343"/>
                </a:cubicBezTo>
                <a:cubicBezTo>
                  <a:pt x="44153" y="64240"/>
                  <a:pt x="44319" y="63970"/>
                  <a:pt x="44298" y="63701"/>
                </a:cubicBezTo>
                <a:lnTo>
                  <a:pt x="44402" y="63721"/>
                </a:lnTo>
                <a:cubicBezTo>
                  <a:pt x="44319" y="63825"/>
                  <a:pt x="44319" y="63970"/>
                  <a:pt x="44402" y="64074"/>
                </a:cubicBezTo>
                <a:cubicBezTo>
                  <a:pt x="44339" y="64157"/>
                  <a:pt x="44236" y="64302"/>
                  <a:pt x="44319" y="64405"/>
                </a:cubicBezTo>
                <a:cubicBezTo>
                  <a:pt x="44443" y="64198"/>
                  <a:pt x="44443" y="64095"/>
                  <a:pt x="44713" y="64095"/>
                </a:cubicBezTo>
                <a:cubicBezTo>
                  <a:pt x="44630" y="64177"/>
                  <a:pt x="44713" y="64281"/>
                  <a:pt x="44816" y="64177"/>
                </a:cubicBezTo>
                <a:cubicBezTo>
                  <a:pt x="44858" y="64115"/>
                  <a:pt x="44961" y="63929"/>
                  <a:pt x="45044" y="63970"/>
                </a:cubicBezTo>
                <a:cubicBezTo>
                  <a:pt x="44899" y="64074"/>
                  <a:pt x="45023" y="64260"/>
                  <a:pt x="44920" y="64385"/>
                </a:cubicBezTo>
                <a:cubicBezTo>
                  <a:pt x="44837" y="64323"/>
                  <a:pt x="44567" y="64509"/>
                  <a:pt x="44754" y="64613"/>
                </a:cubicBezTo>
                <a:cubicBezTo>
                  <a:pt x="44754" y="64571"/>
                  <a:pt x="44775" y="64530"/>
                  <a:pt x="44837" y="64571"/>
                </a:cubicBezTo>
                <a:cubicBezTo>
                  <a:pt x="44837" y="64613"/>
                  <a:pt x="44775" y="64737"/>
                  <a:pt x="44858" y="64779"/>
                </a:cubicBezTo>
                <a:cubicBezTo>
                  <a:pt x="44920" y="64820"/>
                  <a:pt x="44982" y="64716"/>
                  <a:pt x="44982" y="64633"/>
                </a:cubicBezTo>
                <a:cubicBezTo>
                  <a:pt x="45065" y="64696"/>
                  <a:pt x="45210" y="64675"/>
                  <a:pt x="45210" y="64758"/>
                </a:cubicBezTo>
                <a:cubicBezTo>
                  <a:pt x="45251" y="64903"/>
                  <a:pt x="45148" y="64924"/>
                  <a:pt x="45272" y="65027"/>
                </a:cubicBezTo>
                <a:cubicBezTo>
                  <a:pt x="45044" y="65214"/>
                  <a:pt x="44858" y="65442"/>
                  <a:pt x="44713" y="65691"/>
                </a:cubicBezTo>
                <a:lnTo>
                  <a:pt x="44588" y="65856"/>
                </a:lnTo>
                <a:cubicBezTo>
                  <a:pt x="44505" y="65856"/>
                  <a:pt x="44422" y="65856"/>
                  <a:pt x="44339" y="65856"/>
                </a:cubicBezTo>
                <a:cubicBezTo>
                  <a:pt x="44319" y="66002"/>
                  <a:pt x="44277" y="66126"/>
                  <a:pt x="44256" y="66271"/>
                </a:cubicBezTo>
                <a:cubicBezTo>
                  <a:pt x="44174" y="66541"/>
                  <a:pt x="44111" y="66789"/>
                  <a:pt x="44070" y="67059"/>
                </a:cubicBezTo>
                <a:cubicBezTo>
                  <a:pt x="44070" y="67142"/>
                  <a:pt x="44070" y="67743"/>
                  <a:pt x="44174" y="67681"/>
                </a:cubicBezTo>
                <a:cubicBezTo>
                  <a:pt x="44174" y="67846"/>
                  <a:pt x="44256" y="67888"/>
                  <a:pt x="44402" y="67929"/>
                </a:cubicBezTo>
                <a:cubicBezTo>
                  <a:pt x="44547" y="67992"/>
                  <a:pt x="44671" y="68012"/>
                  <a:pt x="44816" y="67992"/>
                </a:cubicBezTo>
                <a:cubicBezTo>
                  <a:pt x="45106" y="67971"/>
                  <a:pt x="45210" y="67784"/>
                  <a:pt x="45417" y="67639"/>
                </a:cubicBezTo>
                <a:cubicBezTo>
                  <a:pt x="45251" y="67805"/>
                  <a:pt x="45127" y="67971"/>
                  <a:pt x="45023" y="68178"/>
                </a:cubicBezTo>
                <a:cubicBezTo>
                  <a:pt x="44982" y="68303"/>
                  <a:pt x="44961" y="68448"/>
                  <a:pt x="44982" y="68572"/>
                </a:cubicBezTo>
                <a:cubicBezTo>
                  <a:pt x="44982" y="68738"/>
                  <a:pt x="45251" y="68821"/>
                  <a:pt x="45397" y="68862"/>
                </a:cubicBezTo>
                <a:cubicBezTo>
                  <a:pt x="45645" y="68924"/>
                  <a:pt x="45894" y="68862"/>
                  <a:pt x="46101" y="68696"/>
                </a:cubicBezTo>
                <a:cubicBezTo>
                  <a:pt x="46164" y="68634"/>
                  <a:pt x="46371" y="68779"/>
                  <a:pt x="46495" y="68779"/>
                </a:cubicBezTo>
                <a:cubicBezTo>
                  <a:pt x="46620" y="68800"/>
                  <a:pt x="46620" y="68738"/>
                  <a:pt x="46640" y="68862"/>
                </a:cubicBezTo>
                <a:cubicBezTo>
                  <a:pt x="46661" y="68945"/>
                  <a:pt x="46723" y="69007"/>
                  <a:pt x="46806" y="69049"/>
                </a:cubicBezTo>
                <a:lnTo>
                  <a:pt x="46806" y="68800"/>
                </a:lnTo>
                <a:cubicBezTo>
                  <a:pt x="46806" y="68696"/>
                  <a:pt x="46868" y="68717"/>
                  <a:pt x="46951" y="68634"/>
                </a:cubicBezTo>
                <a:cubicBezTo>
                  <a:pt x="47055" y="68738"/>
                  <a:pt x="47179" y="68841"/>
                  <a:pt x="47345" y="68883"/>
                </a:cubicBezTo>
                <a:cubicBezTo>
                  <a:pt x="47366" y="68800"/>
                  <a:pt x="47345" y="68676"/>
                  <a:pt x="47366" y="68593"/>
                </a:cubicBezTo>
                <a:cubicBezTo>
                  <a:pt x="47428" y="68406"/>
                  <a:pt x="47615" y="68448"/>
                  <a:pt x="47739" y="68510"/>
                </a:cubicBezTo>
                <a:cubicBezTo>
                  <a:pt x="47760" y="68365"/>
                  <a:pt x="47760" y="68240"/>
                  <a:pt x="47739" y="68116"/>
                </a:cubicBezTo>
                <a:cubicBezTo>
                  <a:pt x="47780" y="68199"/>
                  <a:pt x="47822" y="68282"/>
                  <a:pt x="47822" y="68385"/>
                </a:cubicBezTo>
                <a:cubicBezTo>
                  <a:pt x="47843" y="68551"/>
                  <a:pt x="47739" y="68572"/>
                  <a:pt x="47905" y="68696"/>
                </a:cubicBezTo>
                <a:cubicBezTo>
                  <a:pt x="48050" y="68821"/>
                  <a:pt x="48236" y="68862"/>
                  <a:pt x="48423" y="68841"/>
                </a:cubicBezTo>
                <a:cubicBezTo>
                  <a:pt x="48547" y="68821"/>
                  <a:pt x="48547" y="68924"/>
                  <a:pt x="48692" y="68883"/>
                </a:cubicBezTo>
                <a:cubicBezTo>
                  <a:pt x="48817" y="68841"/>
                  <a:pt x="48921" y="68800"/>
                  <a:pt x="49024" y="68717"/>
                </a:cubicBezTo>
                <a:cubicBezTo>
                  <a:pt x="49211" y="68572"/>
                  <a:pt x="49314" y="68385"/>
                  <a:pt x="49335" y="68157"/>
                </a:cubicBezTo>
                <a:cubicBezTo>
                  <a:pt x="49397" y="68240"/>
                  <a:pt x="49439" y="68220"/>
                  <a:pt x="49418" y="68344"/>
                </a:cubicBezTo>
                <a:cubicBezTo>
                  <a:pt x="49377" y="68448"/>
                  <a:pt x="49377" y="68572"/>
                  <a:pt x="49418" y="68676"/>
                </a:cubicBezTo>
                <a:cubicBezTo>
                  <a:pt x="49584" y="68613"/>
                  <a:pt x="49729" y="68448"/>
                  <a:pt x="49791" y="68738"/>
                </a:cubicBezTo>
                <a:cubicBezTo>
                  <a:pt x="49916" y="68696"/>
                  <a:pt x="50019" y="68551"/>
                  <a:pt x="50164" y="68572"/>
                </a:cubicBezTo>
                <a:cubicBezTo>
                  <a:pt x="50289" y="68572"/>
                  <a:pt x="50206" y="68655"/>
                  <a:pt x="50206" y="68738"/>
                </a:cubicBezTo>
                <a:cubicBezTo>
                  <a:pt x="50185" y="68800"/>
                  <a:pt x="50185" y="68821"/>
                  <a:pt x="50102" y="68904"/>
                </a:cubicBezTo>
                <a:cubicBezTo>
                  <a:pt x="50019" y="68987"/>
                  <a:pt x="49957" y="69111"/>
                  <a:pt x="49916" y="69235"/>
                </a:cubicBezTo>
                <a:cubicBezTo>
                  <a:pt x="49916" y="69298"/>
                  <a:pt x="49895" y="69380"/>
                  <a:pt x="49936" y="69422"/>
                </a:cubicBezTo>
                <a:cubicBezTo>
                  <a:pt x="49895" y="69484"/>
                  <a:pt x="49853" y="69546"/>
                  <a:pt x="49833" y="69608"/>
                </a:cubicBezTo>
                <a:cubicBezTo>
                  <a:pt x="50247" y="69961"/>
                  <a:pt x="50620" y="70583"/>
                  <a:pt x="51201" y="70645"/>
                </a:cubicBezTo>
                <a:cubicBezTo>
                  <a:pt x="51201" y="70562"/>
                  <a:pt x="51159" y="70458"/>
                  <a:pt x="51159" y="70375"/>
                </a:cubicBezTo>
                <a:cubicBezTo>
                  <a:pt x="51159" y="70189"/>
                  <a:pt x="51367" y="70189"/>
                  <a:pt x="51512" y="70210"/>
                </a:cubicBezTo>
                <a:cubicBezTo>
                  <a:pt x="51512" y="70064"/>
                  <a:pt x="51470" y="69899"/>
                  <a:pt x="51387" y="69774"/>
                </a:cubicBezTo>
                <a:cubicBezTo>
                  <a:pt x="51346" y="69691"/>
                  <a:pt x="51429" y="69650"/>
                  <a:pt x="51470" y="69567"/>
                </a:cubicBezTo>
                <a:cubicBezTo>
                  <a:pt x="51512" y="69484"/>
                  <a:pt x="51532" y="69380"/>
                  <a:pt x="51532" y="69298"/>
                </a:cubicBezTo>
                <a:cubicBezTo>
                  <a:pt x="51657" y="69380"/>
                  <a:pt x="51719" y="69401"/>
                  <a:pt x="51760" y="69546"/>
                </a:cubicBezTo>
                <a:cubicBezTo>
                  <a:pt x="51802" y="69712"/>
                  <a:pt x="51843" y="69857"/>
                  <a:pt x="51905" y="70002"/>
                </a:cubicBezTo>
                <a:cubicBezTo>
                  <a:pt x="51988" y="70147"/>
                  <a:pt x="52092" y="70272"/>
                  <a:pt x="52216" y="70355"/>
                </a:cubicBezTo>
                <a:cubicBezTo>
                  <a:pt x="52403" y="70479"/>
                  <a:pt x="52527" y="70396"/>
                  <a:pt x="52672" y="70272"/>
                </a:cubicBezTo>
                <a:cubicBezTo>
                  <a:pt x="53087" y="69940"/>
                  <a:pt x="53025" y="69298"/>
                  <a:pt x="52527" y="69069"/>
                </a:cubicBezTo>
                <a:cubicBezTo>
                  <a:pt x="52631" y="68987"/>
                  <a:pt x="52693" y="68841"/>
                  <a:pt x="52797" y="68904"/>
                </a:cubicBezTo>
                <a:cubicBezTo>
                  <a:pt x="52838" y="68945"/>
                  <a:pt x="52900" y="68966"/>
                  <a:pt x="52942" y="68966"/>
                </a:cubicBezTo>
                <a:cubicBezTo>
                  <a:pt x="52963" y="69028"/>
                  <a:pt x="52983" y="69069"/>
                  <a:pt x="53004" y="69090"/>
                </a:cubicBezTo>
                <a:cubicBezTo>
                  <a:pt x="53025" y="69152"/>
                  <a:pt x="53066" y="69194"/>
                  <a:pt x="53108" y="69235"/>
                </a:cubicBezTo>
                <a:cubicBezTo>
                  <a:pt x="53108" y="69298"/>
                  <a:pt x="53108" y="69360"/>
                  <a:pt x="53128" y="69422"/>
                </a:cubicBezTo>
                <a:cubicBezTo>
                  <a:pt x="53149" y="69526"/>
                  <a:pt x="53170" y="69650"/>
                  <a:pt x="53232" y="69754"/>
                </a:cubicBezTo>
                <a:cubicBezTo>
                  <a:pt x="53398" y="69650"/>
                  <a:pt x="53522" y="69339"/>
                  <a:pt x="53730" y="69629"/>
                </a:cubicBezTo>
                <a:cubicBezTo>
                  <a:pt x="53667" y="69650"/>
                  <a:pt x="53605" y="69712"/>
                  <a:pt x="53543" y="69754"/>
                </a:cubicBezTo>
                <a:cubicBezTo>
                  <a:pt x="53460" y="69857"/>
                  <a:pt x="53522" y="69857"/>
                  <a:pt x="53564" y="69961"/>
                </a:cubicBezTo>
                <a:cubicBezTo>
                  <a:pt x="53667" y="70127"/>
                  <a:pt x="53750" y="70313"/>
                  <a:pt x="53854" y="70479"/>
                </a:cubicBezTo>
                <a:cubicBezTo>
                  <a:pt x="53978" y="70790"/>
                  <a:pt x="54186" y="71039"/>
                  <a:pt x="54476" y="71225"/>
                </a:cubicBezTo>
                <a:cubicBezTo>
                  <a:pt x="54517" y="71142"/>
                  <a:pt x="54497" y="71018"/>
                  <a:pt x="54538" y="70935"/>
                </a:cubicBezTo>
                <a:cubicBezTo>
                  <a:pt x="54600" y="70769"/>
                  <a:pt x="54787" y="70831"/>
                  <a:pt x="54911" y="70894"/>
                </a:cubicBezTo>
                <a:cubicBezTo>
                  <a:pt x="54932" y="70811"/>
                  <a:pt x="54953" y="70707"/>
                  <a:pt x="54953" y="70603"/>
                </a:cubicBezTo>
                <a:cubicBezTo>
                  <a:pt x="55077" y="70541"/>
                  <a:pt x="55201" y="70458"/>
                  <a:pt x="55264" y="70334"/>
                </a:cubicBezTo>
                <a:cubicBezTo>
                  <a:pt x="55429" y="70438"/>
                  <a:pt x="55326" y="70852"/>
                  <a:pt x="55409" y="71059"/>
                </a:cubicBezTo>
                <a:cubicBezTo>
                  <a:pt x="55471" y="71184"/>
                  <a:pt x="55554" y="71287"/>
                  <a:pt x="55678" y="71370"/>
                </a:cubicBezTo>
                <a:cubicBezTo>
                  <a:pt x="55823" y="71370"/>
                  <a:pt x="55968" y="71329"/>
                  <a:pt x="56093" y="71246"/>
                </a:cubicBezTo>
                <a:cubicBezTo>
                  <a:pt x="56549" y="70997"/>
                  <a:pt x="56590" y="70355"/>
                  <a:pt x="56176" y="70064"/>
                </a:cubicBezTo>
                <a:cubicBezTo>
                  <a:pt x="56362" y="70002"/>
                  <a:pt x="56528" y="69836"/>
                  <a:pt x="56590" y="69629"/>
                </a:cubicBezTo>
                <a:cubicBezTo>
                  <a:pt x="56632" y="69526"/>
                  <a:pt x="56632" y="69422"/>
                  <a:pt x="56632" y="69318"/>
                </a:cubicBezTo>
                <a:cubicBezTo>
                  <a:pt x="56735" y="69235"/>
                  <a:pt x="56798" y="69132"/>
                  <a:pt x="56818" y="69007"/>
                </a:cubicBezTo>
                <a:cubicBezTo>
                  <a:pt x="56860" y="69173"/>
                  <a:pt x="56943" y="69318"/>
                  <a:pt x="57067" y="69401"/>
                </a:cubicBezTo>
                <a:cubicBezTo>
                  <a:pt x="57212" y="69380"/>
                  <a:pt x="57336" y="69339"/>
                  <a:pt x="57440" y="69235"/>
                </a:cubicBezTo>
                <a:cubicBezTo>
                  <a:pt x="57544" y="69152"/>
                  <a:pt x="57585" y="69049"/>
                  <a:pt x="57606" y="68945"/>
                </a:cubicBezTo>
                <a:cubicBezTo>
                  <a:pt x="57606" y="68821"/>
                  <a:pt x="57565" y="68717"/>
                  <a:pt x="57544" y="68593"/>
                </a:cubicBezTo>
                <a:cubicBezTo>
                  <a:pt x="57668" y="68676"/>
                  <a:pt x="57834" y="68779"/>
                  <a:pt x="57896" y="68593"/>
                </a:cubicBezTo>
                <a:cubicBezTo>
                  <a:pt x="57875" y="68448"/>
                  <a:pt x="57647" y="68385"/>
                  <a:pt x="57523" y="68365"/>
                </a:cubicBezTo>
                <a:cubicBezTo>
                  <a:pt x="57565" y="68303"/>
                  <a:pt x="57627" y="68240"/>
                  <a:pt x="57668" y="68178"/>
                </a:cubicBezTo>
                <a:cubicBezTo>
                  <a:pt x="57730" y="68344"/>
                  <a:pt x="57834" y="68613"/>
                  <a:pt x="58041" y="68572"/>
                </a:cubicBezTo>
                <a:cubicBezTo>
                  <a:pt x="57979" y="68427"/>
                  <a:pt x="57917" y="68282"/>
                  <a:pt x="57813" y="68157"/>
                </a:cubicBezTo>
                <a:cubicBezTo>
                  <a:pt x="57896" y="68137"/>
                  <a:pt x="57979" y="68137"/>
                  <a:pt x="58062" y="68157"/>
                </a:cubicBezTo>
                <a:cubicBezTo>
                  <a:pt x="58207" y="68220"/>
                  <a:pt x="58186" y="68303"/>
                  <a:pt x="58352" y="68199"/>
                </a:cubicBezTo>
                <a:cubicBezTo>
                  <a:pt x="58518" y="68095"/>
                  <a:pt x="58642" y="67929"/>
                  <a:pt x="58663" y="67743"/>
                </a:cubicBezTo>
                <a:cubicBezTo>
                  <a:pt x="58663" y="67805"/>
                  <a:pt x="59036" y="67784"/>
                  <a:pt x="59098" y="67764"/>
                </a:cubicBezTo>
                <a:cubicBezTo>
                  <a:pt x="59078" y="67846"/>
                  <a:pt x="59078" y="67950"/>
                  <a:pt x="59098" y="68033"/>
                </a:cubicBezTo>
                <a:cubicBezTo>
                  <a:pt x="59264" y="67992"/>
                  <a:pt x="59389" y="67846"/>
                  <a:pt x="59430" y="68116"/>
                </a:cubicBezTo>
                <a:cubicBezTo>
                  <a:pt x="59534" y="68095"/>
                  <a:pt x="59637" y="68012"/>
                  <a:pt x="59700" y="67929"/>
                </a:cubicBezTo>
                <a:cubicBezTo>
                  <a:pt x="59741" y="67826"/>
                  <a:pt x="59907" y="67784"/>
                  <a:pt x="60011" y="67743"/>
                </a:cubicBezTo>
                <a:cubicBezTo>
                  <a:pt x="60093" y="67929"/>
                  <a:pt x="60011" y="68033"/>
                  <a:pt x="59865" y="68157"/>
                </a:cubicBezTo>
                <a:cubicBezTo>
                  <a:pt x="59679" y="68261"/>
                  <a:pt x="59554" y="68427"/>
                  <a:pt x="59513" y="68634"/>
                </a:cubicBezTo>
                <a:cubicBezTo>
                  <a:pt x="59492" y="68841"/>
                  <a:pt x="59865" y="68924"/>
                  <a:pt x="60031" y="68883"/>
                </a:cubicBezTo>
                <a:cubicBezTo>
                  <a:pt x="60239" y="68841"/>
                  <a:pt x="60384" y="68634"/>
                  <a:pt x="60363" y="68406"/>
                </a:cubicBezTo>
                <a:cubicBezTo>
                  <a:pt x="60446" y="68468"/>
                  <a:pt x="60715" y="68468"/>
                  <a:pt x="60632" y="68572"/>
                </a:cubicBezTo>
                <a:cubicBezTo>
                  <a:pt x="60549" y="68676"/>
                  <a:pt x="60467" y="68821"/>
                  <a:pt x="60653" y="68841"/>
                </a:cubicBezTo>
                <a:cubicBezTo>
                  <a:pt x="60653" y="68800"/>
                  <a:pt x="60653" y="68738"/>
                  <a:pt x="60736" y="68759"/>
                </a:cubicBezTo>
                <a:cubicBezTo>
                  <a:pt x="60757" y="68821"/>
                  <a:pt x="60757" y="68924"/>
                  <a:pt x="60819" y="68966"/>
                </a:cubicBezTo>
                <a:cubicBezTo>
                  <a:pt x="60860" y="69007"/>
                  <a:pt x="60902" y="69007"/>
                  <a:pt x="60943" y="68966"/>
                </a:cubicBezTo>
                <a:cubicBezTo>
                  <a:pt x="61006" y="68883"/>
                  <a:pt x="60923" y="68862"/>
                  <a:pt x="61047" y="68862"/>
                </a:cubicBezTo>
                <a:cubicBezTo>
                  <a:pt x="61006" y="68945"/>
                  <a:pt x="61026" y="69049"/>
                  <a:pt x="61068" y="69132"/>
                </a:cubicBezTo>
                <a:cubicBezTo>
                  <a:pt x="61130" y="69028"/>
                  <a:pt x="61192" y="68862"/>
                  <a:pt x="61275" y="68779"/>
                </a:cubicBezTo>
                <a:cubicBezTo>
                  <a:pt x="61316" y="68821"/>
                  <a:pt x="61316" y="68883"/>
                  <a:pt x="61337" y="68924"/>
                </a:cubicBezTo>
                <a:cubicBezTo>
                  <a:pt x="61337" y="69049"/>
                  <a:pt x="61358" y="69028"/>
                  <a:pt x="61482" y="69069"/>
                </a:cubicBezTo>
                <a:cubicBezTo>
                  <a:pt x="61586" y="69090"/>
                  <a:pt x="61690" y="69090"/>
                  <a:pt x="61793" y="69069"/>
                </a:cubicBezTo>
                <a:cubicBezTo>
                  <a:pt x="61918" y="69028"/>
                  <a:pt x="62063" y="68945"/>
                  <a:pt x="61980" y="68841"/>
                </a:cubicBezTo>
                <a:cubicBezTo>
                  <a:pt x="61876" y="68634"/>
                  <a:pt x="61959" y="68717"/>
                  <a:pt x="62146" y="68655"/>
                </a:cubicBezTo>
                <a:cubicBezTo>
                  <a:pt x="62146" y="68759"/>
                  <a:pt x="62146" y="68841"/>
                  <a:pt x="62146" y="68945"/>
                </a:cubicBezTo>
                <a:cubicBezTo>
                  <a:pt x="62104" y="69069"/>
                  <a:pt x="61980" y="69111"/>
                  <a:pt x="62042" y="69235"/>
                </a:cubicBezTo>
                <a:cubicBezTo>
                  <a:pt x="62083" y="69339"/>
                  <a:pt x="62166" y="69443"/>
                  <a:pt x="62270" y="69505"/>
                </a:cubicBezTo>
                <a:cubicBezTo>
                  <a:pt x="62208" y="69650"/>
                  <a:pt x="62270" y="69733"/>
                  <a:pt x="62415" y="69712"/>
                </a:cubicBezTo>
                <a:cubicBezTo>
                  <a:pt x="62394" y="69650"/>
                  <a:pt x="62457" y="69526"/>
                  <a:pt x="62498" y="69629"/>
                </a:cubicBezTo>
                <a:cubicBezTo>
                  <a:pt x="62539" y="69712"/>
                  <a:pt x="62581" y="69836"/>
                  <a:pt x="62685" y="69836"/>
                </a:cubicBezTo>
                <a:cubicBezTo>
                  <a:pt x="62850" y="69836"/>
                  <a:pt x="62830" y="69671"/>
                  <a:pt x="62767" y="69588"/>
                </a:cubicBezTo>
                <a:cubicBezTo>
                  <a:pt x="62726" y="69526"/>
                  <a:pt x="62685" y="69463"/>
                  <a:pt x="62643" y="69401"/>
                </a:cubicBezTo>
                <a:cubicBezTo>
                  <a:pt x="62664" y="69339"/>
                  <a:pt x="62685" y="69256"/>
                  <a:pt x="62726" y="69194"/>
                </a:cubicBezTo>
                <a:cubicBezTo>
                  <a:pt x="62830" y="69339"/>
                  <a:pt x="63037" y="69380"/>
                  <a:pt x="63161" y="69526"/>
                </a:cubicBezTo>
                <a:cubicBezTo>
                  <a:pt x="63244" y="69608"/>
                  <a:pt x="63224" y="69754"/>
                  <a:pt x="63327" y="69774"/>
                </a:cubicBezTo>
                <a:cubicBezTo>
                  <a:pt x="63493" y="69795"/>
                  <a:pt x="63389" y="69982"/>
                  <a:pt x="63534" y="70023"/>
                </a:cubicBezTo>
                <a:cubicBezTo>
                  <a:pt x="64011" y="70189"/>
                  <a:pt x="64571" y="70583"/>
                  <a:pt x="65089" y="70458"/>
                </a:cubicBezTo>
                <a:cubicBezTo>
                  <a:pt x="65068" y="70355"/>
                  <a:pt x="64985" y="70292"/>
                  <a:pt x="64965" y="70189"/>
                </a:cubicBezTo>
                <a:cubicBezTo>
                  <a:pt x="64923" y="70085"/>
                  <a:pt x="65110" y="69961"/>
                  <a:pt x="65214" y="69940"/>
                </a:cubicBezTo>
                <a:cubicBezTo>
                  <a:pt x="65172" y="69816"/>
                  <a:pt x="65172" y="69691"/>
                  <a:pt x="65193" y="69567"/>
                </a:cubicBezTo>
                <a:cubicBezTo>
                  <a:pt x="65276" y="69691"/>
                  <a:pt x="65379" y="69774"/>
                  <a:pt x="65524" y="69816"/>
                </a:cubicBezTo>
                <a:cubicBezTo>
                  <a:pt x="65587" y="69836"/>
                  <a:pt x="65649" y="69857"/>
                  <a:pt x="65711" y="69857"/>
                </a:cubicBezTo>
                <a:cubicBezTo>
                  <a:pt x="65815" y="69857"/>
                  <a:pt x="65877" y="69940"/>
                  <a:pt x="65960" y="70023"/>
                </a:cubicBezTo>
                <a:cubicBezTo>
                  <a:pt x="66229" y="70251"/>
                  <a:pt x="66519" y="70562"/>
                  <a:pt x="66893" y="70583"/>
                </a:cubicBezTo>
                <a:cubicBezTo>
                  <a:pt x="66893" y="70500"/>
                  <a:pt x="66851" y="70396"/>
                  <a:pt x="66851" y="70313"/>
                </a:cubicBezTo>
                <a:cubicBezTo>
                  <a:pt x="66872" y="70147"/>
                  <a:pt x="67038" y="70147"/>
                  <a:pt x="67183" y="70168"/>
                </a:cubicBezTo>
                <a:cubicBezTo>
                  <a:pt x="67183" y="69919"/>
                  <a:pt x="67058" y="69691"/>
                  <a:pt x="66851" y="69588"/>
                </a:cubicBezTo>
                <a:cubicBezTo>
                  <a:pt x="66665" y="69505"/>
                  <a:pt x="66478" y="69463"/>
                  <a:pt x="66395" y="69298"/>
                </a:cubicBezTo>
                <a:cubicBezTo>
                  <a:pt x="66416" y="69111"/>
                  <a:pt x="66271" y="68904"/>
                  <a:pt x="66354" y="68779"/>
                </a:cubicBezTo>
                <a:cubicBezTo>
                  <a:pt x="66395" y="68696"/>
                  <a:pt x="66437" y="68613"/>
                  <a:pt x="66478" y="68531"/>
                </a:cubicBezTo>
                <a:cubicBezTo>
                  <a:pt x="66623" y="68593"/>
                  <a:pt x="66602" y="68696"/>
                  <a:pt x="66665" y="68821"/>
                </a:cubicBezTo>
                <a:cubicBezTo>
                  <a:pt x="66685" y="68904"/>
                  <a:pt x="66727" y="69007"/>
                  <a:pt x="66768" y="69090"/>
                </a:cubicBezTo>
                <a:cubicBezTo>
                  <a:pt x="66830" y="69215"/>
                  <a:pt x="66872" y="69152"/>
                  <a:pt x="67017" y="69152"/>
                </a:cubicBezTo>
                <a:cubicBezTo>
                  <a:pt x="67121" y="69152"/>
                  <a:pt x="67224" y="69194"/>
                  <a:pt x="67286" y="69277"/>
                </a:cubicBezTo>
                <a:cubicBezTo>
                  <a:pt x="67514" y="69588"/>
                  <a:pt x="67660" y="70686"/>
                  <a:pt x="68240" y="70210"/>
                </a:cubicBezTo>
                <a:cubicBezTo>
                  <a:pt x="68717" y="69878"/>
                  <a:pt x="68592" y="69152"/>
                  <a:pt x="68033" y="68987"/>
                </a:cubicBezTo>
                <a:cubicBezTo>
                  <a:pt x="68240" y="68841"/>
                  <a:pt x="68344" y="68572"/>
                  <a:pt x="68261" y="68323"/>
                </a:cubicBezTo>
                <a:cubicBezTo>
                  <a:pt x="68530" y="68261"/>
                  <a:pt x="69048" y="68385"/>
                  <a:pt x="69131" y="68054"/>
                </a:cubicBezTo>
                <a:cubicBezTo>
                  <a:pt x="68862" y="68054"/>
                  <a:pt x="68447" y="68012"/>
                  <a:pt x="68261" y="68261"/>
                </a:cubicBezTo>
                <a:cubicBezTo>
                  <a:pt x="68240" y="68220"/>
                  <a:pt x="68219" y="68178"/>
                  <a:pt x="68219" y="68157"/>
                </a:cubicBezTo>
                <a:cubicBezTo>
                  <a:pt x="68551" y="68074"/>
                  <a:pt x="68800" y="67764"/>
                  <a:pt x="68779" y="67411"/>
                </a:cubicBezTo>
                <a:cubicBezTo>
                  <a:pt x="68883" y="67473"/>
                  <a:pt x="68841" y="67432"/>
                  <a:pt x="68883" y="67370"/>
                </a:cubicBezTo>
                <a:cubicBezTo>
                  <a:pt x="68945" y="67390"/>
                  <a:pt x="69028" y="67390"/>
                  <a:pt x="69111" y="67370"/>
                </a:cubicBezTo>
                <a:cubicBezTo>
                  <a:pt x="69276" y="67328"/>
                  <a:pt x="69421" y="67225"/>
                  <a:pt x="69525" y="67079"/>
                </a:cubicBezTo>
                <a:cubicBezTo>
                  <a:pt x="69587" y="67225"/>
                  <a:pt x="69670" y="67494"/>
                  <a:pt x="69836" y="67308"/>
                </a:cubicBezTo>
                <a:cubicBezTo>
                  <a:pt x="69774" y="67266"/>
                  <a:pt x="69732" y="67245"/>
                  <a:pt x="69795" y="67183"/>
                </a:cubicBezTo>
                <a:cubicBezTo>
                  <a:pt x="69857" y="67204"/>
                  <a:pt x="69919" y="67225"/>
                  <a:pt x="69981" y="67245"/>
                </a:cubicBezTo>
                <a:cubicBezTo>
                  <a:pt x="70085" y="67245"/>
                  <a:pt x="70147" y="67142"/>
                  <a:pt x="70085" y="67079"/>
                </a:cubicBezTo>
                <a:cubicBezTo>
                  <a:pt x="69960" y="66955"/>
                  <a:pt x="69774" y="66934"/>
                  <a:pt x="69608" y="67017"/>
                </a:cubicBezTo>
                <a:cubicBezTo>
                  <a:pt x="69732" y="66872"/>
                  <a:pt x="69878" y="66769"/>
                  <a:pt x="70064" y="66706"/>
                </a:cubicBezTo>
                <a:cubicBezTo>
                  <a:pt x="70147" y="66706"/>
                  <a:pt x="70230" y="66706"/>
                  <a:pt x="70313" y="66748"/>
                </a:cubicBezTo>
                <a:cubicBezTo>
                  <a:pt x="70416" y="66810"/>
                  <a:pt x="70499" y="66706"/>
                  <a:pt x="70562" y="66603"/>
                </a:cubicBezTo>
                <a:cubicBezTo>
                  <a:pt x="70769" y="66831"/>
                  <a:pt x="70997" y="66727"/>
                  <a:pt x="71246" y="66748"/>
                </a:cubicBezTo>
                <a:cubicBezTo>
                  <a:pt x="71391" y="66748"/>
                  <a:pt x="71515" y="66914"/>
                  <a:pt x="71598" y="66851"/>
                </a:cubicBezTo>
                <a:cubicBezTo>
                  <a:pt x="71681" y="66789"/>
                  <a:pt x="71764" y="66727"/>
                  <a:pt x="71826" y="66665"/>
                </a:cubicBezTo>
                <a:cubicBezTo>
                  <a:pt x="71909" y="66603"/>
                  <a:pt x="71971" y="66603"/>
                  <a:pt x="72054" y="66582"/>
                </a:cubicBezTo>
                <a:cubicBezTo>
                  <a:pt x="72075" y="66686"/>
                  <a:pt x="72116" y="66789"/>
                  <a:pt x="72178" y="66893"/>
                </a:cubicBezTo>
                <a:cubicBezTo>
                  <a:pt x="72282" y="66914"/>
                  <a:pt x="72365" y="66893"/>
                  <a:pt x="72406" y="66976"/>
                </a:cubicBezTo>
                <a:cubicBezTo>
                  <a:pt x="72489" y="67183"/>
                  <a:pt x="72717" y="67162"/>
                  <a:pt x="72904" y="67121"/>
                </a:cubicBezTo>
                <a:cubicBezTo>
                  <a:pt x="73236" y="67038"/>
                  <a:pt x="73443" y="66706"/>
                  <a:pt x="73381" y="66375"/>
                </a:cubicBezTo>
                <a:cubicBezTo>
                  <a:pt x="73401" y="66416"/>
                  <a:pt x="73422" y="66458"/>
                  <a:pt x="73422" y="66499"/>
                </a:cubicBezTo>
                <a:cubicBezTo>
                  <a:pt x="73547" y="66437"/>
                  <a:pt x="73650" y="66333"/>
                  <a:pt x="73692" y="66230"/>
                </a:cubicBezTo>
                <a:cubicBezTo>
                  <a:pt x="73733" y="66354"/>
                  <a:pt x="73775" y="66478"/>
                  <a:pt x="73795" y="66603"/>
                </a:cubicBezTo>
                <a:cubicBezTo>
                  <a:pt x="73733" y="66686"/>
                  <a:pt x="73671" y="66769"/>
                  <a:pt x="73629" y="66872"/>
                </a:cubicBezTo>
                <a:cubicBezTo>
                  <a:pt x="73588" y="66997"/>
                  <a:pt x="73567" y="67162"/>
                  <a:pt x="73671" y="67225"/>
                </a:cubicBezTo>
                <a:cubicBezTo>
                  <a:pt x="73754" y="67287"/>
                  <a:pt x="73857" y="67328"/>
                  <a:pt x="73961" y="67349"/>
                </a:cubicBezTo>
                <a:cubicBezTo>
                  <a:pt x="74334" y="67411"/>
                  <a:pt x="74666" y="67079"/>
                  <a:pt x="74604" y="66706"/>
                </a:cubicBezTo>
                <a:cubicBezTo>
                  <a:pt x="74707" y="66748"/>
                  <a:pt x="74832" y="66769"/>
                  <a:pt x="74956" y="66727"/>
                </a:cubicBezTo>
                <a:cubicBezTo>
                  <a:pt x="74894" y="66893"/>
                  <a:pt x="74873" y="67079"/>
                  <a:pt x="74873" y="67245"/>
                </a:cubicBezTo>
                <a:cubicBezTo>
                  <a:pt x="74894" y="67515"/>
                  <a:pt x="75018" y="67598"/>
                  <a:pt x="75226" y="67577"/>
                </a:cubicBezTo>
                <a:cubicBezTo>
                  <a:pt x="75226" y="67681"/>
                  <a:pt x="75309" y="68033"/>
                  <a:pt x="75454" y="67826"/>
                </a:cubicBezTo>
                <a:cubicBezTo>
                  <a:pt x="75495" y="67743"/>
                  <a:pt x="75516" y="67660"/>
                  <a:pt x="75495" y="67577"/>
                </a:cubicBezTo>
                <a:cubicBezTo>
                  <a:pt x="75495" y="67453"/>
                  <a:pt x="75599" y="67432"/>
                  <a:pt x="75661" y="67349"/>
                </a:cubicBezTo>
                <a:cubicBezTo>
                  <a:pt x="75744" y="67494"/>
                  <a:pt x="75889" y="67618"/>
                  <a:pt x="75910" y="67805"/>
                </a:cubicBezTo>
                <a:cubicBezTo>
                  <a:pt x="75930" y="67929"/>
                  <a:pt x="75827" y="68012"/>
                  <a:pt x="75951" y="68074"/>
                </a:cubicBezTo>
                <a:cubicBezTo>
                  <a:pt x="76055" y="68137"/>
                  <a:pt x="76158" y="68199"/>
                  <a:pt x="76283" y="68220"/>
                </a:cubicBezTo>
                <a:cubicBezTo>
                  <a:pt x="76511" y="68261"/>
                  <a:pt x="76656" y="68468"/>
                  <a:pt x="76842" y="68593"/>
                </a:cubicBezTo>
                <a:cubicBezTo>
                  <a:pt x="77008" y="68738"/>
                  <a:pt x="77216" y="68821"/>
                  <a:pt x="77423" y="68862"/>
                </a:cubicBezTo>
                <a:cubicBezTo>
                  <a:pt x="77423" y="68759"/>
                  <a:pt x="77381" y="68676"/>
                  <a:pt x="77381" y="68593"/>
                </a:cubicBezTo>
                <a:cubicBezTo>
                  <a:pt x="77381" y="68468"/>
                  <a:pt x="77589" y="68406"/>
                  <a:pt x="77713" y="68406"/>
                </a:cubicBezTo>
                <a:cubicBezTo>
                  <a:pt x="77692" y="68303"/>
                  <a:pt x="77672" y="68199"/>
                  <a:pt x="77672" y="68095"/>
                </a:cubicBezTo>
                <a:cubicBezTo>
                  <a:pt x="77734" y="68157"/>
                  <a:pt x="77837" y="68199"/>
                  <a:pt x="77920" y="68220"/>
                </a:cubicBezTo>
                <a:cubicBezTo>
                  <a:pt x="78086" y="68240"/>
                  <a:pt x="78065" y="68178"/>
                  <a:pt x="78169" y="68303"/>
                </a:cubicBezTo>
                <a:cubicBezTo>
                  <a:pt x="78231" y="68385"/>
                  <a:pt x="78314" y="68448"/>
                  <a:pt x="78418" y="68489"/>
                </a:cubicBezTo>
                <a:cubicBezTo>
                  <a:pt x="78563" y="68593"/>
                  <a:pt x="78646" y="68551"/>
                  <a:pt x="78791" y="68427"/>
                </a:cubicBezTo>
                <a:cubicBezTo>
                  <a:pt x="78853" y="68365"/>
                  <a:pt x="78936" y="68282"/>
                  <a:pt x="78978" y="68199"/>
                </a:cubicBezTo>
                <a:cubicBezTo>
                  <a:pt x="79206" y="68220"/>
                  <a:pt x="79434" y="68095"/>
                  <a:pt x="79537" y="67867"/>
                </a:cubicBezTo>
                <a:cubicBezTo>
                  <a:pt x="79413" y="67764"/>
                  <a:pt x="79309" y="67639"/>
                  <a:pt x="79206" y="67515"/>
                </a:cubicBezTo>
                <a:cubicBezTo>
                  <a:pt x="79309" y="67556"/>
                  <a:pt x="79392" y="67556"/>
                  <a:pt x="79475" y="67618"/>
                </a:cubicBezTo>
                <a:cubicBezTo>
                  <a:pt x="79537" y="67701"/>
                  <a:pt x="79620" y="67784"/>
                  <a:pt x="79682" y="67888"/>
                </a:cubicBezTo>
                <a:cubicBezTo>
                  <a:pt x="79537" y="67888"/>
                  <a:pt x="79392" y="68116"/>
                  <a:pt x="79413" y="68240"/>
                </a:cubicBezTo>
                <a:cubicBezTo>
                  <a:pt x="79434" y="68323"/>
                  <a:pt x="79475" y="68406"/>
                  <a:pt x="79537" y="68448"/>
                </a:cubicBezTo>
                <a:cubicBezTo>
                  <a:pt x="79682" y="68593"/>
                  <a:pt x="79703" y="68448"/>
                  <a:pt x="79848" y="68385"/>
                </a:cubicBezTo>
                <a:cubicBezTo>
                  <a:pt x="79973" y="68572"/>
                  <a:pt x="80118" y="68738"/>
                  <a:pt x="80263" y="68904"/>
                </a:cubicBezTo>
                <a:cubicBezTo>
                  <a:pt x="80387" y="68987"/>
                  <a:pt x="80263" y="69069"/>
                  <a:pt x="80263" y="69194"/>
                </a:cubicBezTo>
                <a:cubicBezTo>
                  <a:pt x="80283" y="69298"/>
                  <a:pt x="80346" y="69401"/>
                  <a:pt x="80429" y="69463"/>
                </a:cubicBezTo>
                <a:cubicBezTo>
                  <a:pt x="80221" y="69608"/>
                  <a:pt x="80118" y="69899"/>
                  <a:pt x="80201" y="70147"/>
                </a:cubicBezTo>
                <a:cubicBezTo>
                  <a:pt x="80221" y="70251"/>
                  <a:pt x="80221" y="70355"/>
                  <a:pt x="80201" y="70458"/>
                </a:cubicBezTo>
                <a:cubicBezTo>
                  <a:pt x="80180" y="70521"/>
                  <a:pt x="80138" y="70583"/>
                  <a:pt x="80097" y="70624"/>
                </a:cubicBezTo>
                <a:cubicBezTo>
                  <a:pt x="80035" y="70707"/>
                  <a:pt x="80097" y="70769"/>
                  <a:pt x="80180" y="70852"/>
                </a:cubicBezTo>
                <a:cubicBezTo>
                  <a:pt x="80325" y="71101"/>
                  <a:pt x="80615" y="71225"/>
                  <a:pt x="80905" y="71184"/>
                </a:cubicBezTo>
                <a:cubicBezTo>
                  <a:pt x="80968" y="70728"/>
                  <a:pt x="81154" y="70292"/>
                  <a:pt x="81154" y="69836"/>
                </a:cubicBezTo>
                <a:cubicBezTo>
                  <a:pt x="81403" y="69919"/>
                  <a:pt x="81672" y="69816"/>
                  <a:pt x="81776" y="69588"/>
                </a:cubicBezTo>
                <a:cubicBezTo>
                  <a:pt x="81838" y="69443"/>
                  <a:pt x="81838" y="69546"/>
                  <a:pt x="81942" y="69463"/>
                </a:cubicBezTo>
                <a:cubicBezTo>
                  <a:pt x="82191" y="69650"/>
                  <a:pt x="82522" y="69671"/>
                  <a:pt x="82792" y="69505"/>
                </a:cubicBezTo>
                <a:cubicBezTo>
                  <a:pt x="82833" y="69671"/>
                  <a:pt x="82937" y="69733"/>
                  <a:pt x="83082" y="69629"/>
                </a:cubicBezTo>
                <a:cubicBezTo>
                  <a:pt x="83020" y="69588"/>
                  <a:pt x="82978" y="69526"/>
                  <a:pt x="83061" y="69463"/>
                </a:cubicBezTo>
                <a:cubicBezTo>
                  <a:pt x="83144" y="69526"/>
                  <a:pt x="83227" y="69567"/>
                  <a:pt x="83310" y="69608"/>
                </a:cubicBezTo>
                <a:cubicBezTo>
                  <a:pt x="83414" y="69629"/>
                  <a:pt x="83496" y="69567"/>
                  <a:pt x="83517" y="69484"/>
                </a:cubicBezTo>
                <a:cubicBezTo>
                  <a:pt x="83517" y="69360"/>
                  <a:pt x="83393" y="69277"/>
                  <a:pt x="83289" y="69235"/>
                </a:cubicBezTo>
                <a:cubicBezTo>
                  <a:pt x="83455" y="69132"/>
                  <a:pt x="83662" y="68883"/>
                  <a:pt x="83849" y="69028"/>
                </a:cubicBezTo>
                <a:cubicBezTo>
                  <a:pt x="83994" y="69132"/>
                  <a:pt x="83973" y="69152"/>
                  <a:pt x="84118" y="69049"/>
                </a:cubicBezTo>
                <a:cubicBezTo>
                  <a:pt x="84181" y="69028"/>
                  <a:pt x="84305" y="68904"/>
                  <a:pt x="84346" y="68945"/>
                </a:cubicBezTo>
                <a:cubicBezTo>
                  <a:pt x="84222" y="68966"/>
                  <a:pt x="84263" y="69360"/>
                  <a:pt x="84471" y="69235"/>
                </a:cubicBezTo>
                <a:cubicBezTo>
                  <a:pt x="84429" y="69194"/>
                  <a:pt x="84409" y="69152"/>
                  <a:pt x="84471" y="69132"/>
                </a:cubicBezTo>
                <a:cubicBezTo>
                  <a:pt x="84533" y="69173"/>
                  <a:pt x="84637" y="69298"/>
                  <a:pt x="84719" y="69215"/>
                </a:cubicBezTo>
                <a:cubicBezTo>
                  <a:pt x="84844" y="69111"/>
                  <a:pt x="84595" y="68966"/>
                  <a:pt x="84512" y="68966"/>
                </a:cubicBezTo>
                <a:cubicBezTo>
                  <a:pt x="84595" y="68883"/>
                  <a:pt x="84409" y="68904"/>
                  <a:pt x="84512" y="68800"/>
                </a:cubicBezTo>
                <a:cubicBezTo>
                  <a:pt x="84554" y="68821"/>
                  <a:pt x="84637" y="68841"/>
                  <a:pt x="84699" y="68862"/>
                </a:cubicBezTo>
                <a:cubicBezTo>
                  <a:pt x="84782" y="68862"/>
                  <a:pt x="84802" y="68821"/>
                  <a:pt x="84906" y="68862"/>
                </a:cubicBezTo>
                <a:cubicBezTo>
                  <a:pt x="84968" y="68904"/>
                  <a:pt x="85010" y="68945"/>
                  <a:pt x="85051" y="68987"/>
                </a:cubicBezTo>
                <a:cubicBezTo>
                  <a:pt x="85134" y="68966"/>
                  <a:pt x="85217" y="68924"/>
                  <a:pt x="85300" y="68883"/>
                </a:cubicBezTo>
                <a:cubicBezTo>
                  <a:pt x="85321" y="69049"/>
                  <a:pt x="85341" y="69215"/>
                  <a:pt x="85362" y="69380"/>
                </a:cubicBezTo>
                <a:cubicBezTo>
                  <a:pt x="85404" y="69526"/>
                  <a:pt x="85528" y="69463"/>
                  <a:pt x="85632" y="69546"/>
                </a:cubicBezTo>
                <a:cubicBezTo>
                  <a:pt x="85777" y="69650"/>
                  <a:pt x="85777" y="69857"/>
                  <a:pt x="85777" y="70023"/>
                </a:cubicBezTo>
                <a:cubicBezTo>
                  <a:pt x="85777" y="70230"/>
                  <a:pt x="85880" y="70438"/>
                  <a:pt x="86046" y="70562"/>
                </a:cubicBezTo>
                <a:cubicBezTo>
                  <a:pt x="86295" y="70769"/>
                  <a:pt x="86647" y="70272"/>
                  <a:pt x="86647" y="70044"/>
                </a:cubicBezTo>
                <a:cubicBezTo>
                  <a:pt x="86937" y="70210"/>
                  <a:pt x="87269" y="70292"/>
                  <a:pt x="87601" y="70251"/>
                </a:cubicBezTo>
                <a:cubicBezTo>
                  <a:pt x="87539" y="70044"/>
                  <a:pt x="87331" y="69878"/>
                  <a:pt x="87704" y="69816"/>
                </a:cubicBezTo>
                <a:cubicBezTo>
                  <a:pt x="87663" y="69712"/>
                  <a:pt x="87373" y="69380"/>
                  <a:pt x="87642" y="69339"/>
                </a:cubicBezTo>
                <a:cubicBezTo>
                  <a:pt x="87870" y="69298"/>
                  <a:pt x="88036" y="69629"/>
                  <a:pt x="88264" y="69671"/>
                </a:cubicBezTo>
                <a:cubicBezTo>
                  <a:pt x="88389" y="69733"/>
                  <a:pt x="88554" y="69733"/>
                  <a:pt x="88679" y="69671"/>
                </a:cubicBezTo>
                <a:cubicBezTo>
                  <a:pt x="88803" y="69629"/>
                  <a:pt x="88927" y="69526"/>
                  <a:pt x="88990" y="69422"/>
                </a:cubicBezTo>
                <a:cubicBezTo>
                  <a:pt x="89135" y="69194"/>
                  <a:pt x="89093" y="68924"/>
                  <a:pt x="88907" y="68738"/>
                </a:cubicBezTo>
                <a:cubicBezTo>
                  <a:pt x="89093" y="68800"/>
                  <a:pt x="89321" y="69090"/>
                  <a:pt x="89508" y="68945"/>
                </a:cubicBezTo>
                <a:cubicBezTo>
                  <a:pt x="89404" y="68841"/>
                  <a:pt x="89280" y="68779"/>
                  <a:pt x="89135" y="68717"/>
                </a:cubicBezTo>
                <a:cubicBezTo>
                  <a:pt x="88990" y="68676"/>
                  <a:pt x="88927" y="68738"/>
                  <a:pt x="88803" y="68655"/>
                </a:cubicBezTo>
                <a:cubicBezTo>
                  <a:pt x="88927" y="68613"/>
                  <a:pt x="89052" y="68510"/>
                  <a:pt x="89114" y="68385"/>
                </a:cubicBezTo>
                <a:cubicBezTo>
                  <a:pt x="89176" y="68468"/>
                  <a:pt x="89259" y="68531"/>
                  <a:pt x="89363" y="68572"/>
                </a:cubicBezTo>
                <a:cubicBezTo>
                  <a:pt x="89404" y="68489"/>
                  <a:pt x="89384" y="68385"/>
                  <a:pt x="89425" y="68303"/>
                </a:cubicBezTo>
                <a:cubicBezTo>
                  <a:pt x="89508" y="68468"/>
                  <a:pt x="89632" y="68572"/>
                  <a:pt x="89798" y="68468"/>
                </a:cubicBezTo>
                <a:cubicBezTo>
                  <a:pt x="89922" y="68406"/>
                  <a:pt x="90005" y="68303"/>
                  <a:pt x="90047" y="68178"/>
                </a:cubicBezTo>
                <a:cubicBezTo>
                  <a:pt x="90109" y="68074"/>
                  <a:pt x="90109" y="67950"/>
                  <a:pt x="90047" y="67846"/>
                </a:cubicBezTo>
                <a:cubicBezTo>
                  <a:pt x="90026" y="67764"/>
                  <a:pt x="90047" y="67764"/>
                  <a:pt x="90068" y="67681"/>
                </a:cubicBezTo>
                <a:cubicBezTo>
                  <a:pt x="90109" y="67536"/>
                  <a:pt x="90068" y="67536"/>
                  <a:pt x="89943" y="67494"/>
                </a:cubicBezTo>
                <a:cubicBezTo>
                  <a:pt x="90005" y="67411"/>
                  <a:pt x="90047" y="67287"/>
                  <a:pt x="90047" y="67183"/>
                </a:cubicBezTo>
                <a:cubicBezTo>
                  <a:pt x="90275" y="67308"/>
                  <a:pt x="90275" y="67556"/>
                  <a:pt x="90254" y="67784"/>
                </a:cubicBezTo>
                <a:cubicBezTo>
                  <a:pt x="90233" y="68054"/>
                  <a:pt x="90296" y="68344"/>
                  <a:pt x="90461" y="68593"/>
                </a:cubicBezTo>
                <a:cubicBezTo>
                  <a:pt x="90524" y="68676"/>
                  <a:pt x="90565" y="68738"/>
                  <a:pt x="90689" y="68717"/>
                </a:cubicBezTo>
                <a:cubicBezTo>
                  <a:pt x="90772" y="68696"/>
                  <a:pt x="90876" y="68676"/>
                  <a:pt x="90959" y="68634"/>
                </a:cubicBezTo>
                <a:cubicBezTo>
                  <a:pt x="91125" y="68572"/>
                  <a:pt x="91249" y="68448"/>
                  <a:pt x="91332" y="68303"/>
                </a:cubicBezTo>
                <a:cubicBezTo>
                  <a:pt x="91498" y="67971"/>
                  <a:pt x="91394" y="67577"/>
                  <a:pt x="91104" y="67370"/>
                </a:cubicBezTo>
                <a:cubicBezTo>
                  <a:pt x="91477" y="67245"/>
                  <a:pt x="91602" y="66893"/>
                  <a:pt x="91581" y="66520"/>
                </a:cubicBezTo>
                <a:cubicBezTo>
                  <a:pt x="91560" y="66333"/>
                  <a:pt x="91539" y="66126"/>
                  <a:pt x="91477" y="65939"/>
                </a:cubicBezTo>
                <a:cubicBezTo>
                  <a:pt x="91456" y="65836"/>
                  <a:pt x="91415" y="65711"/>
                  <a:pt x="91374" y="65608"/>
                </a:cubicBezTo>
                <a:lnTo>
                  <a:pt x="91332" y="65483"/>
                </a:lnTo>
                <a:cubicBezTo>
                  <a:pt x="91394" y="65483"/>
                  <a:pt x="91415" y="65421"/>
                  <a:pt x="91415" y="65359"/>
                </a:cubicBezTo>
                <a:cubicBezTo>
                  <a:pt x="91374" y="65359"/>
                  <a:pt x="91311" y="65359"/>
                  <a:pt x="91311" y="65297"/>
                </a:cubicBezTo>
                <a:cubicBezTo>
                  <a:pt x="91394" y="65276"/>
                  <a:pt x="91539" y="65193"/>
                  <a:pt x="91581" y="65214"/>
                </a:cubicBezTo>
                <a:cubicBezTo>
                  <a:pt x="91643" y="65214"/>
                  <a:pt x="91954" y="65027"/>
                  <a:pt x="91954" y="65027"/>
                </a:cubicBezTo>
                <a:cubicBezTo>
                  <a:pt x="91954" y="65152"/>
                  <a:pt x="92493" y="65276"/>
                  <a:pt x="92638" y="65338"/>
                </a:cubicBezTo>
                <a:cubicBezTo>
                  <a:pt x="92928" y="65463"/>
                  <a:pt x="93218" y="65504"/>
                  <a:pt x="93529" y="65463"/>
                </a:cubicBezTo>
                <a:cubicBezTo>
                  <a:pt x="93509" y="65380"/>
                  <a:pt x="93426" y="65318"/>
                  <a:pt x="93384" y="65214"/>
                </a:cubicBezTo>
                <a:cubicBezTo>
                  <a:pt x="93322" y="64986"/>
                  <a:pt x="93612" y="65048"/>
                  <a:pt x="93757" y="65069"/>
                </a:cubicBezTo>
                <a:cubicBezTo>
                  <a:pt x="94151" y="65131"/>
                  <a:pt x="94628" y="65214"/>
                  <a:pt x="95001" y="64986"/>
                </a:cubicBezTo>
                <a:cubicBezTo>
                  <a:pt x="94960" y="64903"/>
                  <a:pt x="94856" y="64861"/>
                  <a:pt x="94794" y="64758"/>
                </a:cubicBezTo>
                <a:cubicBezTo>
                  <a:pt x="94690" y="64592"/>
                  <a:pt x="94856" y="64468"/>
                  <a:pt x="95001" y="64405"/>
                </a:cubicBezTo>
                <a:cubicBezTo>
                  <a:pt x="94918" y="64323"/>
                  <a:pt x="94856" y="64240"/>
                  <a:pt x="94773" y="64177"/>
                </a:cubicBezTo>
                <a:cubicBezTo>
                  <a:pt x="94690" y="64115"/>
                  <a:pt x="94690" y="63991"/>
                  <a:pt x="94628" y="63887"/>
                </a:cubicBezTo>
                <a:cubicBezTo>
                  <a:pt x="94524" y="63721"/>
                  <a:pt x="94317" y="63618"/>
                  <a:pt x="94130" y="63597"/>
                </a:cubicBezTo>
                <a:cubicBezTo>
                  <a:pt x="94358" y="63410"/>
                  <a:pt x="94586" y="63514"/>
                  <a:pt x="94794" y="63659"/>
                </a:cubicBezTo>
                <a:cubicBezTo>
                  <a:pt x="95043" y="63887"/>
                  <a:pt x="95333" y="64032"/>
                  <a:pt x="95664" y="64053"/>
                </a:cubicBezTo>
                <a:cubicBezTo>
                  <a:pt x="95768" y="64053"/>
                  <a:pt x="95892" y="64053"/>
                  <a:pt x="95934" y="63949"/>
                </a:cubicBezTo>
                <a:cubicBezTo>
                  <a:pt x="95996" y="63846"/>
                  <a:pt x="96038" y="63742"/>
                  <a:pt x="96058" y="63638"/>
                </a:cubicBezTo>
                <a:cubicBezTo>
                  <a:pt x="96100" y="63431"/>
                  <a:pt x="96058" y="63245"/>
                  <a:pt x="95975" y="63079"/>
                </a:cubicBezTo>
                <a:cubicBezTo>
                  <a:pt x="95768" y="62726"/>
                  <a:pt x="95333" y="62602"/>
                  <a:pt x="94980" y="62789"/>
                </a:cubicBezTo>
                <a:cubicBezTo>
                  <a:pt x="95188" y="62084"/>
                  <a:pt x="94421" y="61731"/>
                  <a:pt x="93882" y="61545"/>
                </a:cubicBezTo>
                <a:cubicBezTo>
                  <a:pt x="93944" y="61524"/>
                  <a:pt x="93985" y="61483"/>
                  <a:pt x="94006" y="61441"/>
                </a:cubicBezTo>
                <a:cubicBezTo>
                  <a:pt x="94089" y="61379"/>
                  <a:pt x="94110" y="61379"/>
                  <a:pt x="94193" y="61338"/>
                </a:cubicBezTo>
                <a:cubicBezTo>
                  <a:pt x="94276" y="61296"/>
                  <a:pt x="94338" y="61358"/>
                  <a:pt x="94400" y="61234"/>
                </a:cubicBezTo>
                <a:cubicBezTo>
                  <a:pt x="94338" y="61234"/>
                  <a:pt x="94296" y="61213"/>
                  <a:pt x="94338" y="61151"/>
                </a:cubicBezTo>
                <a:cubicBezTo>
                  <a:pt x="94379" y="61151"/>
                  <a:pt x="94752" y="61130"/>
                  <a:pt x="94545" y="61006"/>
                </a:cubicBezTo>
                <a:cubicBezTo>
                  <a:pt x="94483" y="60964"/>
                  <a:pt x="94421" y="60964"/>
                  <a:pt x="94358" y="60964"/>
                </a:cubicBezTo>
                <a:cubicBezTo>
                  <a:pt x="94213" y="60985"/>
                  <a:pt x="94234" y="61006"/>
                  <a:pt x="94151" y="60861"/>
                </a:cubicBezTo>
                <a:cubicBezTo>
                  <a:pt x="94255" y="60840"/>
                  <a:pt x="94338" y="60799"/>
                  <a:pt x="94421" y="60736"/>
                </a:cubicBezTo>
                <a:cubicBezTo>
                  <a:pt x="94524" y="60674"/>
                  <a:pt x="94628" y="60736"/>
                  <a:pt x="94752" y="60736"/>
                </a:cubicBezTo>
                <a:cubicBezTo>
                  <a:pt x="94752" y="60571"/>
                  <a:pt x="94960" y="60446"/>
                  <a:pt x="94897" y="60218"/>
                </a:cubicBezTo>
                <a:cubicBezTo>
                  <a:pt x="94939" y="60218"/>
                  <a:pt x="94980" y="60218"/>
                  <a:pt x="95022" y="60218"/>
                </a:cubicBezTo>
                <a:cubicBezTo>
                  <a:pt x="95001" y="60052"/>
                  <a:pt x="94939" y="59887"/>
                  <a:pt x="94835" y="59762"/>
                </a:cubicBezTo>
                <a:cubicBezTo>
                  <a:pt x="94752" y="59679"/>
                  <a:pt x="94773" y="59700"/>
                  <a:pt x="94773" y="59576"/>
                </a:cubicBezTo>
                <a:cubicBezTo>
                  <a:pt x="94752" y="59451"/>
                  <a:pt x="94628" y="59493"/>
                  <a:pt x="94545" y="59493"/>
                </a:cubicBezTo>
                <a:cubicBezTo>
                  <a:pt x="94607" y="59410"/>
                  <a:pt x="94649" y="59306"/>
                  <a:pt x="94669" y="59202"/>
                </a:cubicBezTo>
                <a:cubicBezTo>
                  <a:pt x="94628" y="59202"/>
                  <a:pt x="94586" y="59182"/>
                  <a:pt x="94545" y="59161"/>
                </a:cubicBezTo>
                <a:cubicBezTo>
                  <a:pt x="94607" y="59140"/>
                  <a:pt x="94669" y="59120"/>
                  <a:pt x="94732" y="59120"/>
                </a:cubicBezTo>
                <a:cubicBezTo>
                  <a:pt x="94835" y="59120"/>
                  <a:pt x="94794" y="59202"/>
                  <a:pt x="94835" y="59285"/>
                </a:cubicBezTo>
                <a:cubicBezTo>
                  <a:pt x="94939" y="58892"/>
                  <a:pt x="95250" y="59617"/>
                  <a:pt x="95312" y="59741"/>
                </a:cubicBezTo>
                <a:cubicBezTo>
                  <a:pt x="95374" y="59907"/>
                  <a:pt x="95499" y="60052"/>
                  <a:pt x="95623" y="60156"/>
                </a:cubicBezTo>
                <a:cubicBezTo>
                  <a:pt x="95706" y="60218"/>
                  <a:pt x="95789" y="60260"/>
                  <a:pt x="95892" y="60301"/>
                </a:cubicBezTo>
                <a:cubicBezTo>
                  <a:pt x="95996" y="60322"/>
                  <a:pt x="96058" y="60280"/>
                  <a:pt x="96141" y="60197"/>
                </a:cubicBezTo>
                <a:cubicBezTo>
                  <a:pt x="96659" y="59762"/>
                  <a:pt x="96535" y="58933"/>
                  <a:pt x="95830" y="58809"/>
                </a:cubicBezTo>
                <a:cubicBezTo>
                  <a:pt x="95913" y="58726"/>
                  <a:pt x="95975" y="58622"/>
                  <a:pt x="96017" y="58498"/>
                </a:cubicBezTo>
                <a:cubicBezTo>
                  <a:pt x="96058" y="58539"/>
                  <a:pt x="96100" y="58560"/>
                  <a:pt x="96141" y="58601"/>
                </a:cubicBezTo>
                <a:cubicBezTo>
                  <a:pt x="96224" y="58663"/>
                  <a:pt x="96224" y="58601"/>
                  <a:pt x="96307" y="58518"/>
                </a:cubicBezTo>
                <a:cubicBezTo>
                  <a:pt x="96390" y="58456"/>
                  <a:pt x="96535" y="58311"/>
                  <a:pt x="96639" y="58207"/>
                </a:cubicBezTo>
                <a:cubicBezTo>
                  <a:pt x="96867" y="58042"/>
                  <a:pt x="97033" y="57814"/>
                  <a:pt x="97115" y="57565"/>
                </a:cubicBezTo>
                <a:cubicBezTo>
                  <a:pt x="97012" y="57544"/>
                  <a:pt x="96846" y="57627"/>
                  <a:pt x="96763" y="57503"/>
                </a:cubicBezTo>
                <a:cubicBezTo>
                  <a:pt x="96991" y="57378"/>
                  <a:pt x="97178" y="57192"/>
                  <a:pt x="97302" y="56964"/>
                </a:cubicBezTo>
                <a:cubicBezTo>
                  <a:pt x="97198" y="56922"/>
                  <a:pt x="97033" y="56984"/>
                  <a:pt x="96950" y="56839"/>
                </a:cubicBezTo>
                <a:cubicBezTo>
                  <a:pt x="96908" y="56756"/>
                  <a:pt x="96950" y="56653"/>
                  <a:pt x="96991" y="56591"/>
                </a:cubicBezTo>
                <a:cubicBezTo>
                  <a:pt x="96950" y="56445"/>
                  <a:pt x="96867" y="56300"/>
                  <a:pt x="96742" y="56197"/>
                </a:cubicBezTo>
                <a:cubicBezTo>
                  <a:pt x="96970" y="56197"/>
                  <a:pt x="97178" y="56114"/>
                  <a:pt x="97323" y="55948"/>
                </a:cubicBezTo>
                <a:cubicBezTo>
                  <a:pt x="97468" y="55782"/>
                  <a:pt x="97281" y="55492"/>
                  <a:pt x="97157" y="55368"/>
                </a:cubicBezTo>
                <a:cubicBezTo>
                  <a:pt x="96867" y="55077"/>
                  <a:pt x="96369" y="55140"/>
                  <a:pt x="96162" y="55492"/>
                </a:cubicBezTo>
                <a:cubicBezTo>
                  <a:pt x="96079" y="55285"/>
                  <a:pt x="95892" y="55140"/>
                  <a:pt x="95685" y="55119"/>
                </a:cubicBezTo>
                <a:cubicBezTo>
                  <a:pt x="95561" y="55098"/>
                  <a:pt x="95436" y="55098"/>
                  <a:pt x="95291" y="55119"/>
                </a:cubicBezTo>
                <a:cubicBezTo>
                  <a:pt x="95250" y="55119"/>
                  <a:pt x="94980" y="55222"/>
                  <a:pt x="94939" y="55202"/>
                </a:cubicBezTo>
                <a:cubicBezTo>
                  <a:pt x="94980" y="55098"/>
                  <a:pt x="94980" y="54994"/>
                  <a:pt x="94980" y="54891"/>
                </a:cubicBezTo>
                <a:cubicBezTo>
                  <a:pt x="94939" y="54808"/>
                  <a:pt x="94960" y="54787"/>
                  <a:pt x="95043" y="54787"/>
                </a:cubicBezTo>
                <a:lnTo>
                  <a:pt x="95333" y="54725"/>
                </a:lnTo>
                <a:cubicBezTo>
                  <a:pt x="95581" y="54684"/>
                  <a:pt x="95810" y="54559"/>
                  <a:pt x="95975" y="54373"/>
                </a:cubicBezTo>
                <a:cubicBezTo>
                  <a:pt x="95810" y="54227"/>
                  <a:pt x="95519" y="54207"/>
                  <a:pt x="95789" y="53917"/>
                </a:cubicBezTo>
                <a:cubicBezTo>
                  <a:pt x="95561" y="53730"/>
                  <a:pt x="95229" y="53751"/>
                  <a:pt x="95022" y="53958"/>
                </a:cubicBezTo>
                <a:cubicBezTo>
                  <a:pt x="94918" y="54041"/>
                  <a:pt x="94815" y="54082"/>
                  <a:pt x="94690" y="54082"/>
                </a:cubicBezTo>
                <a:cubicBezTo>
                  <a:pt x="94441" y="54062"/>
                  <a:pt x="94338" y="53917"/>
                  <a:pt x="94172" y="53751"/>
                </a:cubicBezTo>
                <a:cubicBezTo>
                  <a:pt x="94421" y="53958"/>
                  <a:pt x="94877" y="53958"/>
                  <a:pt x="94960" y="53585"/>
                </a:cubicBezTo>
                <a:cubicBezTo>
                  <a:pt x="94980" y="53440"/>
                  <a:pt x="94980" y="53378"/>
                  <a:pt x="95125" y="53357"/>
                </a:cubicBezTo>
                <a:cubicBezTo>
                  <a:pt x="95250" y="53357"/>
                  <a:pt x="95353" y="53357"/>
                  <a:pt x="95457" y="53398"/>
                </a:cubicBezTo>
                <a:cubicBezTo>
                  <a:pt x="95685" y="53502"/>
                  <a:pt x="95934" y="53523"/>
                  <a:pt x="96183" y="53461"/>
                </a:cubicBezTo>
                <a:cubicBezTo>
                  <a:pt x="96369" y="53398"/>
                  <a:pt x="96431" y="53315"/>
                  <a:pt x="96411" y="53087"/>
                </a:cubicBezTo>
                <a:cubicBezTo>
                  <a:pt x="96411" y="52901"/>
                  <a:pt x="96307" y="52714"/>
                  <a:pt x="96183" y="52590"/>
                </a:cubicBezTo>
                <a:cubicBezTo>
                  <a:pt x="96307" y="52466"/>
                  <a:pt x="96514" y="52279"/>
                  <a:pt x="96411" y="52072"/>
                </a:cubicBezTo>
                <a:cubicBezTo>
                  <a:pt x="96328" y="52155"/>
                  <a:pt x="96245" y="52217"/>
                  <a:pt x="96183" y="52300"/>
                </a:cubicBezTo>
                <a:cubicBezTo>
                  <a:pt x="96100" y="52383"/>
                  <a:pt x="96079" y="52507"/>
                  <a:pt x="95975" y="52466"/>
                </a:cubicBezTo>
                <a:cubicBezTo>
                  <a:pt x="95789" y="52403"/>
                  <a:pt x="95581" y="52424"/>
                  <a:pt x="95395" y="52548"/>
                </a:cubicBezTo>
                <a:cubicBezTo>
                  <a:pt x="95478" y="52486"/>
                  <a:pt x="95581" y="52424"/>
                  <a:pt x="95581" y="52320"/>
                </a:cubicBezTo>
                <a:cubicBezTo>
                  <a:pt x="95581" y="52092"/>
                  <a:pt x="95333" y="52217"/>
                  <a:pt x="95250" y="52300"/>
                </a:cubicBezTo>
                <a:cubicBezTo>
                  <a:pt x="95208" y="52217"/>
                  <a:pt x="95125" y="52134"/>
                  <a:pt x="95043" y="52092"/>
                </a:cubicBezTo>
                <a:cubicBezTo>
                  <a:pt x="95063" y="51989"/>
                  <a:pt x="95105" y="51906"/>
                  <a:pt x="95167" y="51823"/>
                </a:cubicBezTo>
                <a:cubicBezTo>
                  <a:pt x="95250" y="51740"/>
                  <a:pt x="95353" y="51761"/>
                  <a:pt x="95333" y="51636"/>
                </a:cubicBezTo>
                <a:cubicBezTo>
                  <a:pt x="95312" y="51512"/>
                  <a:pt x="95271" y="51408"/>
                  <a:pt x="95229" y="51305"/>
                </a:cubicBezTo>
                <a:cubicBezTo>
                  <a:pt x="95146" y="51160"/>
                  <a:pt x="94856" y="50890"/>
                  <a:pt x="94752" y="51056"/>
                </a:cubicBezTo>
                <a:cubicBezTo>
                  <a:pt x="94690" y="51160"/>
                  <a:pt x="94649" y="51242"/>
                  <a:pt x="94545" y="51284"/>
                </a:cubicBezTo>
                <a:cubicBezTo>
                  <a:pt x="94441" y="51325"/>
                  <a:pt x="94338" y="51408"/>
                  <a:pt x="94317" y="51512"/>
                </a:cubicBezTo>
                <a:cubicBezTo>
                  <a:pt x="94358" y="51471"/>
                  <a:pt x="94421" y="51450"/>
                  <a:pt x="94483" y="51450"/>
                </a:cubicBezTo>
                <a:cubicBezTo>
                  <a:pt x="94400" y="51616"/>
                  <a:pt x="94296" y="51781"/>
                  <a:pt x="94172" y="51927"/>
                </a:cubicBezTo>
                <a:cubicBezTo>
                  <a:pt x="94027" y="51781"/>
                  <a:pt x="93861" y="51678"/>
                  <a:pt x="93674" y="51616"/>
                </a:cubicBezTo>
                <a:cubicBezTo>
                  <a:pt x="93778" y="51491"/>
                  <a:pt x="93861" y="51346"/>
                  <a:pt x="93674" y="51263"/>
                </a:cubicBezTo>
                <a:cubicBezTo>
                  <a:pt x="93799" y="51160"/>
                  <a:pt x="93778" y="51160"/>
                  <a:pt x="93902" y="51263"/>
                </a:cubicBezTo>
                <a:cubicBezTo>
                  <a:pt x="94027" y="51367"/>
                  <a:pt x="94068" y="51325"/>
                  <a:pt x="94089" y="51201"/>
                </a:cubicBezTo>
                <a:cubicBezTo>
                  <a:pt x="94048" y="51201"/>
                  <a:pt x="94006" y="51201"/>
                  <a:pt x="94006" y="51118"/>
                </a:cubicBezTo>
                <a:cubicBezTo>
                  <a:pt x="94089" y="51118"/>
                  <a:pt x="94276" y="51118"/>
                  <a:pt x="94276" y="50994"/>
                </a:cubicBezTo>
                <a:cubicBezTo>
                  <a:pt x="94338" y="51139"/>
                  <a:pt x="94462" y="51077"/>
                  <a:pt x="94607" y="51014"/>
                </a:cubicBezTo>
                <a:cubicBezTo>
                  <a:pt x="94732" y="50952"/>
                  <a:pt x="94815" y="50828"/>
                  <a:pt x="94669" y="50704"/>
                </a:cubicBezTo>
                <a:cubicBezTo>
                  <a:pt x="94628" y="50766"/>
                  <a:pt x="94586" y="50807"/>
                  <a:pt x="94504" y="50766"/>
                </a:cubicBezTo>
                <a:cubicBezTo>
                  <a:pt x="94545" y="50662"/>
                  <a:pt x="94628" y="50517"/>
                  <a:pt x="94586" y="50413"/>
                </a:cubicBezTo>
                <a:cubicBezTo>
                  <a:pt x="94545" y="50372"/>
                  <a:pt x="94545" y="50330"/>
                  <a:pt x="94649" y="50310"/>
                </a:cubicBezTo>
                <a:lnTo>
                  <a:pt x="94794" y="50206"/>
                </a:lnTo>
                <a:cubicBezTo>
                  <a:pt x="94939" y="50144"/>
                  <a:pt x="95063" y="50061"/>
                  <a:pt x="95208" y="49957"/>
                </a:cubicBezTo>
                <a:cubicBezTo>
                  <a:pt x="95125" y="50185"/>
                  <a:pt x="95043" y="50476"/>
                  <a:pt x="95229" y="50683"/>
                </a:cubicBezTo>
                <a:cubicBezTo>
                  <a:pt x="95229" y="50434"/>
                  <a:pt x="95374" y="50227"/>
                  <a:pt x="95395" y="49999"/>
                </a:cubicBezTo>
                <a:cubicBezTo>
                  <a:pt x="95395" y="49937"/>
                  <a:pt x="95395" y="49874"/>
                  <a:pt x="95374" y="49833"/>
                </a:cubicBezTo>
                <a:cubicBezTo>
                  <a:pt x="95436" y="49791"/>
                  <a:pt x="95499" y="49729"/>
                  <a:pt x="95561" y="49667"/>
                </a:cubicBezTo>
                <a:cubicBezTo>
                  <a:pt x="95664" y="49563"/>
                  <a:pt x="95747" y="49439"/>
                  <a:pt x="95810" y="49315"/>
                </a:cubicBezTo>
                <a:cubicBezTo>
                  <a:pt x="95706" y="49273"/>
                  <a:pt x="95602" y="49315"/>
                  <a:pt x="95499" y="49273"/>
                </a:cubicBezTo>
                <a:cubicBezTo>
                  <a:pt x="95312" y="49190"/>
                  <a:pt x="95374" y="49004"/>
                  <a:pt x="95436" y="48859"/>
                </a:cubicBezTo>
                <a:cubicBezTo>
                  <a:pt x="95105" y="48755"/>
                  <a:pt x="94773" y="48900"/>
                  <a:pt x="94607" y="49190"/>
                </a:cubicBezTo>
                <a:cubicBezTo>
                  <a:pt x="94524" y="49294"/>
                  <a:pt x="94421" y="49377"/>
                  <a:pt x="94296" y="49439"/>
                </a:cubicBezTo>
                <a:cubicBezTo>
                  <a:pt x="94193" y="49481"/>
                  <a:pt x="94110" y="49418"/>
                  <a:pt x="94068" y="49563"/>
                </a:cubicBezTo>
                <a:cubicBezTo>
                  <a:pt x="94048" y="49667"/>
                  <a:pt x="94027" y="49791"/>
                  <a:pt x="94027" y="49916"/>
                </a:cubicBezTo>
                <a:cubicBezTo>
                  <a:pt x="93902" y="49709"/>
                  <a:pt x="93716" y="49543"/>
                  <a:pt x="93467" y="49460"/>
                </a:cubicBezTo>
                <a:cubicBezTo>
                  <a:pt x="93488" y="49439"/>
                  <a:pt x="93488" y="49398"/>
                  <a:pt x="93488" y="49377"/>
                </a:cubicBezTo>
                <a:cubicBezTo>
                  <a:pt x="93446" y="49377"/>
                  <a:pt x="93405" y="49398"/>
                  <a:pt x="93384" y="49335"/>
                </a:cubicBezTo>
                <a:cubicBezTo>
                  <a:pt x="93446" y="49294"/>
                  <a:pt x="93571" y="49273"/>
                  <a:pt x="93571" y="49190"/>
                </a:cubicBezTo>
                <a:cubicBezTo>
                  <a:pt x="93633" y="49253"/>
                  <a:pt x="93674" y="49315"/>
                  <a:pt x="93737" y="49377"/>
                </a:cubicBezTo>
                <a:cubicBezTo>
                  <a:pt x="93820" y="49315"/>
                  <a:pt x="93882" y="49273"/>
                  <a:pt x="93944" y="49232"/>
                </a:cubicBezTo>
                <a:cubicBezTo>
                  <a:pt x="94130" y="49128"/>
                  <a:pt x="94296" y="49045"/>
                  <a:pt x="94462" y="48942"/>
                </a:cubicBezTo>
                <a:cubicBezTo>
                  <a:pt x="94607" y="48859"/>
                  <a:pt x="94732" y="48776"/>
                  <a:pt x="94856" y="48672"/>
                </a:cubicBezTo>
                <a:cubicBezTo>
                  <a:pt x="94918" y="48631"/>
                  <a:pt x="94960" y="48589"/>
                  <a:pt x="95022" y="48527"/>
                </a:cubicBezTo>
                <a:cubicBezTo>
                  <a:pt x="95105" y="48423"/>
                  <a:pt x="95105" y="48423"/>
                  <a:pt x="95229" y="48403"/>
                </a:cubicBezTo>
                <a:cubicBezTo>
                  <a:pt x="95374" y="48382"/>
                  <a:pt x="95519" y="48320"/>
                  <a:pt x="95644" y="48258"/>
                </a:cubicBezTo>
                <a:cubicBezTo>
                  <a:pt x="95727" y="48195"/>
                  <a:pt x="95789" y="48133"/>
                  <a:pt x="95830" y="48071"/>
                </a:cubicBezTo>
                <a:cubicBezTo>
                  <a:pt x="95934" y="47967"/>
                  <a:pt x="95872" y="47864"/>
                  <a:pt x="95830" y="47739"/>
                </a:cubicBezTo>
                <a:cubicBezTo>
                  <a:pt x="95727" y="47449"/>
                  <a:pt x="95478" y="47242"/>
                  <a:pt x="95188" y="47180"/>
                </a:cubicBezTo>
                <a:cubicBezTo>
                  <a:pt x="95312" y="47055"/>
                  <a:pt x="95271" y="46931"/>
                  <a:pt x="95188" y="46786"/>
                </a:cubicBezTo>
                <a:cubicBezTo>
                  <a:pt x="95146" y="46661"/>
                  <a:pt x="95063" y="46537"/>
                  <a:pt x="94960" y="46454"/>
                </a:cubicBezTo>
                <a:cubicBezTo>
                  <a:pt x="94773" y="46288"/>
                  <a:pt x="94483" y="46226"/>
                  <a:pt x="94234" y="46330"/>
                </a:cubicBezTo>
                <a:cubicBezTo>
                  <a:pt x="93985" y="46122"/>
                  <a:pt x="93716" y="46288"/>
                  <a:pt x="93467" y="46205"/>
                </a:cubicBezTo>
                <a:cubicBezTo>
                  <a:pt x="93135" y="46143"/>
                  <a:pt x="92783" y="46164"/>
                  <a:pt x="92472" y="46288"/>
                </a:cubicBezTo>
                <a:cubicBezTo>
                  <a:pt x="92431" y="46205"/>
                  <a:pt x="92514" y="46122"/>
                  <a:pt x="92576" y="46081"/>
                </a:cubicBezTo>
                <a:cubicBezTo>
                  <a:pt x="92493" y="45998"/>
                  <a:pt x="92389" y="45957"/>
                  <a:pt x="92286" y="45936"/>
                </a:cubicBezTo>
                <a:cubicBezTo>
                  <a:pt x="92265" y="45811"/>
                  <a:pt x="92265" y="45708"/>
                  <a:pt x="92265" y="45583"/>
                </a:cubicBezTo>
                <a:cubicBezTo>
                  <a:pt x="92472" y="45708"/>
                  <a:pt x="92700" y="45749"/>
                  <a:pt x="92928" y="45729"/>
                </a:cubicBezTo>
                <a:cubicBezTo>
                  <a:pt x="92990" y="45729"/>
                  <a:pt x="93073" y="45687"/>
                  <a:pt x="93135" y="45666"/>
                </a:cubicBezTo>
                <a:cubicBezTo>
                  <a:pt x="93156" y="45563"/>
                  <a:pt x="93135" y="45542"/>
                  <a:pt x="93239" y="45542"/>
                </a:cubicBezTo>
                <a:cubicBezTo>
                  <a:pt x="93405" y="45542"/>
                  <a:pt x="93633" y="45521"/>
                  <a:pt x="93695" y="45335"/>
                </a:cubicBezTo>
                <a:cubicBezTo>
                  <a:pt x="93633" y="45335"/>
                  <a:pt x="93799" y="45024"/>
                  <a:pt x="93820" y="44962"/>
                </a:cubicBezTo>
                <a:cubicBezTo>
                  <a:pt x="93902" y="44796"/>
                  <a:pt x="93965" y="44630"/>
                  <a:pt x="94048" y="44443"/>
                </a:cubicBezTo>
                <a:cubicBezTo>
                  <a:pt x="94172" y="44174"/>
                  <a:pt x="94234" y="43863"/>
                  <a:pt x="94193" y="43573"/>
                </a:cubicBezTo>
                <a:cubicBezTo>
                  <a:pt x="94089" y="43593"/>
                  <a:pt x="94027" y="43656"/>
                  <a:pt x="93923" y="43697"/>
                </a:cubicBezTo>
                <a:cubicBezTo>
                  <a:pt x="93882" y="43718"/>
                  <a:pt x="93820" y="43718"/>
                  <a:pt x="93778" y="43697"/>
                </a:cubicBezTo>
                <a:cubicBezTo>
                  <a:pt x="93654" y="43635"/>
                  <a:pt x="93695" y="43573"/>
                  <a:pt x="93737" y="43469"/>
                </a:cubicBezTo>
                <a:cubicBezTo>
                  <a:pt x="93674" y="43448"/>
                  <a:pt x="93633" y="43490"/>
                  <a:pt x="93633" y="43407"/>
                </a:cubicBezTo>
                <a:cubicBezTo>
                  <a:pt x="93550" y="43469"/>
                  <a:pt x="93446" y="43448"/>
                  <a:pt x="93363" y="43386"/>
                </a:cubicBezTo>
                <a:cubicBezTo>
                  <a:pt x="93322" y="43365"/>
                  <a:pt x="93322" y="43324"/>
                  <a:pt x="93322" y="43283"/>
                </a:cubicBezTo>
                <a:cubicBezTo>
                  <a:pt x="93322" y="43158"/>
                  <a:pt x="93426" y="43075"/>
                  <a:pt x="93281" y="43055"/>
                </a:cubicBezTo>
                <a:cubicBezTo>
                  <a:pt x="93363" y="42951"/>
                  <a:pt x="93426" y="42847"/>
                  <a:pt x="93467" y="42744"/>
                </a:cubicBezTo>
                <a:cubicBezTo>
                  <a:pt x="93488" y="42640"/>
                  <a:pt x="93509" y="42557"/>
                  <a:pt x="93509" y="42474"/>
                </a:cubicBezTo>
                <a:cubicBezTo>
                  <a:pt x="93571" y="42433"/>
                  <a:pt x="93633" y="42391"/>
                  <a:pt x="93674" y="42350"/>
                </a:cubicBezTo>
                <a:cubicBezTo>
                  <a:pt x="93799" y="42225"/>
                  <a:pt x="93778" y="42142"/>
                  <a:pt x="93716" y="41997"/>
                </a:cubicBezTo>
                <a:cubicBezTo>
                  <a:pt x="93674" y="41873"/>
                  <a:pt x="93592" y="41749"/>
                  <a:pt x="93488" y="41666"/>
                </a:cubicBezTo>
                <a:cubicBezTo>
                  <a:pt x="93156" y="41334"/>
                  <a:pt x="92597" y="41417"/>
                  <a:pt x="92368" y="41832"/>
                </a:cubicBezTo>
                <a:cubicBezTo>
                  <a:pt x="92244" y="41562"/>
                  <a:pt x="91975" y="41396"/>
                  <a:pt x="91684" y="41417"/>
                </a:cubicBezTo>
                <a:cubicBezTo>
                  <a:pt x="91726" y="41375"/>
                  <a:pt x="91767" y="41293"/>
                  <a:pt x="91788" y="41230"/>
                </a:cubicBezTo>
                <a:cubicBezTo>
                  <a:pt x="91602" y="41189"/>
                  <a:pt x="91394" y="41272"/>
                  <a:pt x="91477" y="40982"/>
                </a:cubicBezTo>
                <a:cubicBezTo>
                  <a:pt x="91291" y="40919"/>
                  <a:pt x="91083" y="41023"/>
                  <a:pt x="90980" y="41210"/>
                </a:cubicBezTo>
                <a:cubicBezTo>
                  <a:pt x="90959" y="41272"/>
                  <a:pt x="90897" y="41355"/>
                  <a:pt x="90855" y="41396"/>
                </a:cubicBezTo>
                <a:cubicBezTo>
                  <a:pt x="90793" y="41458"/>
                  <a:pt x="90648" y="41479"/>
                  <a:pt x="90648" y="41521"/>
                </a:cubicBezTo>
                <a:cubicBezTo>
                  <a:pt x="90503" y="41479"/>
                  <a:pt x="90441" y="41334"/>
                  <a:pt x="90337" y="41230"/>
                </a:cubicBezTo>
                <a:cubicBezTo>
                  <a:pt x="90420" y="41210"/>
                  <a:pt x="90503" y="41189"/>
                  <a:pt x="90586" y="41168"/>
                </a:cubicBezTo>
                <a:cubicBezTo>
                  <a:pt x="90731" y="41127"/>
                  <a:pt x="90669" y="41127"/>
                  <a:pt x="90689" y="41023"/>
                </a:cubicBezTo>
                <a:cubicBezTo>
                  <a:pt x="90689" y="40919"/>
                  <a:pt x="90752" y="40816"/>
                  <a:pt x="90855" y="40774"/>
                </a:cubicBezTo>
                <a:cubicBezTo>
                  <a:pt x="91063" y="40691"/>
                  <a:pt x="91291" y="40712"/>
                  <a:pt x="91498" y="40588"/>
                </a:cubicBezTo>
                <a:cubicBezTo>
                  <a:pt x="91643" y="40484"/>
                  <a:pt x="91726" y="40380"/>
                  <a:pt x="91643" y="40215"/>
                </a:cubicBezTo>
                <a:cubicBezTo>
                  <a:pt x="91581" y="40070"/>
                  <a:pt x="91477" y="39966"/>
                  <a:pt x="91353" y="39904"/>
                </a:cubicBezTo>
                <a:cubicBezTo>
                  <a:pt x="91083" y="39800"/>
                  <a:pt x="90793" y="39924"/>
                  <a:pt x="90689" y="40194"/>
                </a:cubicBezTo>
                <a:cubicBezTo>
                  <a:pt x="90627" y="40090"/>
                  <a:pt x="90524" y="40007"/>
                  <a:pt x="90420" y="39966"/>
                </a:cubicBezTo>
                <a:cubicBezTo>
                  <a:pt x="90524" y="39924"/>
                  <a:pt x="90524" y="39842"/>
                  <a:pt x="90441" y="39759"/>
                </a:cubicBezTo>
                <a:cubicBezTo>
                  <a:pt x="90420" y="39800"/>
                  <a:pt x="90379" y="39842"/>
                  <a:pt x="90316" y="39800"/>
                </a:cubicBezTo>
                <a:cubicBezTo>
                  <a:pt x="90358" y="39696"/>
                  <a:pt x="90420" y="39634"/>
                  <a:pt x="90503" y="39593"/>
                </a:cubicBezTo>
                <a:cubicBezTo>
                  <a:pt x="90586" y="39551"/>
                  <a:pt x="90669" y="39468"/>
                  <a:pt x="90648" y="39365"/>
                </a:cubicBezTo>
                <a:lnTo>
                  <a:pt x="90461" y="39468"/>
                </a:lnTo>
                <a:cubicBezTo>
                  <a:pt x="90337" y="39551"/>
                  <a:pt x="90420" y="39489"/>
                  <a:pt x="90296" y="39448"/>
                </a:cubicBezTo>
                <a:cubicBezTo>
                  <a:pt x="90171" y="39489"/>
                  <a:pt x="90130" y="39676"/>
                  <a:pt x="90109" y="39779"/>
                </a:cubicBezTo>
                <a:cubicBezTo>
                  <a:pt x="90047" y="39717"/>
                  <a:pt x="89943" y="39738"/>
                  <a:pt x="89922" y="39655"/>
                </a:cubicBezTo>
                <a:cubicBezTo>
                  <a:pt x="90005" y="39676"/>
                  <a:pt x="90047" y="39634"/>
                  <a:pt x="90026" y="39551"/>
                </a:cubicBezTo>
                <a:cubicBezTo>
                  <a:pt x="89985" y="39551"/>
                  <a:pt x="89964" y="39572"/>
                  <a:pt x="89943" y="39510"/>
                </a:cubicBezTo>
                <a:cubicBezTo>
                  <a:pt x="90005" y="39489"/>
                  <a:pt x="90088" y="39468"/>
                  <a:pt x="90109" y="39406"/>
                </a:cubicBezTo>
                <a:cubicBezTo>
                  <a:pt x="90171" y="39240"/>
                  <a:pt x="89964" y="39303"/>
                  <a:pt x="89902" y="39344"/>
                </a:cubicBezTo>
                <a:cubicBezTo>
                  <a:pt x="89943" y="39220"/>
                  <a:pt x="89985" y="39178"/>
                  <a:pt x="90005" y="39075"/>
                </a:cubicBezTo>
                <a:cubicBezTo>
                  <a:pt x="90047" y="38971"/>
                  <a:pt x="90047" y="38867"/>
                  <a:pt x="90047" y="38764"/>
                </a:cubicBezTo>
                <a:cubicBezTo>
                  <a:pt x="90026" y="38639"/>
                  <a:pt x="89902" y="38577"/>
                  <a:pt x="89964" y="38473"/>
                </a:cubicBezTo>
                <a:cubicBezTo>
                  <a:pt x="90026" y="38349"/>
                  <a:pt x="90213" y="38121"/>
                  <a:pt x="90150" y="38059"/>
                </a:cubicBezTo>
                <a:cubicBezTo>
                  <a:pt x="90316" y="38017"/>
                  <a:pt x="90461" y="37914"/>
                  <a:pt x="90544" y="37769"/>
                </a:cubicBezTo>
                <a:cubicBezTo>
                  <a:pt x="90565" y="37831"/>
                  <a:pt x="90586" y="37914"/>
                  <a:pt x="90607" y="37997"/>
                </a:cubicBezTo>
                <a:cubicBezTo>
                  <a:pt x="90627" y="38080"/>
                  <a:pt x="90565" y="38183"/>
                  <a:pt x="90586" y="38287"/>
                </a:cubicBezTo>
                <a:cubicBezTo>
                  <a:pt x="90689" y="38308"/>
                  <a:pt x="90544" y="38370"/>
                  <a:pt x="90524" y="38370"/>
                </a:cubicBezTo>
                <a:cubicBezTo>
                  <a:pt x="90420" y="38390"/>
                  <a:pt x="90337" y="38453"/>
                  <a:pt x="90296" y="38536"/>
                </a:cubicBezTo>
                <a:cubicBezTo>
                  <a:pt x="90399" y="38494"/>
                  <a:pt x="90544" y="38515"/>
                  <a:pt x="90607" y="38639"/>
                </a:cubicBezTo>
                <a:cubicBezTo>
                  <a:pt x="90689" y="38722"/>
                  <a:pt x="90772" y="38805"/>
                  <a:pt x="90876" y="38867"/>
                </a:cubicBezTo>
                <a:cubicBezTo>
                  <a:pt x="91063" y="38971"/>
                  <a:pt x="91291" y="38992"/>
                  <a:pt x="91498" y="38929"/>
                </a:cubicBezTo>
                <a:cubicBezTo>
                  <a:pt x="91498" y="38764"/>
                  <a:pt x="91519" y="38598"/>
                  <a:pt x="91539" y="38432"/>
                </a:cubicBezTo>
                <a:cubicBezTo>
                  <a:pt x="91602" y="38349"/>
                  <a:pt x="91705" y="38266"/>
                  <a:pt x="91788" y="38204"/>
                </a:cubicBezTo>
                <a:cubicBezTo>
                  <a:pt x="91933" y="38100"/>
                  <a:pt x="92120" y="37955"/>
                  <a:pt x="92058" y="37748"/>
                </a:cubicBezTo>
                <a:cubicBezTo>
                  <a:pt x="91850" y="37872"/>
                  <a:pt x="91684" y="38017"/>
                  <a:pt x="91539" y="38204"/>
                </a:cubicBezTo>
                <a:cubicBezTo>
                  <a:pt x="91581" y="37810"/>
                  <a:pt x="91643" y="37354"/>
                  <a:pt x="91415" y="37002"/>
                </a:cubicBezTo>
                <a:cubicBezTo>
                  <a:pt x="91291" y="37085"/>
                  <a:pt x="91187" y="37375"/>
                  <a:pt x="90980" y="37230"/>
                </a:cubicBezTo>
                <a:cubicBezTo>
                  <a:pt x="90980" y="37147"/>
                  <a:pt x="90980" y="37064"/>
                  <a:pt x="90959" y="36981"/>
                </a:cubicBezTo>
                <a:cubicBezTo>
                  <a:pt x="90938" y="36877"/>
                  <a:pt x="90980" y="36815"/>
                  <a:pt x="91000" y="36711"/>
                </a:cubicBezTo>
                <a:cubicBezTo>
                  <a:pt x="91021" y="36629"/>
                  <a:pt x="91021" y="36546"/>
                  <a:pt x="91000" y="36463"/>
                </a:cubicBezTo>
                <a:cubicBezTo>
                  <a:pt x="90980" y="36338"/>
                  <a:pt x="90980" y="36235"/>
                  <a:pt x="90835" y="36255"/>
                </a:cubicBezTo>
                <a:cubicBezTo>
                  <a:pt x="90689" y="36276"/>
                  <a:pt x="90565" y="36297"/>
                  <a:pt x="90441" y="36318"/>
                </a:cubicBezTo>
                <a:cubicBezTo>
                  <a:pt x="90420" y="36152"/>
                  <a:pt x="90379" y="36110"/>
                  <a:pt x="90233" y="36048"/>
                </a:cubicBezTo>
                <a:cubicBezTo>
                  <a:pt x="90068" y="35986"/>
                  <a:pt x="90171" y="35903"/>
                  <a:pt x="90192" y="35779"/>
                </a:cubicBezTo>
                <a:cubicBezTo>
                  <a:pt x="90213" y="35654"/>
                  <a:pt x="90192" y="35509"/>
                  <a:pt x="90150" y="35385"/>
                </a:cubicBezTo>
                <a:cubicBezTo>
                  <a:pt x="90109" y="35426"/>
                  <a:pt x="90068" y="35447"/>
                  <a:pt x="90026" y="35488"/>
                </a:cubicBezTo>
                <a:cubicBezTo>
                  <a:pt x="90068" y="35302"/>
                  <a:pt x="90192" y="35032"/>
                  <a:pt x="90005" y="34887"/>
                </a:cubicBezTo>
                <a:cubicBezTo>
                  <a:pt x="89922" y="35095"/>
                  <a:pt x="89860" y="35302"/>
                  <a:pt x="89860" y="35509"/>
                </a:cubicBezTo>
                <a:cubicBezTo>
                  <a:pt x="89777" y="35447"/>
                  <a:pt x="89736" y="35447"/>
                  <a:pt x="89694" y="35343"/>
                </a:cubicBezTo>
                <a:cubicBezTo>
                  <a:pt x="89570" y="35405"/>
                  <a:pt x="89425" y="35343"/>
                  <a:pt x="89280" y="35405"/>
                </a:cubicBezTo>
                <a:cubicBezTo>
                  <a:pt x="89093" y="35488"/>
                  <a:pt x="88990" y="35634"/>
                  <a:pt x="88948" y="35820"/>
                </a:cubicBezTo>
                <a:cubicBezTo>
                  <a:pt x="88845" y="35509"/>
                  <a:pt x="89238" y="35302"/>
                  <a:pt x="89384" y="35095"/>
                </a:cubicBezTo>
                <a:cubicBezTo>
                  <a:pt x="89487" y="34970"/>
                  <a:pt x="89612" y="34659"/>
                  <a:pt x="89446" y="34535"/>
                </a:cubicBezTo>
                <a:cubicBezTo>
                  <a:pt x="89238" y="34390"/>
                  <a:pt x="88969" y="34369"/>
                  <a:pt x="88762" y="34493"/>
                </a:cubicBezTo>
                <a:cubicBezTo>
                  <a:pt x="88699" y="34265"/>
                  <a:pt x="88637" y="34017"/>
                  <a:pt x="88534" y="33789"/>
                </a:cubicBezTo>
                <a:cubicBezTo>
                  <a:pt x="88637" y="33789"/>
                  <a:pt x="88720" y="33747"/>
                  <a:pt x="88803" y="33789"/>
                </a:cubicBezTo>
                <a:cubicBezTo>
                  <a:pt x="88865" y="33830"/>
                  <a:pt x="88886" y="34017"/>
                  <a:pt x="88865" y="34141"/>
                </a:cubicBezTo>
                <a:cubicBezTo>
                  <a:pt x="89156" y="34162"/>
                  <a:pt x="89446" y="33975"/>
                  <a:pt x="89549" y="33706"/>
                </a:cubicBezTo>
                <a:cubicBezTo>
                  <a:pt x="89653" y="33457"/>
                  <a:pt x="89715" y="33229"/>
                  <a:pt x="90005" y="33167"/>
                </a:cubicBezTo>
                <a:cubicBezTo>
                  <a:pt x="90026" y="32939"/>
                  <a:pt x="89964" y="32711"/>
                  <a:pt x="89860" y="32524"/>
                </a:cubicBezTo>
                <a:cubicBezTo>
                  <a:pt x="89798" y="32421"/>
                  <a:pt x="89715" y="32358"/>
                  <a:pt x="89612" y="32296"/>
                </a:cubicBezTo>
                <a:cubicBezTo>
                  <a:pt x="89425" y="32192"/>
                  <a:pt x="89404" y="32296"/>
                  <a:pt x="89280" y="32441"/>
                </a:cubicBezTo>
                <a:cubicBezTo>
                  <a:pt x="89093" y="32649"/>
                  <a:pt x="88907" y="32856"/>
                  <a:pt x="88741" y="33063"/>
                </a:cubicBezTo>
                <a:cubicBezTo>
                  <a:pt x="88534" y="32918"/>
                  <a:pt x="88264" y="32939"/>
                  <a:pt x="88078" y="33125"/>
                </a:cubicBezTo>
                <a:cubicBezTo>
                  <a:pt x="88057" y="33022"/>
                  <a:pt x="88015" y="32939"/>
                  <a:pt x="87932" y="32877"/>
                </a:cubicBezTo>
                <a:cubicBezTo>
                  <a:pt x="87932" y="32752"/>
                  <a:pt x="87932" y="32649"/>
                  <a:pt x="87808" y="32669"/>
                </a:cubicBezTo>
                <a:cubicBezTo>
                  <a:pt x="87684" y="32690"/>
                  <a:pt x="87580" y="32690"/>
                  <a:pt x="87476" y="32690"/>
                </a:cubicBezTo>
                <a:cubicBezTo>
                  <a:pt x="87435" y="32669"/>
                  <a:pt x="87435" y="32607"/>
                  <a:pt x="87476" y="32566"/>
                </a:cubicBezTo>
                <a:cubicBezTo>
                  <a:pt x="87414" y="32524"/>
                  <a:pt x="87331" y="32483"/>
                  <a:pt x="87269" y="32441"/>
                </a:cubicBezTo>
                <a:cubicBezTo>
                  <a:pt x="87580" y="32255"/>
                  <a:pt x="88015" y="32110"/>
                  <a:pt x="88181" y="31757"/>
                </a:cubicBezTo>
                <a:cubicBezTo>
                  <a:pt x="87995" y="31674"/>
                  <a:pt x="87767" y="31716"/>
                  <a:pt x="87912" y="31426"/>
                </a:cubicBezTo>
                <a:cubicBezTo>
                  <a:pt x="87684" y="31343"/>
                  <a:pt x="87435" y="31426"/>
                  <a:pt x="87311" y="31633"/>
                </a:cubicBezTo>
                <a:cubicBezTo>
                  <a:pt x="87248" y="31716"/>
                  <a:pt x="87166" y="31778"/>
                  <a:pt x="87062" y="31799"/>
                </a:cubicBezTo>
                <a:cubicBezTo>
                  <a:pt x="86958" y="31819"/>
                  <a:pt x="86979" y="31778"/>
                  <a:pt x="86937" y="31902"/>
                </a:cubicBezTo>
                <a:cubicBezTo>
                  <a:pt x="86896" y="32006"/>
                  <a:pt x="86896" y="32110"/>
                  <a:pt x="86917" y="32213"/>
                </a:cubicBezTo>
                <a:cubicBezTo>
                  <a:pt x="86917" y="32213"/>
                  <a:pt x="86875" y="32130"/>
                  <a:pt x="86875" y="32110"/>
                </a:cubicBezTo>
                <a:cubicBezTo>
                  <a:pt x="86834" y="32047"/>
                  <a:pt x="86792" y="31985"/>
                  <a:pt x="86730" y="31944"/>
                </a:cubicBezTo>
                <a:cubicBezTo>
                  <a:pt x="86606" y="31840"/>
                  <a:pt x="86481" y="31799"/>
                  <a:pt x="86336" y="31674"/>
                </a:cubicBezTo>
                <a:cubicBezTo>
                  <a:pt x="86419" y="31654"/>
                  <a:pt x="86502" y="31591"/>
                  <a:pt x="86564" y="31550"/>
                </a:cubicBezTo>
                <a:cubicBezTo>
                  <a:pt x="86668" y="31446"/>
                  <a:pt x="86751" y="31488"/>
                  <a:pt x="86896" y="31467"/>
                </a:cubicBezTo>
                <a:cubicBezTo>
                  <a:pt x="87020" y="31467"/>
                  <a:pt x="87062" y="31467"/>
                  <a:pt x="87103" y="31343"/>
                </a:cubicBezTo>
                <a:cubicBezTo>
                  <a:pt x="87124" y="31280"/>
                  <a:pt x="87145" y="31218"/>
                  <a:pt x="87186" y="31177"/>
                </a:cubicBezTo>
                <a:cubicBezTo>
                  <a:pt x="87331" y="31032"/>
                  <a:pt x="87622" y="31115"/>
                  <a:pt x="87808" y="31094"/>
                </a:cubicBezTo>
                <a:cubicBezTo>
                  <a:pt x="87953" y="31073"/>
                  <a:pt x="88078" y="31011"/>
                  <a:pt x="88181" y="30928"/>
                </a:cubicBezTo>
                <a:cubicBezTo>
                  <a:pt x="88326" y="30783"/>
                  <a:pt x="88223" y="30576"/>
                  <a:pt x="88119" y="30431"/>
                </a:cubicBezTo>
                <a:cubicBezTo>
                  <a:pt x="87891" y="30140"/>
                  <a:pt x="87456" y="30161"/>
                  <a:pt x="87248" y="30472"/>
                </a:cubicBezTo>
                <a:cubicBezTo>
                  <a:pt x="87456" y="30016"/>
                  <a:pt x="87041" y="29539"/>
                  <a:pt x="86564" y="29664"/>
                </a:cubicBezTo>
                <a:cubicBezTo>
                  <a:pt x="86606" y="29436"/>
                  <a:pt x="86523" y="29166"/>
                  <a:pt x="86336" y="29021"/>
                </a:cubicBezTo>
                <a:cubicBezTo>
                  <a:pt x="86481" y="28917"/>
                  <a:pt x="86585" y="28751"/>
                  <a:pt x="86627" y="28586"/>
                </a:cubicBezTo>
                <a:cubicBezTo>
                  <a:pt x="86357" y="28544"/>
                  <a:pt x="86191" y="28047"/>
                  <a:pt x="85901" y="28150"/>
                </a:cubicBezTo>
                <a:cubicBezTo>
                  <a:pt x="85984" y="28067"/>
                  <a:pt x="86088" y="27984"/>
                  <a:pt x="86171" y="27902"/>
                </a:cubicBezTo>
                <a:cubicBezTo>
                  <a:pt x="86129" y="27964"/>
                  <a:pt x="86295" y="27902"/>
                  <a:pt x="86357" y="27881"/>
                </a:cubicBezTo>
                <a:cubicBezTo>
                  <a:pt x="86461" y="27881"/>
                  <a:pt x="86544" y="27860"/>
                  <a:pt x="86647" y="27839"/>
                </a:cubicBezTo>
                <a:cubicBezTo>
                  <a:pt x="86647" y="27943"/>
                  <a:pt x="86627" y="28026"/>
                  <a:pt x="86564" y="28109"/>
                </a:cubicBezTo>
                <a:cubicBezTo>
                  <a:pt x="86502" y="28192"/>
                  <a:pt x="86440" y="28192"/>
                  <a:pt x="86481" y="28295"/>
                </a:cubicBezTo>
                <a:cubicBezTo>
                  <a:pt x="86523" y="28358"/>
                  <a:pt x="86544" y="28399"/>
                  <a:pt x="86585" y="28461"/>
                </a:cubicBezTo>
                <a:cubicBezTo>
                  <a:pt x="86689" y="28648"/>
                  <a:pt x="86896" y="28772"/>
                  <a:pt x="87103" y="28772"/>
                </a:cubicBezTo>
                <a:cubicBezTo>
                  <a:pt x="87228" y="28772"/>
                  <a:pt x="87228" y="28586"/>
                  <a:pt x="87269" y="28482"/>
                </a:cubicBezTo>
                <a:cubicBezTo>
                  <a:pt x="87331" y="28337"/>
                  <a:pt x="87394" y="28171"/>
                  <a:pt x="87435" y="28026"/>
                </a:cubicBezTo>
                <a:cubicBezTo>
                  <a:pt x="87559" y="27756"/>
                  <a:pt x="87601" y="27466"/>
                  <a:pt x="87539" y="27176"/>
                </a:cubicBezTo>
                <a:cubicBezTo>
                  <a:pt x="87456" y="27218"/>
                  <a:pt x="87394" y="27280"/>
                  <a:pt x="87311" y="27321"/>
                </a:cubicBezTo>
                <a:cubicBezTo>
                  <a:pt x="87145" y="27383"/>
                  <a:pt x="87062" y="27218"/>
                  <a:pt x="87041" y="27093"/>
                </a:cubicBezTo>
                <a:cubicBezTo>
                  <a:pt x="86875" y="27155"/>
                  <a:pt x="86730" y="27280"/>
                  <a:pt x="86668" y="27466"/>
                </a:cubicBezTo>
                <a:cubicBezTo>
                  <a:pt x="86647" y="27528"/>
                  <a:pt x="86647" y="27611"/>
                  <a:pt x="86647" y="27674"/>
                </a:cubicBezTo>
                <a:cubicBezTo>
                  <a:pt x="86523" y="27694"/>
                  <a:pt x="86399" y="27715"/>
                  <a:pt x="86274" y="27798"/>
                </a:cubicBezTo>
                <a:cubicBezTo>
                  <a:pt x="86088" y="27487"/>
                  <a:pt x="86171" y="27280"/>
                  <a:pt x="86419" y="27072"/>
                </a:cubicBezTo>
                <a:cubicBezTo>
                  <a:pt x="86668" y="26865"/>
                  <a:pt x="86917" y="26616"/>
                  <a:pt x="86896" y="26243"/>
                </a:cubicBezTo>
                <a:cubicBezTo>
                  <a:pt x="86792" y="26160"/>
                  <a:pt x="86730" y="26160"/>
                  <a:pt x="86772" y="26015"/>
                </a:cubicBezTo>
                <a:cubicBezTo>
                  <a:pt x="86792" y="25912"/>
                  <a:pt x="86813" y="25808"/>
                  <a:pt x="86855" y="25704"/>
                </a:cubicBezTo>
                <a:cubicBezTo>
                  <a:pt x="86896" y="25538"/>
                  <a:pt x="86958" y="25310"/>
                  <a:pt x="86772" y="25186"/>
                </a:cubicBezTo>
                <a:cubicBezTo>
                  <a:pt x="86689" y="25456"/>
                  <a:pt x="86523" y="25849"/>
                  <a:pt x="86709" y="26119"/>
                </a:cubicBezTo>
                <a:cubicBezTo>
                  <a:pt x="86523" y="25995"/>
                  <a:pt x="86316" y="25953"/>
                  <a:pt x="86108" y="26015"/>
                </a:cubicBezTo>
                <a:cubicBezTo>
                  <a:pt x="86150" y="25849"/>
                  <a:pt x="85963" y="25704"/>
                  <a:pt x="85839" y="25870"/>
                </a:cubicBezTo>
                <a:cubicBezTo>
                  <a:pt x="85777" y="25953"/>
                  <a:pt x="85735" y="26036"/>
                  <a:pt x="85735" y="26140"/>
                </a:cubicBezTo>
                <a:cubicBezTo>
                  <a:pt x="85714" y="26285"/>
                  <a:pt x="85590" y="26264"/>
                  <a:pt x="85466" y="26305"/>
                </a:cubicBezTo>
                <a:cubicBezTo>
                  <a:pt x="85466" y="26160"/>
                  <a:pt x="85424" y="26015"/>
                  <a:pt x="85383" y="25891"/>
                </a:cubicBezTo>
                <a:cubicBezTo>
                  <a:pt x="85383" y="25808"/>
                  <a:pt x="85383" y="25725"/>
                  <a:pt x="85383" y="25663"/>
                </a:cubicBezTo>
                <a:cubicBezTo>
                  <a:pt x="85424" y="25538"/>
                  <a:pt x="85549" y="25456"/>
                  <a:pt x="85466" y="25373"/>
                </a:cubicBezTo>
                <a:cubicBezTo>
                  <a:pt x="85632" y="25393"/>
                  <a:pt x="85963" y="25476"/>
                  <a:pt x="85860" y="25186"/>
                </a:cubicBezTo>
                <a:cubicBezTo>
                  <a:pt x="85797" y="25228"/>
                  <a:pt x="85735" y="25248"/>
                  <a:pt x="85694" y="25165"/>
                </a:cubicBezTo>
                <a:cubicBezTo>
                  <a:pt x="85797" y="25103"/>
                  <a:pt x="85839" y="25020"/>
                  <a:pt x="85943" y="25020"/>
                </a:cubicBezTo>
                <a:cubicBezTo>
                  <a:pt x="86129" y="25020"/>
                  <a:pt x="86357" y="25000"/>
                  <a:pt x="86440" y="24792"/>
                </a:cubicBezTo>
                <a:lnTo>
                  <a:pt x="86025" y="24792"/>
                </a:lnTo>
                <a:cubicBezTo>
                  <a:pt x="85922" y="24771"/>
                  <a:pt x="85797" y="24792"/>
                  <a:pt x="85694" y="24834"/>
                </a:cubicBezTo>
                <a:cubicBezTo>
                  <a:pt x="85507" y="24917"/>
                  <a:pt x="85404" y="25124"/>
                  <a:pt x="85424" y="25331"/>
                </a:cubicBezTo>
                <a:cubicBezTo>
                  <a:pt x="85404" y="25269"/>
                  <a:pt x="85362" y="25228"/>
                  <a:pt x="85321" y="25186"/>
                </a:cubicBezTo>
                <a:cubicBezTo>
                  <a:pt x="85238" y="25103"/>
                  <a:pt x="85300" y="25124"/>
                  <a:pt x="85341" y="25020"/>
                </a:cubicBezTo>
                <a:cubicBezTo>
                  <a:pt x="85383" y="24917"/>
                  <a:pt x="85424" y="24917"/>
                  <a:pt x="85507" y="24854"/>
                </a:cubicBezTo>
                <a:cubicBezTo>
                  <a:pt x="85486" y="24792"/>
                  <a:pt x="85466" y="24709"/>
                  <a:pt x="85445" y="24626"/>
                </a:cubicBezTo>
                <a:cubicBezTo>
                  <a:pt x="85404" y="24481"/>
                  <a:pt x="85466" y="24481"/>
                  <a:pt x="85590" y="24502"/>
                </a:cubicBezTo>
                <a:cubicBezTo>
                  <a:pt x="85714" y="24523"/>
                  <a:pt x="85777" y="24440"/>
                  <a:pt x="85777" y="24315"/>
                </a:cubicBezTo>
                <a:cubicBezTo>
                  <a:pt x="85694" y="24336"/>
                  <a:pt x="85569" y="24253"/>
                  <a:pt x="85694" y="24212"/>
                </a:cubicBezTo>
                <a:cubicBezTo>
                  <a:pt x="85777" y="24191"/>
                  <a:pt x="85839" y="24170"/>
                  <a:pt x="85901" y="24129"/>
                </a:cubicBezTo>
                <a:cubicBezTo>
                  <a:pt x="86067" y="23984"/>
                  <a:pt x="85880" y="23839"/>
                  <a:pt x="85714" y="23880"/>
                </a:cubicBezTo>
                <a:cubicBezTo>
                  <a:pt x="85549" y="23922"/>
                  <a:pt x="85590" y="23963"/>
                  <a:pt x="85486" y="23839"/>
                </a:cubicBezTo>
                <a:cubicBezTo>
                  <a:pt x="85383" y="23694"/>
                  <a:pt x="85362" y="23756"/>
                  <a:pt x="85466" y="23611"/>
                </a:cubicBezTo>
                <a:cubicBezTo>
                  <a:pt x="85528" y="23528"/>
                  <a:pt x="85632" y="23528"/>
                  <a:pt x="85714" y="23569"/>
                </a:cubicBezTo>
                <a:cubicBezTo>
                  <a:pt x="85818" y="23590"/>
                  <a:pt x="85901" y="23486"/>
                  <a:pt x="85963" y="23362"/>
                </a:cubicBezTo>
                <a:cubicBezTo>
                  <a:pt x="86025" y="23238"/>
                  <a:pt x="86191" y="22471"/>
                  <a:pt x="85860" y="22553"/>
                </a:cubicBezTo>
                <a:cubicBezTo>
                  <a:pt x="85735" y="22574"/>
                  <a:pt x="85694" y="22471"/>
                  <a:pt x="85611" y="22408"/>
                </a:cubicBezTo>
                <a:cubicBezTo>
                  <a:pt x="85507" y="22491"/>
                  <a:pt x="85424" y="22553"/>
                  <a:pt x="85321" y="22616"/>
                </a:cubicBezTo>
                <a:cubicBezTo>
                  <a:pt x="85113" y="22782"/>
                  <a:pt x="84740" y="22761"/>
                  <a:pt x="84491" y="22864"/>
                </a:cubicBezTo>
                <a:cubicBezTo>
                  <a:pt x="84616" y="22450"/>
                  <a:pt x="84927" y="21952"/>
                  <a:pt x="84802" y="21496"/>
                </a:cubicBezTo>
                <a:cubicBezTo>
                  <a:pt x="84699" y="21517"/>
                  <a:pt x="84657" y="21600"/>
                  <a:pt x="84554" y="21621"/>
                </a:cubicBezTo>
                <a:cubicBezTo>
                  <a:pt x="84409" y="21662"/>
                  <a:pt x="84367" y="21393"/>
                  <a:pt x="84305" y="21413"/>
                </a:cubicBezTo>
                <a:cubicBezTo>
                  <a:pt x="84326" y="21289"/>
                  <a:pt x="84305" y="21165"/>
                  <a:pt x="84263" y="21061"/>
                </a:cubicBezTo>
                <a:cubicBezTo>
                  <a:pt x="84243" y="20999"/>
                  <a:pt x="84201" y="20957"/>
                  <a:pt x="84160" y="20937"/>
                </a:cubicBezTo>
                <a:cubicBezTo>
                  <a:pt x="84181" y="20874"/>
                  <a:pt x="84181" y="20792"/>
                  <a:pt x="84201" y="20729"/>
                </a:cubicBezTo>
                <a:cubicBezTo>
                  <a:pt x="84201" y="20522"/>
                  <a:pt x="83870" y="20418"/>
                  <a:pt x="83704" y="20418"/>
                </a:cubicBezTo>
                <a:cubicBezTo>
                  <a:pt x="83517" y="20398"/>
                  <a:pt x="83351" y="20460"/>
                  <a:pt x="83227" y="20584"/>
                </a:cubicBezTo>
                <a:cubicBezTo>
                  <a:pt x="83082" y="20750"/>
                  <a:pt x="83144" y="20895"/>
                  <a:pt x="83061" y="21082"/>
                </a:cubicBezTo>
                <a:cubicBezTo>
                  <a:pt x="83082" y="21040"/>
                  <a:pt x="83061" y="20999"/>
                  <a:pt x="83040" y="20978"/>
                </a:cubicBezTo>
                <a:cubicBezTo>
                  <a:pt x="82999" y="20999"/>
                  <a:pt x="82958" y="21040"/>
                  <a:pt x="82916" y="20978"/>
                </a:cubicBezTo>
                <a:cubicBezTo>
                  <a:pt x="82958" y="20937"/>
                  <a:pt x="83040" y="20854"/>
                  <a:pt x="83020" y="20771"/>
                </a:cubicBezTo>
                <a:cubicBezTo>
                  <a:pt x="82999" y="20709"/>
                  <a:pt x="82895" y="20688"/>
                  <a:pt x="82833" y="20750"/>
                </a:cubicBezTo>
                <a:cubicBezTo>
                  <a:pt x="82771" y="20812"/>
                  <a:pt x="82730" y="20916"/>
                  <a:pt x="82730" y="20999"/>
                </a:cubicBezTo>
                <a:cubicBezTo>
                  <a:pt x="82647" y="20999"/>
                  <a:pt x="82564" y="21082"/>
                  <a:pt x="82501" y="21082"/>
                </a:cubicBezTo>
                <a:cubicBezTo>
                  <a:pt x="82626" y="20937"/>
                  <a:pt x="82584" y="20792"/>
                  <a:pt x="82584" y="20626"/>
                </a:cubicBezTo>
                <a:cubicBezTo>
                  <a:pt x="82605" y="20563"/>
                  <a:pt x="82626" y="20481"/>
                  <a:pt x="82688" y="20439"/>
                </a:cubicBezTo>
                <a:cubicBezTo>
                  <a:pt x="82730" y="20377"/>
                  <a:pt x="82771" y="20315"/>
                  <a:pt x="82792" y="20232"/>
                </a:cubicBezTo>
                <a:cubicBezTo>
                  <a:pt x="82626" y="20211"/>
                  <a:pt x="82543" y="20045"/>
                  <a:pt x="82419" y="19942"/>
                </a:cubicBezTo>
                <a:cubicBezTo>
                  <a:pt x="82377" y="19879"/>
                  <a:pt x="82315" y="19859"/>
                  <a:pt x="82253" y="19838"/>
                </a:cubicBezTo>
                <a:cubicBezTo>
                  <a:pt x="82232" y="19838"/>
                  <a:pt x="82191" y="19838"/>
                  <a:pt x="82170" y="19838"/>
                </a:cubicBezTo>
                <a:cubicBezTo>
                  <a:pt x="82066" y="19879"/>
                  <a:pt x="82108" y="19859"/>
                  <a:pt x="82128" y="19942"/>
                </a:cubicBezTo>
                <a:cubicBezTo>
                  <a:pt x="82066" y="19921"/>
                  <a:pt x="81983" y="19921"/>
                  <a:pt x="81921" y="19942"/>
                </a:cubicBezTo>
                <a:cubicBezTo>
                  <a:pt x="81921" y="19797"/>
                  <a:pt x="82108" y="19900"/>
                  <a:pt x="82108" y="19714"/>
                </a:cubicBezTo>
                <a:cubicBezTo>
                  <a:pt x="82045" y="19610"/>
                  <a:pt x="82066" y="19672"/>
                  <a:pt x="82108" y="19548"/>
                </a:cubicBezTo>
                <a:cubicBezTo>
                  <a:pt x="82128" y="19486"/>
                  <a:pt x="82128" y="19403"/>
                  <a:pt x="82087" y="19361"/>
                </a:cubicBezTo>
                <a:cubicBezTo>
                  <a:pt x="82128" y="19320"/>
                  <a:pt x="82232" y="19382"/>
                  <a:pt x="82273" y="19403"/>
                </a:cubicBezTo>
                <a:cubicBezTo>
                  <a:pt x="82356" y="19320"/>
                  <a:pt x="82419" y="19216"/>
                  <a:pt x="82460" y="19112"/>
                </a:cubicBezTo>
                <a:cubicBezTo>
                  <a:pt x="82481" y="19092"/>
                  <a:pt x="82481" y="19050"/>
                  <a:pt x="82481" y="19009"/>
                </a:cubicBezTo>
                <a:cubicBezTo>
                  <a:pt x="82605" y="18967"/>
                  <a:pt x="82647" y="18988"/>
                  <a:pt x="82626" y="18843"/>
                </a:cubicBezTo>
                <a:cubicBezTo>
                  <a:pt x="82626" y="18719"/>
                  <a:pt x="82833" y="18656"/>
                  <a:pt x="82937" y="18553"/>
                </a:cubicBezTo>
                <a:cubicBezTo>
                  <a:pt x="82875" y="18532"/>
                  <a:pt x="82833" y="18491"/>
                  <a:pt x="82771" y="18470"/>
                </a:cubicBezTo>
                <a:cubicBezTo>
                  <a:pt x="83020" y="18304"/>
                  <a:pt x="83372" y="18325"/>
                  <a:pt x="83600" y="18138"/>
                </a:cubicBezTo>
                <a:cubicBezTo>
                  <a:pt x="83787" y="17993"/>
                  <a:pt x="83890" y="17827"/>
                  <a:pt x="83787" y="17641"/>
                </a:cubicBezTo>
                <a:cubicBezTo>
                  <a:pt x="83725" y="17537"/>
                  <a:pt x="83642" y="17454"/>
                  <a:pt x="83559" y="17392"/>
                </a:cubicBezTo>
                <a:cubicBezTo>
                  <a:pt x="83455" y="17309"/>
                  <a:pt x="83455" y="17330"/>
                  <a:pt x="83455" y="17164"/>
                </a:cubicBezTo>
                <a:cubicBezTo>
                  <a:pt x="83496" y="16480"/>
                  <a:pt x="82792" y="16024"/>
                  <a:pt x="82232" y="16459"/>
                </a:cubicBezTo>
                <a:cubicBezTo>
                  <a:pt x="82211" y="16003"/>
                  <a:pt x="81838" y="15796"/>
                  <a:pt x="81444" y="15713"/>
                </a:cubicBezTo>
                <a:cubicBezTo>
                  <a:pt x="81341" y="15692"/>
                  <a:pt x="81237" y="15692"/>
                  <a:pt x="81133" y="15671"/>
                </a:cubicBezTo>
                <a:lnTo>
                  <a:pt x="80968" y="15671"/>
                </a:lnTo>
                <a:cubicBezTo>
                  <a:pt x="80843" y="15671"/>
                  <a:pt x="80802" y="15713"/>
                  <a:pt x="80802" y="15568"/>
                </a:cubicBezTo>
                <a:cubicBezTo>
                  <a:pt x="80822" y="15298"/>
                  <a:pt x="80740" y="15029"/>
                  <a:pt x="80594" y="14801"/>
                </a:cubicBezTo>
                <a:cubicBezTo>
                  <a:pt x="80449" y="14904"/>
                  <a:pt x="80408" y="15132"/>
                  <a:pt x="80221" y="14884"/>
                </a:cubicBezTo>
                <a:cubicBezTo>
                  <a:pt x="80097" y="15008"/>
                  <a:pt x="80035" y="15195"/>
                  <a:pt x="80097" y="15361"/>
                </a:cubicBezTo>
                <a:cubicBezTo>
                  <a:pt x="80138" y="15423"/>
                  <a:pt x="80180" y="15485"/>
                  <a:pt x="80201" y="15568"/>
                </a:cubicBezTo>
                <a:cubicBezTo>
                  <a:pt x="80263" y="15713"/>
                  <a:pt x="80159" y="15692"/>
                  <a:pt x="80014" y="15713"/>
                </a:cubicBezTo>
                <a:cubicBezTo>
                  <a:pt x="80138" y="15630"/>
                  <a:pt x="80014" y="15630"/>
                  <a:pt x="79931" y="15609"/>
                </a:cubicBezTo>
                <a:cubicBezTo>
                  <a:pt x="79869" y="15589"/>
                  <a:pt x="79807" y="15547"/>
                  <a:pt x="79765" y="15485"/>
                </a:cubicBezTo>
                <a:cubicBezTo>
                  <a:pt x="79703" y="15402"/>
                  <a:pt x="79703" y="15278"/>
                  <a:pt x="79745" y="15195"/>
                </a:cubicBezTo>
                <a:cubicBezTo>
                  <a:pt x="79786" y="15091"/>
                  <a:pt x="79848" y="14987"/>
                  <a:pt x="79890" y="14863"/>
                </a:cubicBezTo>
                <a:cubicBezTo>
                  <a:pt x="79952" y="14697"/>
                  <a:pt x="79973" y="14614"/>
                  <a:pt x="80118" y="14552"/>
                </a:cubicBezTo>
                <a:cubicBezTo>
                  <a:pt x="80221" y="14490"/>
                  <a:pt x="80159" y="14428"/>
                  <a:pt x="80118" y="14324"/>
                </a:cubicBezTo>
                <a:cubicBezTo>
                  <a:pt x="80159" y="14283"/>
                  <a:pt x="80201" y="14241"/>
                  <a:pt x="80242" y="14179"/>
                </a:cubicBezTo>
                <a:cubicBezTo>
                  <a:pt x="80325" y="14096"/>
                  <a:pt x="80366" y="13972"/>
                  <a:pt x="80366" y="13847"/>
                </a:cubicBezTo>
                <a:cubicBezTo>
                  <a:pt x="80366" y="13785"/>
                  <a:pt x="80366" y="13702"/>
                  <a:pt x="80346" y="13640"/>
                </a:cubicBezTo>
                <a:cubicBezTo>
                  <a:pt x="80263" y="13640"/>
                  <a:pt x="80180" y="13619"/>
                  <a:pt x="80097" y="13599"/>
                </a:cubicBezTo>
                <a:cubicBezTo>
                  <a:pt x="80014" y="13578"/>
                  <a:pt x="79931" y="13599"/>
                  <a:pt x="79890" y="13495"/>
                </a:cubicBezTo>
                <a:cubicBezTo>
                  <a:pt x="79848" y="13391"/>
                  <a:pt x="79786" y="13308"/>
                  <a:pt x="79703" y="13225"/>
                </a:cubicBezTo>
                <a:cubicBezTo>
                  <a:pt x="79620" y="13350"/>
                  <a:pt x="79641" y="13495"/>
                  <a:pt x="79454" y="13474"/>
                </a:cubicBezTo>
                <a:cubicBezTo>
                  <a:pt x="79392" y="13371"/>
                  <a:pt x="79351" y="13267"/>
                  <a:pt x="79288" y="13184"/>
                </a:cubicBezTo>
                <a:lnTo>
                  <a:pt x="78957" y="13391"/>
                </a:lnTo>
                <a:cubicBezTo>
                  <a:pt x="78978" y="13225"/>
                  <a:pt x="78957" y="12873"/>
                  <a:pt x="78750" y="12873"/>
                </a:cubicBezTo>
                <a:cubicBezTo>
                  <a:pt x="78501" y="12832"/>
                  <a:pt x="78252" y="12935"/>
                  <a:pt x="78128" y="13142"/>
                </a:cubicBezTo>
                <a:cubicBezTo>
                  <a:pt x="78024" y="12977"/>
                  <a:pt x="78148" y="12873"/>
                  <a:pt x="78252" y="12769"/>
                </a:cubicBezTo>
                <a:cubicBezTo>
                  <a:pt x="78376" y="12645"/>
                  <a:pt x="78335" y="12624"/>
                  <a:pt x="78231" y="12479"/>
                </a:cubicBezTo>
                <a:cubicBezTo>
                  <a:pt x="78356" y="12396"/>
                  <a:pt x="78459" y="12313"/>
                  <a:pt x="78563" y="12210"/>
                </a:cubicBezTo>
                <a:cubicBezTo>
                  <a:pt x="78750" y="11982"/>
                  <a:pt x="78915" y="11754"/>
                  <a:pt x="79040" y="11505"/>
                </a:cubicBezTo>
                <a:cubicBezTo>
                  <a:pt x="78936" y="11401"/>
                  <a:pt x="78853" y="11256"/>
                  <a:pt x="78832" y="11090"/>
                </a:cubicBezTo>
                <a:cubicBezTo>
                  <a:pt x="78832" y="10842"/>
                  <a:pt x="79102" y="10614"/>
                  <a:pt x="79247" y="10406"/>
                </a:cubicBezTo>
                <a:cubicBezTo>
                  <a:pt x="79351" y="10240"/>
                  <a:pt x="79351" y="10075"/>
                  <a:pt x="79454" y="9909"/>
                </a:cubicBezTo>
                <a:cubicBezTo>
                  <a:pt x="79599" y="9701"/>
                  <a:pt x="79682" y="9453"/>
                  <a:pt x="79703" y="9183"/>
                </a:cubicBezTo>
                <a:cubicBezTo>
                  <a:pt x="79599" y="9183"/>
                  <a:pt x="79517" y="9245"/>
                  <a:pt x="79413" y="9266"/>
                </a:cubicBezTo>
                <a:cubicBezTo>
                  <a:pt x="79226" y="9287"/>
                  <a:pt x="79185" y="9100"/>
                  <a:pt x="79185" y="8934"/>
                </a:cubicBezTo>
                <a:cubicBezTo>
                  <a:pt x="78915" y="8955"/>
                  <a:pt x="78667" y="9142"/>
                  <a:pt x="78604" y="9411"/>
                </a:cubicBezTo>
                <a:cubicBezTo>
                  <a:pt x="78563" y="9577"/>
                  <a:pt x="78335" y="9598"/>
                  <a:pt x="78252" y="9722"/>
                </a:cubicBezTo>
                <a:cubicBezTo>
                  <a:pt x="78148" y="9867"/>
                  <a:pt x="78190" y="9867"/>
                  <a:pt x="78065" y="9847"/>
                </a:cubicBezTo>
                <a:cubicBezTo>
                  <a:pt x="78024" y="9847"/>
                  <a:pt x="77796" y="9826"/>
                  <a:pt x="77796" y="9784"/>
                </a:cubicBezTo>
                <a:cubicBezTo>
                  <a:pt x="77920" y="9826"/>
                  <a:pt x="78003" y="9867"/>
                  <a:pt x="78024" y="9743"/>
                </a:cubicBezTo>
                <a:cubicBezTo>
                  <a:pt x="78065" y="9639"/>
                  <a:pt x="78169" y="9494"/>
                  <a:pt x="78148" y="9432"/>
                </a:cubicBezTo>
                <a:cubicBezTo>
                  <a:pt x="78231" y="9245"/>
                  <a:pt x="78293" y="8872"/>
                  <a:pt x="78459" y="8789"/>
                </a:cubicBezTo>
                <a:cubicBezTo>
                  <a:pt x="78832" y="8603"/>
                  <a:pt x="79164" y="8437"/>
                  <a:pt x="79268" y="7981"/>
                </a:cubicBezTo>
                <a:cubicBezTo>
                  <a:pt x="78874" y="7359"/>
                  <a:pt x="77920" y="7338"/>
                  <a:pt x="77775" y="8168"/>
                </a:cubicBezTo>
                <a:cubicBezTo>
                  <a:pt x="77692" y="8064"/>
                  <a:pt x="77796" y="8002"/>
                  <a:pt x="77692" y="7877"/>
                </a:cubicBezTo>
                <a:cubicBezTo>
                  <a:pt x="77775" y="7753"/>
                  <a:pt x="77817" y="7608"/>
                  <a:pt x="77796" y="7463"/>
                </a:cubicBezTo>
                <a:cubicBezTo>
                  <a:pt x="77630" y="7276"/>
                  <a:pt x="77381" y="7193"/>
                  <a:pt x="77112" y="7235"/>
                </a:cubicBezTo>
                <a:cubicBezTo>
                  <a:pt x="77008" y="7255"/>
                  <a:pt x="76905" y="7297"/>
                  <a:pt x="76822" y="7380"/>
                </a:cubicBezTo>
                <a:cubicBezTo>
                  <a:pt x="76780" y="7421"/>
                  <a:pt x="76760" y="7463"/>
                  <a:pt x="76718" y="7504"/>
                </a:cubicBezTo>
                <a:cubicBezTo>
                  <a:pt x="76656" y="7483"/>
                  <a:pt x="76573" y="7463"/>
                  <a:pt x="76511" y="7442"/>
                </a:cubicBezTo>
                <a:cubicBezTo>
                  <a:pt x="76386" y="7442"/>
                  <a:pt x="76428" y="7380"/>
                  <a:pt x="76407" y="7276"/>
                </a:cubicBezTo>
                <a:cubicBezTo>
                  <a:pt x="76324" y="7276"/>
                  <a:pt x="76221" y="7255"/>
                  <a:pt x="76138" y="7255"/>
                </a:cubicBezTo>
                <a:cubicBezTo>
                  <a:pt x="75930" y="7235"/>
                  <a:pt x="75744" y="7193"/>
                  <a:pt x="75557" y="7173"/>
                </a:cubicBezTo>
                <a:cubicBezTo>
                  <a:pt x="75619" y="7131"/>
                  <a:pt x="75682" y="7110"/>
                  <a:pt x="75723" y="7110"/>
                </a:cubicBezTo>
                <a:cubicBezTo>
                  <a:pt x="75744" y="7027"/>
                  <a:pt x="75744" y="6945"/>
                  <a:pt x="75723" y="6841"/>
                </a:cubicBezTo>
                <a:cubicBezTo>
                  <a:pt x="75723" y="6716"/>
                  <a:pt x="75578" y="6447"/>
                  <a:pt x="75433" y="6571"/>
                </a:cubicBezTo>
                <a:cubicBezTo>
                  <a:pt x="75288" y="6696"/>
                  <a:pt x="75143" y="6799"/>
                  <a:pt x="74998" y="6945"/>
                </a:cubicBezTo>
                <a:cubicBezTo>
                  <a:pt x="74935" y="6986"/>
                  <a:pt x="74894" y="7048"/>
                  <a:pt x="74832" y="7110"/>
                </a:cubicBezTo>
                <a:cubicBezTo>
                  <a:pt x="74770" y="7193"/>
                  <a:pt x="74666" y="7193"/>
                  <a:pt x="74583" y="7255"/>
                </a:cubicBezTo>
                <a:cubicBezTo>
                  <a:pt x="74645" y="7338"/>
                  <a:pt x="74770" y="7401"/>
                  <a:pt x="74811" y="7504"/>
                </a:cubicBezTo>
                <a:cubicBezTo>
                  <a:pt x="74666" y="7463"/>
                  <a:pt x="74542" y="7401"/>
                  <a:pt x="74417" y="7318"/>
                </a:cubicBezTo>
                <a:cubicBezTo>
                  <a:pt x="74438" y="7235"/>
                  <a:pt x="74438" y="7193"/>
                  <a:pt x="74521" y="7131"/>
                </a:cubicBezTo>
                <a:cubicBezTo>
                  <a:pt x="74562" y="7110"/>
                  <a:pt x="74604" y="7069"/>
                  <a:pt x="74645" y="7007"/>
                </a:cubicBezTo>
                <a:cubicBezTo>
                  <a:pt x="74687" y="6965"/>
                  <a:pt x="74728" y="6903"/>
                  <a:pt x="74749" y="6820"/>
                </a:cubicBezTo>
                <a:cubicBezTo>
                  <a:pt x="74790" y="6716"/>
                  <a:pt x="74707" y="6716"/>
                  <a:pt x="74624" y="6654"/>
                </a:cubicBezTo>
                <a:cubicBezTo>
                  <a:pt x="74459" y="6551"/>
                  <a:pt x="74355" y="6530"/>
                  <a:pt x="74500" y="6343"/>
                </a:cubicBezTo>
                <a:cubicBezTo>
                  <a:pt x="74396" y="6260"/>
                  <a:pt x="74251" y="6219"/>
                  <a:pt x="74127" y="6219"/>
                </a:cubicBezTo>
                <a:cubicBezTo>
                  <a:pt x="74044" y="6219"/>
                  <a:pt x="74044" y="6260"/>
                  <a:pt x="73982" y="6219"/>
                </a:cubicBezTo>
                <a:cubicBezTo>
                  <a:pt x="73982" y="6136"/>
                  <a:pt x="73982" y="6032"/>
                  <a:pt x="74023" y="5970"/>
                </a:cubicBezTo>
                <a:cubicBezTo>
                  <a:pt x="74086" y="6012"/>
                  <a:pt x="74127" y="6032"/>
                  <a:pt x="74189" y="6032"/>
                </a:cubicBezTo>
                <a:cubicBezTo>
                  <a:pt x="74293" y="6053"/>
                  <a:pt x="74293" y="6012"/>
                  <a:pt x="74334" y="5908"/>
                </a:cubicBezTo>
                <a:cubicBezTo>
                  <a:pt x="74417" y="5929"/>
                  <a:pt x="74479" y="5950"/>
                  <a:pt x="74562" y="5970"/>
                </a:cubicBezTo>
                <a:cubicBezTo>
                  <a:pt x="74604" y="6032"/>
                  <a:pt x="74666" y="6095"/>
                  <a:pt x="74728" y="6136"/>
                </a:cubicBezTo>
                <a:cubicBezTo>
                  <a:pt x="74811" y="6198"/>
                  <a:pt x="74915" y="6240"/>
                  <a:pt x="75039" y="6240"/>
                </a:cubicBezTo>
                <a:cubicBezTo>
                  <a:pt x="75143" y="6240"/>
                  <a:pt x="75163" y="6260"/>
                  <a:pt x="75184" y="6136"/>
                </a:cubicBezTo>
                <a:cubicBezTo>
                  <a:pt x="75205" y="6012"/>
                  <a:pt x="75226" y="5887"/>
                  <a:pt x="75246" y="5763"/>
                </a:cubicBezTo>
                <a:cubicBezTo>
                  <a:pt x="75288" y="5659"/>
                  <a:pt x="75309" y="5659"/>
                  <a:pt x="75391" y="5576"/>
                </a:cubicBezTo>
                <a:cubicBezTo>
                  <a:pt x="75474" y="5514"/>
                  <a:pt x="75412" y="5473"/>
                  <a:pt x="75371" y="5390"/>
                </a:cubicBezTo>
                <a:cubicBezTo>
                  <a:pt x="75288" y="5224"/>
                  <a:pt x="75350" y="5017"/>
                  <a:pt x="75288" y="4851"/>
                </a:cubicBezTo>
                <a:cubicBezTo>
                  <a:pt x="75246" y="4872"/>
                  <a:pt x="75205" y="4913"/>
                  <a:pt x="75163" y="4955"/>
                </a:cubicBezTo>
                <a:cubicBezTo>
                  <a:pt x="74998" y="4602"/>
                  <a:pt x="74832" y="4208"/>
                  <a:pt x="74479" y="4022"/>
                </a:cubicBezTo>
                <a:cubicBezTo>
                  <a:pt x="74459" y="4084"/>
                  <a:pt x="74044" y="3960"/>
                  <a:pt x="73961" y="3918"/>
                </a:cubicBezTo>
                <a:cubicBezTo>
                  <a:pt x="73795" y="3877"/>
                  <a:pt x="73588" y="3939"/>
                  <a:pt x="73464" y="4063"/>
                </a:cubicBezTo>
                <a:cubicBezTo>
                  <a:pt x="73422" y="3980"/>
                  <a:pt x="73339" y="3897"/>
                  <a:pt x="73256" y="3814"/>
                </a:cubicBezTo>
                <a:cubicBezTo>
                  <a:pt x="73173" y="3814"/>
                  <a:pt x="73070" y="3835"/>
                  <a:pt x="72966" y="3856"/>
                </a:cubicBezTo>
                <a:cubicBezTo>
                  <a:pt x="72883" y="3794"/>
                  <a:pt x="72780" y="3732"/>
                  <a:pt x="72676" y="3690"/>
                </a:cubicBezTo>
                <a:cubicBezTo>
                  <a:pt x="72614" y="3649"/>
                  <a:pt x="72552" y="3628"/>
                  <a:pt x="72489" y="3607"/>
                </a:cubicBezTo>
                <a:lnTo>
                  <a:pt x="72386" y="3877"/>
                </a:lnTo>
                <a:cubicBezTo>
                  <a:pt x="72344" y="3856"/>
                  <a:pt x="72303" y="3835"/>
                  <a:pt x="72282" y="3835"/>
                </a:cubicBezTo>
                <a:cubicBezTo>
                  <a:pt x="72324" y="3773"/>
                  <a:pt x="72344" y="3711"/>
                  <a:pt x="72386" y="3669"/>
                </a:cubicBezTo>
                <a:cubicBezTo>
                  <a:pt x="72178" y="3566"/>
                  <a:pt x="71909" y="3628"/>
                  <a:pt x="72075" y="3296"/>
                </a:cubicBezTo>
                <a:lnTo>
                  <a:pt x="71950" y="3275"/>
                </a:lnTo>
                <a:cubicBezTo>
                  <a:pt x="72137" y="3068"/>
                  <a:pt x="72303" y="3027"/>
                  <a:pt x="72448" y="3296"/>
                </a:cubicBezTo>
                <a:cubicBezTo>
                  <a:pt x="72800" y="2985"/>
                  <a:pt x="72697" y="2757"/>
                  <a:pt x="72614" y="2363"/>
                </a:cubicBezTo>
                <a:cubicBezTo>
                  <a:pt x="72593" y="2218"/>
                  <a:pt x="72842" y="2052"/>
                  <a:pt x="72925" y="1949"/>
                </a:cubicBezTo>
                <a:cubicBezTo>
                  <a:pt x="73008" y="1866"/>
                  <a:pt x="73153" y="1700"/>
                  <a:pt x="73091" y="1534"/>
                </a:cubicBezTo>
                <a:cubicBezTo>
                  <a:pt x="72945" y="1638"/>
                  <a:pt x="72821" y="1783"/>
                  <a:pt x="72697" y="1928"/>
                </a:cubicBezTo>
                <a:cubicBezTo>
                  <a:pt x="72655" y="1866"/>
                  <a:pt x="72780" y="1638"/>
                  <a:pt x="72780" y="1576"/>
                </a:cubicBezTo>
                <a:cubicBezTo>
                  <a:pt x="72821" y="1431"/>
                  <a:pt x="72863" y="1265"/>
                  <a:pt x="72717" y="1182"/>
                </a:cubicBezTo>
                <a:cubicBezTo>
                  <a:pt x="72634" y="1368"/>
                  <a:pt x="72593" y="1576"/>
                  <a:pt x="72593" y="1783"/>
                </a:cubicBezTo>
                <a:cubicBezTo>
                  <a:pt x="72510" y="1721"/>
                  <a:pt x="72427" y="1638"/>
                  <a:pt x="72324" y="1596"/>
                </a:cubicBezTo>
                <a:cubicBezTo>
                  <a:pt x="72324" y="1472"/>
                  <a:pt x="72261" y="1368"/>
                  <a:pt x="72158" y="1327"/>
                </a:cubicBezTo>
                <a:lnTo>
                  <a:pt x="72158" y="1534"/>
                </a:lnTo>
                <a:cubicBezTo>
                  <a:pt x="72033" y="1493"/>
                  <a:pt x="71785" y="1493"/>
                  <a:pt x="71785" y="1659"/>
                </a:cubicBezTo>
                <a:cubicBezTo>
                  <a:pt x="71785" y="1804"/>
                  <a:pt x="71764" y="1907"/>
                  <a:pt x="71598" y="1970"/>
                </a:cubicBezTo>
                <a:cubicBezTo>
                  <a:pt x="71557" y="1824"/>
                  <a:pt x="71557" y="1679"/>
                  <a:pt x="71598" y="1534"/>
                </a:cubicBezTo>
                <a:cubicBezTo>
                  <a:pt x="71639" y="1389"/>
                  <a:pt x="71722" y="1244"/>
                  <a:pt x="71868" y="1161"/>
                </a:cubicBezTo>
                <a:cubicBezTo>
                  <a:pt x="71971" y="1099"/>
                  <a:pt x="71930" y="1078"/>
                  <a:pt x="71909" y="975"/>
                </a:cubicBezTo>
                <a:cubicBezTo>
                  <a:pt x="71888" y="892"/>
                  <a:pt x="71868" y="788"/>
                  <a:pt x="71826" y="705"/>
                </a:cubicBezTo>
                <a:cubicBezTo>
                  <a:pt x="71764" y="560"/>
                  <a:pt x="71619" y="436"/>
                  <a:pt x="71453" y="373"/>
                </a:cubicBezTo>
                <a:cubicBezTo>
                  <a:pt x="71329" y="332"/>
                  <a:pt x="71329" y="415"/>
                  <a:pt x="71266" y="518"/>
                </a:cubicBezTo>
                <a:cubicBezTo>
                  <a:pt x="71204" y="601"/>
                  <a:pt x="71121" y="705"/>
                  <a:pt x="71038" y="809"/>
                </a:cubicBezTo>
                <a:cubicBezTo>
                  <a:pt x="70976" y="912"/>
                  <a:pt x="70852" y="975"/>
                  <a:pt x="70852" y="1037"/>
                </a:cubicBezTo>
                <a:cubicBezTo>
                  <a:pt x="70852" y="1140"/>
                  <a:pt x="70748" y="1223"/>
                  <a:pt x="70707" y="1306"/>
                </a:cubicBezTo>
                <a:cubicBezTo>
                  <a:pt x="70624" y="1451"/>
                  <a:pt x="70603" y="1576"/>
                  <a:pt x="70437" y="1596"/>
                </a:cubicBezTo>
                <a:cubicBezTo>
                  <a:pt x="70271" y="1617"/>
                  <a:pt x="70230" y="1431"/>
                  <a:pt x="70230" y="1306"/>
                </a:cubicBezTo>
                <a:cubicBezTo>
                  <a:pt x="70023" y="1327"/>
                  <a:pt x="69857" y="1451"/>
                  <a:pt x="69753" y="1638"/>
                </a:cubicBezTo>
                <a:cubicBezTo>
                  <a:pt x="69732" y="1700"/>
                  <a:pt x="69712" y="1783"/>
                  <a:pt x="69712" y="1845"/>
                </a:cubicBezTo>
                <a:cubicBezTo>
                  <a:pt x="69691" y="1970"/>
                  <a:pt x="69712" y="2052"/>
                  <a:pt x="69608" y="2073"/>
                </a:cubicBezTo>
                <a:cubicBezTo>
                  <a:pt x="69629" y="2177"/>
                  <a:pt x="69525" y="2156"/>
                  <a:pt x="69442" y="2198"/>
                </a:cubicBezTo>
                <a:cubicBezTo>
                  <a:pt x="69359" y="2218"/>
                  <a:pt x="69235" y="2280"/>
                  <a:pt x="69131" y="2301"/>
                </a:cubicBezTo>
                <a:cubicBezTo>
                  <a:pt x="69193" y="2260"/>
                  <a:pt x="69235" y="2177"/>
                  <a:pt x="69256" y="2094"/>
                </a:cubicBezTo>
                <a:cubicBezTo>
                  <a:pt x="69297" y="1990"/>
                  <a:pt x="69297" y="1887"/>
                  <a:pt x="69256" y="1783"/>
                </a:cubicBezTo>
                <a:cubicBezTo>
                  <a:pt x="69214" y="1638"/>
                  <a:pt x="69235" y="1472"/>
                  <a:pt x="69339" y="1368"/>
                </a:cubicBezTo>
                <a:cubicBezTo>
                  <a:pt x="69567" y="1120"/>
                  <a:pt x="69919" y="1057"/>
                  <a:pt x="70106" y="767"/>
                </a:cubicBezTo>
                <a:cubicBezTo>
                  <a:pt x="70168" y="664"/>
                  <a:pt x="70188" y="581"/>
                  <a:pt x="70209" y="477"/>
                </a:cubicBezTo>
                <a:cubicBezTo>
                  <a:pt x="70230" y="353"/>
                  <a:pt x="70126" y="270"/>
                  <a:pt x="70043" y="208"/>
                </a:cubicBezTo>
                <a:cubicBezTo>
                  <a:pt x="69898" y="83"/>
                  <a:pt x="69712" y="21"/>
                  <a:pt x="69525" y="21"/>
                </a:cubicBezTo>
                <a:cubicBezTo>
                  <a:pt x="69131" y="0"/>
                  <a:pt x="68800" y="311"/>
                  <a:pt x="68800" y="705"/>
                </a:cubicBezTo>
                <a:cubicBezTo>
                  <a:pt x="68592" y="518"/>
                  <a:pt x="68323" y="498"/>
                  <a:pt x="68074" y="601"/>
                </a:cubicBezTo>
                <a:cubicBezTo>
                  <a:pt x="67950" y="664"/>
                  <a:pt x="67825" y="747"/>
                  <a:pt x="67722" y="850"/>
                </a:cubicBezTo>
                <a:cubicBezTo>
                  <a:pt x="67660" y="892"/>
                  <a:pt x="67597" y="954"/>
                  <a:pt x="67535" y="995"/>
                </a:cubicBezTo>
                <a:cubicBezTo>
                  <a:pt x="67494" y="1057"/>
                  <a:pt x="67473" y="1057"/>
                  <a:pt x="67369" y="1037"/>
                </a:cubicBezTo>
                <a:cubicBezTo>
                  <a:pt x="67369" y="1223"/>
                  <a:pt x="67121" y="1472"/>
                  <a:pt x="67017" y="1617"/>
                </a:cubicBezTo>
                <a:cubicBezTo>
                  <a:pt x="66955" y="1679"/>
                  <a:pt x="66934" y="1762"/>
                  <a:pt x="66851" y="1742"/>
                </a:cubicBezTo>
                <a:cubicBezTo>
                  <a:pt x="66789" y="1700"/>
                  <a:pt x="66727" y="1700"/>
                  <a:pt x="66665" y="1742"/>
                </a:cubicBezTo>
                <a:cubicBezTo>
                  <a:pt x="66623" y="1783"/>
                  <a:pt x="66561" y="1824"/>
                  <a:pt x="66499" y="1845"/>
                </a:cubicBezTo>
                <a:cubicBezTo>
                  <a:pt x="66457" y="1845"/>
                  <a:pt x="66395" y="2052"/>
                  <a:pt x="66374" y="2115"/>
                </a:cubicBezTo>
                <a:cubicBezTo>
                  <a:pt x="66354" y="2115"/>
                  <a:pt x="66291" y="1949"/>
                  <a:pt x="66271" y="1928"/>
                </a:cubicBezTo>
                <a:cubicBezTo>
                  <a:pt x="66146" y="1907"/>
                  <a:pt x="66043" y="1907"/>
                  <a:pt x="65939" y="1970"/>
                </a:cubicBezTo>
                <a:cubicBezTo>
                  <a:pt x="65939" y="1824"/>
                  <a:pt x="65898" y="1783"/>
                  <a:pt x="65773" y="1742"/>
                </a:cubicBezTo>
                <a:cubicBezTo>
                  <a:pt x="65752" y="1679"/>
                  <a:pt x="65649" y="1576"/>
                  <a:pt x="65670" y="1513"/>
                </a:cubicBezTo>
                <a:cubicBezTo>
                  <a:pt x="65690" y="1410"/>
                  <a:pt x="65773" y="1182"/>
                  <a:pt x="65566" y="1223"/>
                </a:cubicBezTo>
                <a:cubicBezTo>
                  <a:pt x="65587" y="1285"/>
                  <a:pt x="65587" y="1327"/>
                  <a:pt x="65545" y="1348"/>
                </a:cubicBezTo>
                <a:cubicBezTo>
                  <a:pt x="65483" y="1285"/>
                  <a:pt x="65421" y="1140"/>
                  <a:pt x="65317" y="1182"/>
                </a:cubicBezTo>
                <a:cubicBezTo>
                  <a:pt x="65151" y="1265"/>
                  <a:pt x="65421" y="1493"/>
                  <a:pt x="65504" y="1534"/>
                </a:cubicBezTo>
                <a:cubicBezTo>
                  <a:pt x="65359" y="1638"/>
                  <a:pt x="65587" y="1576"/>
                  <a:pt x="65504" y="1700"/>
                </a:cubicBezTo>
                <a:cubicBezTo>
                  <a:pt x="65317" y="1555"/>
                  <a:pt x="65006" y="1596"/>
                  <a:pt x="64923" y="1306"/>
                </a:cubicBezTo>
                <a:cubicBezTo>
                  <a:pt x="64778" y="1306"/>
                  <a:pt x="64654" y="1348"/>
                  <a:pt x="64529" y="1410"/>
                </a:cubicBezTo>
                <a:cubicBezTo>
                  <a:pt x="64488" y="1451"/>
                  <a:pt x="64447" y="1513"/>
                  <a:pt x="64405" y="1576"/>
                </a:cubicBezTo>
                <a:cubicBezTo>
                  <a:pt x="64364" y="1679"/>
                  <a:pt x="64405" y="1679"/>
                  <a:pt x="64509" y="1742"/>
                </a:cubicBezTo>
                <a:cubicBezTo>
                  <a:pt x="64301" y="1907"/>
                  <a:pt x="64364" y="2218"/>
                  <a:pt x="64592" y="2301"/>
                </a:cubicBezTo>
                <a:cubicBezTo>
                  <a:pt x="64571" y="2322"/>
                  <a:pt x="64260" y="2052"/>
                  <a:pt x="64177" y="2052"/>
                </a:cubicBezTo>
                <a:cubicBezTo>
                  <a:pt x="64136" y="2177"/>
                  <a:pt x="64198" y="2322"/>
                  <a:pt x="63990" y="2260"/>
                </a:cubicBezTo>
                <a:cubicBezTo>
                  <a:pt x="63990" y="2363"/>
                  <a:pt x="63949" y="2322"/>
                  <a:pt x="63845" y="2363"/>
                </a:cubicBezTo>
                <a:lnTo>
                  <a:pt x="63845" y="2654"/>
                </a:lnTo>
                <a:cubicBezTo>
                  <a:pt x="63762" y="2384"/>
                  <a:pt x="63638" y="1907"/>
                  <a:pt x="63327" y="2260"/>
                </a:cubicBezTo>
                <a:cubicBezTo>
                  <a:pt x="63141" y="2446"/>
                  <a:pt x="63224" y="2757"/>
                  <a:pt x="63472" y="2861"/>
                </a:cubicBezTo>
                <a:cubicBezTo>
                  <a:pt x="63306" y="2965"/>
                  <a:pt x="63244" y="3172"/>
                  <a:pt x="63327" y="3338"/>
                </a:cubicBezTo>
                <a:cubicBezTo>
                  <a:pt x="63369" y="3421"/>
                  <a:pt x="63389" y="3503"/>
                  <a:pt x="63452" y="3586"/>
                </a:cubicBezTo>
                <a:cubicBezTo>
                  <a:pt x="63514" y="3711"/>
                  <a:pt x="63369" y="3773"/>
                  <a:pt x="63327" y="3628"/>
                </a:cubicBezTo>
                <a:cubicBezTo>
                  <a:pt x="63265" y="3773"/>
                  <a:pt x="63203" y="3669"/>
                  <a:pt x="63120" y="3773"/>
                </a:cubicBezTo>
                <a:cubicBezTo>
                  <a:pt x="63058" y="3897"/>
                  <a:pt x="63037" y="4042"/>
                  <a:pt x="62933" y="4084"/>
                </a:cubicBezTo>
                <a:cubicBezTo>
                  <a:pt x="62871" y="3960"/>
                  <a:pt x="62498" y="4125"/>
                  <a:pt x="62685" y="4291"/>
                </a:cubicBezTo>
                <a:cubicBezTo>
                  <a:pt x="62726" y="4250"/>
                  <a:pt x="62747" y="4208"/>
                  <a:pt x="62809" y="4250"/>
                </a:cubicBezTo>
                <a:cubicBezTo>
                  <a:pt x="62767" y="4312"/>
                  <a:pt x="62747" y="4374"/>
                  <a:pt x="62747" y="4436"/>
                </a:cubicBezTo>
                <a:cubicBezTo>
                  <a:pt x="62747" y="4498"/>
                  <a:pt x="62850" y="4561"/>
                  <a:pt x="62830" y="4644"/>
                </a:cubicBezTo>
                <a:cubicBezTo>
                  <a:pt x="62747" y="4602"/>
                  <a:pt x="62664" y="4602"/>
                  <a:pt x="62581" y="4644"/>
                </a:cubicBezTo>
                <a:cubicBezTo>
                  <a:pt x="62622" y="4457"/>
                  <a:pt x="62581" y="4270"/>
                  <a:pt x="62643" y="4084"/>
                </a:cubicBezTo>
                <a:cubicBezTo>
                  <a:pt x="62664" y="3980"/>
                  <a:pt x="62747" y="3897"/>
                  <a:pt x="62830" y="3835"/>
                </a:cubicBezTo>
                <a:cubicBezTo>
                  <a:pt x="62788" y="3690"/>
                  <a:pt x="62705" y="3545"/>
                  <a:pt x="62602" y="3421"/>
                </a:cubicBezTo>
                <a:cubicBezTo>
                  <a:pt x="62705" y="3400"/>
                  <a:pt x="62954" y="3400"/>
                  <a:pt x="62975" y="3255"/>
                </a:cubicBezTo>
                <a:cubicBezTo>
                  <a:pt x="62975" y="3130"/>
                  <a:pt x="62954" y="3006"/>
                  <a:pt x="62913" y="2902"/>
                </a:cubicBezTo>
                <a:cubicBezTo>
                  <a:pt x="62809" y="2654"/>
                  <a:pt x="62519" y="2695"/>
                  <a:pt x="62311" y="2757"/>
                </a:cubicBezTo>
                <a:cubicBezTo>
                  <a:pt x="62353" y="2882"/>
                  <a:pt x="62353" y="3027"/>
                  <a:pt x="62311" y="3151"/>
                </a:cubicBezTo>
                <a:cubicBezTo>
                  <a:pt x="62249" y="3317"/>
                  <a:pt x="62104" y="3089"/>
                  <a:pt x="62042" y="3275"/>
                </a:cubicBezTo>
                <a:cubicBezTo>
                  <a:pt x="61938" y="3566"/>
                  <a:pt x="61814" y="3856"/>
                  <a:pt x="61710" y="4146"/>
                </a:cubicBezTo>
                <a:cubicBezTo>
                  <a:pt x="61648" y="4250"/>
                  <a:pt x="61627" y="4374"/>
                  <a:pt x="61607" y="4519"/>
                </a:cubicBezTo>
                <a:cubicBezTo>
                  <a:pt x="61586" y="4561"/>
                  <a:pt x="61586" y="4602"/>
                  <a:pt x="61586" y="4664"/>
                </a:cubicBezTo>
                <a:cubicBezTo>
                  <a:pt x="61586" y="4768"/>
                  <a:pt x="61524" y="4726"/>
                  <a:pt x="61420" y="4768"/>
                </a:cubicBezTo>
                <a:cubicBezTo>
                  <a:pt x="61316" y="4768"/>
                  <a:pt x="61192" y="4685"/>
                  <a:pt x="61088" y="4664"/>
                </a:cubicBezTo>
                <a:cubicBezTo>
                  <a:pt x="61088" y="4581"/>
                  <a:pt x="61047" y="4581"/>
                  <a:pt x="61109" y="4498"/>
                </a:cubicBezTo>
                <a:cubicBezTo>
                  <a:pt x="61151" y="4416"/>
                  <a:pt x="61171" y="4395"/>
                  <a:pt x="61109" y="4353"/>
                </a:cubicBezTo>
                <a:cubicBezTo>
                  <a:pt x="61296" y="4436"/>
                  <a:pt x="61337" y="4042"/>
                  <a:pt x="61151" y="4084"/>
                </a:cubicBezTo>
                <a:cubicBezTo>
                  <a:pt x="61171" y="4125"/>
                  <a:pt x="61171" y="4167"/>
                  <a:pt x="61109" y="4188"/>
                </a:cubicBezTo>
                <a:cubicBezTo>
                  <a:pt x="61088" y="4146"/>
                  <a:pt x="61047" y="4042"/>
                  <a:pt x="60985" y="4042"/>
                </a:cubicBezTo>
                <a:cubicBezTo>
                  <a:pt x="60840" y="3980"/>
                  <a:pt x="60902" y="4188"/>
                  <a:pt x="60943" y="4250"/>
                </a:cubicBezTo>
                <a:cubicBezTo>
                  <a:pt x="60860" y="4188"/>
                  <a:pt x="60715" y="4125"/>
                  <a:pt x="60674" y="4270"/>
                </a:cubicBezTo>
                <a:cubicBezTo>
                  <a:pt x="60653" y="4250"/>
                  <a:pt x="60632" y="4229"/>
                  <a:pt x="60612" y="4188"/>
                </a:cubicBezTo>
                <a:cubicBezTo>
                  <a:pt x="60695" y="4208"/>
                  <a:pt x="60777" y="3773"/>
                  <a:pt x="60777" y="3690"/>
                </a:cubicBezTo>
                <a:cubicBezTo>
                  <a:pt x="60777" y="3607"/>
                  <a:pt x="60757" y="3545"/>
                  <a:pt x="60715" y="3462"/>
                </a:cubicBezTo>
                <a:cubicBezTo>
                  <a:pt x="60632" y="3296"/>
                  <a:pt x="60612" y="3296"/>
                  <a:pt x="60446" y="3358"/>
                </a:cubicBezTo>
                <a:cubicBezTo>
                  <a:pt x="60031" y="3524"/>
                  <a:pt x="59430" y="3628"/>
                  <a:pt x="59161" y="4022"/>
                </a:cubicBezTo>
                <a:cubicBezTo>
                  <a:pt x="59244" y="4063"/>
                  <a:pt x="59347" y="4063"/>
                  <a:pt x="59430" y="4105"/>
                </a:cubicBezTo>
                <a:cubicBezTo>
                  <a:pt x="59554" y="4208"/>
                  <a:pt x="59492" y="4353"/>
                  <a:pt x="59409" y="4457"/>
                </a:cubicBezTo>
                <a:cubicBezTo>
                  <a:pt x="59554" y="4540"/>
                  <a:pt x="59720" y="4561"/>
                  <a:pt x="59886" y="4519"/>
                </a:cubicBezTo>
                <a:cubicBezTo>
                  <a:pt x="59948" y="4498"/>
                  <a:pt x="60011" y="4457"/>
                  <a:pt x="60052" y="4416"/>
                </a:cubicBezTo>
                <a:cubicBezTo>
                  <a:pt x="60135" y="4353"/>
                  <a:pt x="60239" y="4519"/>
                  <a:pt x="60301" y="4581"/>
                </a:cubicBezTo>
                <a:cubicBezTo>
                  <a:pt x="60135" y="4644"/>
                  <a:pt x="59845" y="4685"/>
                  <a:pt x="59845" y="4892"/>
                </a:cubicBezTo>
                <a:cubicBezTo>
                  <a:pt x="60031" y="4872"/>
                  <a:pt x="60218" y="4789"/>
                  <a:pt x="60363" y="4664"/>
                </a:cubicBezTo>
                <a:cubicBezTo>
                  <a:pt x="60487" y="4768"/>
                  <a:pt x="60114" y="4955"/>
                  <a:pt x="60011" y="4955"/>
                </a:cubicBezTo>
                <a:cubicBezTo>
                  <a:pt x="59824" y="4955"/>
                  <a:pt x="59617" y="4892"/>
                  <a:pt x="59430" y="4872"/>
                </a:cubicBezTo>
                <a:cubicBezTo>
                  <a:pt x="59368" y="4913"/>
                  <a:pt x="59326" y="4872"/>
                  <a:pt x="59326" y="4809"/>
                </a:cubicBezTo>
                <a:lnTo>
                  <a:pt x="59161" y="4809"/>
                </a:lnTo>
                <a:cubicBezTo>
                  <a:pt x="59016" y="4809"/>
                  <a:pt x="58870" y="4809"/>
                  <a:pt x="58725" y="4830"/>
                </a:cubicBezTo>
                <a:cubicBezTo>
                  <a:pt x="58497" y="4809"/>
                  <a:pt x="58269" y="4872"/>
                  <a:pt x="58062" y="5017"/>
                </a:cubicBezTo>
                <a:cubicBezTo>
                  <a:pt x="58186" y="5162"/>
                  <a:pt x="58414" y="5224"/>
                  <a:pt x="58145" y="5411"/>
                </a:cubicBezTo>
                <a:cubicBezTo>
                  <a:pt x="58249" y="5514"/>
                  <a:pt x="58414" y="5576"/>
                  <a:pt x="58559" y="5556"/>
                </a:cubicBezTo>
                <a:cubicBezTo>
                  <a:pt x="58705" y="5535"/>
                  <a:pt x="58808" y="5411"/>
                  <a:pt x="58912" y="5514"/>
                </a:cubicBezTo>
                <a:cubicBezTo>
                  <a:pt x="58767" y="5576"/>
                  <a:pt x="58580" y="5535"/>
                  <a:pt x="58435" y="5639"/>
                </a:cubicBezTo>
                <a:cubicBezTo>
                  <a:pt x="58331" y="5473"/>
                  <a:pt x="58207" y="5659"/>
                  <a:pt x="58207" y="5784"/>
                </a:cubicBezTo>
                <a:cubicBezTo>
                  <a:pt x="58103" y="5742"/>
                  <a:pt x="57979" y="5701"/>
                  <a:pt x="57875" y="5701"/>
                </a:cubicBezTo>
                <a:cubicBezTo>
                  <a:pt x="57668" y="5701"/>
                  <a:pt x="57875" y="5493"/>
                  <a:pt x="57730" y="5411"/>
                </a:cubicBezTo>
                <a:cubicBezTo>
                  <a:pt x="57544" y="5286"/>
                  <a:pt x="57316" y="5245"/>
                  <a:pt x="57108" y="5328"/>
                </a:cubicBezTo>
                <a:cubicBezTo>
                  <a:pt x="57067" y="5348"/>
                  <a:pt x="57026" y="5369"/>
                  <a:pt x="56984" y="5390"/>
                </a:cubicBezTo>
                <a:cubicBezTo>
                  <a:pt x="56901" y="5452"/>
                  <a:pt x="56963" y="5493"/>
                  <a:pt x="56984" y="5597"/>
                </a:cubicBezTo>
                <a:cubicBezTo>
                  <a:pt x="57046" y="5763"/>
                  <a:pt x="57088" y="5950"/>
                  <a:pt x="57150" y="6115"/>
                </a:cubicBezTo>
                <a:cubicBezTo>
                  <a:pt x="57191" y="6406"/>
                  <a:pt x="57336" y="6675"/>
                  <a:pt x="57565" y="6862"/>
                </a:cubicBezTo>
                <a:cubicBezTo>
                  <a:pt x="57606" y="6799"/>
                  <a:pt x="57606" y="6675"/>
                  <a:pt x="57689" y="6613"/>
                </a:cubicBezTo>
                <a:cubicBezTo>
                  <a:pt x="57813" y="6468"/>
                  <a:pt x="57979" y="6716"/>
                  <a:pt x="58021" y="6613"/>
                </a:cubicBezTo>
                <a:cubicBezTo>
                  <a:pt x="58062" y="6654"/>
                  <a:pt x="58124" y="6696"/>
                  <a:pt x="58186" y="6716"/>
                </a:cubicBezTo>
                <a:cubicBezTo>
                  <a:pt x="58062" y="6799"/>
                  <a:pt x="58021" y="6965"/>
                  <a:pt x="58062" y="7090"/>
                </a:cubicBezTo>
                <a:cubicBezTo>
                  <a:pt x="58124" y="7255"/>
                  <a:pt x="58145" y="7442"/>
                  <a:pt x="58103" y="7608"/>
                </a:cubicBezTo>
                <a:cubicBezTo>
                  <a:pt x="57938" y="7587"/>
                  <a:pt x="58000" y="7608"/>
                  <a:pt x="57938" y="7463"/>
                </a:cubicBezTo>
                <a:cubicBezTo>
                  <a:pt x="57917" y="7380"/>
                  <a:pt x="57875" y="7318"/>
                  <a:pt x="57834" y="7276"/>
                </a:cubicBezTo>
                <a:cubicBezTo>
                  <a:pt x="57772" y="7214"/>
                  <a:pt x="57710" y="7173"/>
                  <a:pt x="57647" y="7255"/>
                </a:cubicBezTo>
                <a:cubicBezTo>
                  <a:pt x="57585" y="7318"/>
                  <a:pt x="57585" y="7463"/>
                  <a:pt x="57482" y="7359"/>
                </a:cubicBezTo>
                <a:cubicBezTo>
                  <a:pt x="57544" y="7504"/>
                  <a:pt x="57482" y="7401"/>
                  <a:pt x="57482" y="7525"/>
                </a:cubicBezTo>
                <a:cubicBezTo>
                  <a:pt x="57482" y="7566"/>
                  <a:pt x="57502" y="7587"/>
                  <a:pt x="57544" y="7608"/>
                </a:cubicBezTo>
                <a:cubicBezTo>
                  <a:pt x="57544" y="7649"/>
                  <a:pt x="57565" y="7711"/>
                  <a:pt x="57565" y="7753"/>
                </a:cubicBezTo>
                <a:cubicBezTo>
                  <a:pt x="57440" y="7691"/>
                  <a:pt x="57378" y="7753"/>
                  <a:pt x="57274" y="7732"/>
                </a:cubicBezTo>
                <a:cubicBezTo>
                  <a:pt x="57088" y="7711"/>
                  <a:pt x="57108" y="7794"/>
                  <a:pt x="57046" y="7939"/>
                </a:cubicBezTo>
                <a:cubicBezTo>
                  <a:pt x="56943" y="7815"/>
                  <a:pt x="56632" y="7608"/>
                  <a:pt x="56570" y="7836"/>
                </a:cubicBezTo>
                <a:cubicBezTo>
                  <a:pt x="56528" y="8002"/>
                  <a:pt x="56487" y="8250"/>
                  <a:pt x="56735" y="8168"/>
                </a:cubicBezTo>
                <a:cubicBezTo>
                  <a:pt x="56715" y="8147"/>
                  <a:pt x="56694" y="8085"/>
                  <a:pt x="56715" y="8043"/>
                </a:cubicBezTo>
                <a:cubicBezTo>
                  <a:pt x="56798" y="7981"/>
                  <a:pt x="56860" y="8147"/>
                  <a:pt x="56901" y="8188"/>
                </a:cubicBezTo>
                <a:cubicBezTo>
                  <a:pt x="56818" y="8230"/>
                  <a:pt x="56652" y="8333"/>
                  <a:pt x="56590" y="8250"/>
                </a:cubicBezTo>
                <a:cubicBezTo>
                  <a:pt x="56528" y="8147"/>
                  <a:pt x="56404" y="8085"/>
                  <a:pt x="56279" y="8064"/>
                </a:cubicBezTo>
                <a:cubicBezTo>
                  <a:pt x="56279" y="8085"/>
                  <a:pt x="56259" y="8105"/>
                  <a:pt x="56259" y="8147"/>
                </a:cubicBezTo>
                <a:cubicBezTo>
                  <a:pt x="56196" y="8002"/>
                  <a:pt x="56279" y="7857"/>
                  <a:pt x="56238" y="7711"/>
                </a:cubicBezTo>
                <a:cubicBezTo>
                  <a:pt x="56176" y="7587"/>
                  <a:pt x="56031" y="7504"/>
                  <a:pt x="55865" y="7504"/>
                </a:cubicBezTo>
                <a:cubicBezTo>
                  <a:pt x="55740" y="7359"/>
                  <a:pt x="55616" y="7214"/>
                  <a:pt x="55471" y="7069"/>
                </a:cubicBezTo>
                <a:cubicBezTo>
                  <a:pt x="55367" y="6965"/>
                  <a:pt x="55326" y="7069"/>
                  <a:pt x="55222" y="7110"/>
                </a:cubicBezTo>
                <a:cubicBezTo>
                  <a:pt x="55139" y="7131"/>
                  <a:pt x="55077" y="7131"/>
                  <a:pt x="54994" y="7110"/>
                </a:cubicBezTo>
                <a:cubicBezTo>
                  <a:pt x="54849" y="7069"/>
                  <a:pt x="54870" y="6882"/>
                  <a:pt x="54849" y="6758"/>
                </a:cubicBezTo>
                <a:cubicBezTo>
                  <a:pt x="54808" y="6571"/>
                  <a:pt x="54725" y="6385"/>
                  <a:pt x="54621" y="6240"/>
                </a:cubicBezTo>
                <a:cubicBezTo>
                  <a:pt x="54559" y="6178"/>
                  <a:pt x="54497" y="6115"/>
                  <a:pt x="54414" y="6074"/>
                </a:cubicBezTo>
                <a:cubicBezTo>
                  <a:pt x="54289" y="5991"/>
                  <a:pt x="54186" y="6074"/>
                  <a:pt x="54082" y="6136"/>
                </a:cubicBezTo>
                <a:cubicBezTo>
                  <a:pt x="53958" y="6198"/>
                  <a:pt x="53937" y="6281"/>
                  <a:pt x="53813" y="6281"/>
                </a:cubicBezTo>
                <a:cubicBezTo>
                  <a:pt x="53709" y="6281"/>
                  <a:pt x="53647" y="6385"/>
                  <a:pt x="53585" y="6468"/>
                </a:cubicBezTo>
                <a:cubicBezTo>
                  <a:pt x="53460" y="6343"/>
                  <a:pt x="53315" y="6240"/>
                  <a:pt x="53128" y="6323"/>
                </a:cubicBezTo>
                <a:cubicBezTo>
                  <a:pt x="53232" y="6447"/>
                  <a:pt x="53357" y="6571"/>
                  <a:pt x="53481" y="6675"/>
                </a:cubicBezTo>
                <a:cubicBezTo>
                  <a:pt x="53439" y="6779"/>
                  <a:pt x="53481" y="6820"/>
                  <a:pt x="53377" y="6841"/>
                </a:cubicBezTo>
                <a:cubicBezTo>
                  <a:pt x="53294" y="6862"/>
                  <a:pt x="53232" y="6924"/>
                  <a:pt x="53191" y="7007"/>
                </a:cubicBezTo>
                <a:lnTo>
                  <a:pt x="53439" y="7048"/>
                </a:lnTo>
                <a:cubicBezTo>
                  <a:pt x="53460" y="7152"/>
                  <a:pt x="53502" y="7255"/>
                  <a:pt x="53564" y="7338"/>
                </a:cubicBezTo>
                <a:cubicBezTo>
                  <a:pt x="53481" y="7338"/>
                  <a:pt x="53460" y="7255"/>
                  <a:pt x="53357" y="7297"/>
                </a:cubicBezTo>
                <a:cubicBezTo>
                  <a:pt x="53274" y="7338"/>
                  <a:pt x="53232" y="7421"/>
                  <a:pt x="53294" y="7525"/>
                </a:cubicBezTo>
                <a:cubicBezTo>
                  <a:pt x="53398" y="7732"/>
                  <a:pt x="53605" y="7877"/>
                  <a:pt x="53833" y="7877"/>
                </a:cubicBezTo>
                <a:cubicBezTo>
                  <a:pt x="53813" y="7960"/>
                  <a:pt x="53813" y="8022"/>
                  <a:pt x="53813" y="8105"/>
                </a:cubicBezTo>
                <a:cubicBezTo>
                  <a:pt x="53813" y="8209"/>
                  <a:pt x="53813" y="8188"/>
                  <a:pt x="53730" y="8250"/>
                </a:cubicBezTo>
                <a:cubicBezTo>
                  <a:pt x="53647" y="8147"/>
                  <a:pt x="53543" y="8085"/>
                  <a:pt x="53439" y="8022"/>
                </a:cubicBezTo>
                <a:cubicBezTo>
                  <a:pt x="53232" y="7939"/>
                  <a:pt x="53004" y="7939"/>
                  <a:pt x="52838" y="7794"/>
                </a:cubicBezTo>
                <a:cubicBezTo>
                  <a:pt x="52797" y="7753"/>
                  <a:pt x="52755" y="7691"/>
                  <a:pt x="52735" y="7649"/>
                </a:cubicBezTo>
                <a:cubicBezTo>
                  <a:pt x="52693" y="7546"/>
                  <a:pt x="52652" y="7587"/>
                  <a:pt x="52548" y="7608"/>
                </a:cubicBezTo>
                <a:cubicBezTo>
                  <a:pt x="52403" y="7629"/>
                  <a:pt x="52258" y="7691"/>
                  <a:pt x="52134" y="7774"/>
                </a:cubicBezTo>
                <a:cubicBezTo>
                  <a:pt x="52009" y="7857"/>
                  <a:pt x="51926" y="7981"/>
                  <a:pt x="51864" y="8126"/>
                </a:cubicBezTo>
                <a:cubicBezTo>
                  <a:pt x="51823" y="8271"/>
                  <a:pt x="52154" y="8416"/>
                  <a:pt x="52258" y="8499"/>
                </a:cubicBezTo>
                <a:cubicBezTo>
                  <a:pt x="51885" y="8603"/>
                  <a:pt x="51429" y="8727"/>
                  <a:pt x="51180" y="9038"/>
                </a:cubicBezTo>
                <a:cubicBezTo>
                  <a:pt x="51263" y="9100"/>
                  <a:pt x="51367" y="9121"/>
                  <a:pt x="51470" y="9163"/>
                </a:cubicBezTo>
                <a:cubicBezTo>
                  <a:pt x="51636" y="9287"/>
                  <a:pt x="51532" y="9453"/>
                  <a:pt x="51429" y="9577"/>
                </a:cubicBezTo>
                <a:cubicBezTo>
                  <a:pt x="51532" y="9639"/>
                  <a:pt x="51657" y="9681"/>
                  <a:pt x="51781" y="9701"/>
                </a:cubicBezTo>
                <a:cubicBezTo>
                  <a:pt x="51657" y="9805"/>
                  <a:pt x="51636" y="9950"/>
                  <a:pt x="51491" y="9971"/>
                </a:cubicBezTo>
                <a:lnTo>
                  <a:pt x="51014" y="10054"/>
                </a:lnTo>
                <a:cubicBezTo>
                  <a:pt x="50724" y="10075"/>
                  <a:pt x="50454" y="10199"/>
                  <a:pt x="50247" y="10386"/>
                </a:cubicBezTo>
                <a:cubicBezTo>
                  <a:pt x="50413" y="10531"/>
                  <a:pt x="50682" y="10572"/>
                  <a:pt x="50392" y="10842"/>
                </a:cubicBezTo>
                <a:cubicBezTo>
                  <a:pt x="50496" y="10924"/>
                  <a:pt x="50641" y="10987"/>
                  <a:pt x="50786" y="10987"/>
                </a:cubicBezTo>
                <a:cubicBezTo>
                  <a:pt x="50890" y="10987"/>
                  <a:pt x="50848" y="10945"/>
                  <a:pt x="50931" y="11049"/>
                </a:cubicBezTo>
                <a:cubicBezTo>
                  <a:pt x="51056" y="11194"/>
                  <a:pt x="51076" y="11153"/>
                  <a:pt x="50952" y="11318"/>
                </a:cubicBezTo>
                <a:cubicBezTo>
                  <a:pt x="50828" y="11463"/>
                  <a:pt x="50807" y="11339"/>
                  <a:pt x="50682" y="11298"/>
                </a:cubicBezTo>
                <a:cubicBezTo>
                  <a:pt x="50517" y="11235"/>
                  <a:pt x="50351" y="11215"/>
                  <a:pt x="50206" y="11235"/>
                </a:cubicBezTo>
                <a:cubicBezTo>
                  <a:pt x="50061" y="11235"/>
                  <a:pt x="49895" y="11277"/>
                  <a:pt x="49791" y="11360"/>
                </a:cubicBezTo>
                <a:cubicBezTo>
                  <a:pt x="49729" y="11526"/>
                  <a:pt x="49750" y="11712"/>
                  <a:pt x="49812" y="11899"/>
                </a:cubicBezTo>
                <a:cubicBezTo>
                  <a:pt x="49874" y="12044"/>
                  <a:pt x="50081" y="12127"/>
                  <a:pt x="50040" y="12272"/>
                </a:cubicBezTo>
                <a:cubicBezTo>
                  <a:pt x="49978" y="12334"/>
                  <a:pt x="49936" y="12376"/>
                  <a:pt x="49895" y="12458"/>
                </a:cubicBezTo>
                <a:cubicBezTo>
                  <a:pt x="49812" y="12417"/>
                  <a:pt x="49770" y="12479"/>
                  <a:pt x="49750" y="12541"/>
                </a:cubicBezTo>
                <a:cubicBezTo>
                  <a:pt x="49812" y="12541"/>
                  <a:pt x="49833" y="12562"/>
                  <a:pt x="49791" y="12624"/>
                </a:cubicBezTo>
                <a:cubicBezTo>
                  <a:pt x="49708" y="12583"/>
                  <a:pt x="49625" y="12541"/>
                  <a:pt x="49542" y="12500"/>
                </a:cubicBezTo>
                <a:cubicBezTo>
                  <a:pt x="49459" y="12458"/>
                  <a:pt x="49377" y="12458"/>
                  <a:pt x="49294" y="12458"/>
                </a:cubicBezTo>
                <a:cubicBezTo>
                  <a:pt x="49107" y="12458"/>
                  <a:pt x="49128" y="12500"/>
                  <a:pt x="49107" y="12666"/>
                </a:cubicBezTo>
                <a:cubicBezTo>
                  <a:pt x="49086" y="12873"/>
                  <a:pt x="49045" y="13080"/>
                  <a:pt x="48962" y="13288"/>
                </a:cubicBezTo>
                <a:cubicBezTo>
                  <a:pt x="48921" y="13371"/>
                  <a:pt x="48962" y="13433"/>
                  <a:pt x="48962" y="13516"/>
                </a:cubicBezTo>
                <a:cubicBezTo>
                  <a:pt x="48941" y="13619"/>
                  <a:pt x="48941" y="13723"/>
                  <a:pt x="48962" y="13827"/>
                </a:cubicBezTo>
                <a:cubicBezTo>
                  <a:pt x="48921" y="13702"/>
                  <a:pt x="48838" y="13578"/>
                  <a:pt x="48734" y="13495"/>
                </a:cubicBezTo>
                <a:cubicBezTo>
                  <a:pt x="48775" y="13433"/>
                  <a:pt x="48692" y="13391"/>
                  <a:pt x="48651" y="13350"/>
                </a:cubicBezTo>
                <a:cubicBezTo>
                  <a:pt x="48692" y="13288"/>
                  <a:pt x="48734" y="13246"/>
                  <a:pt x="48796" y="13225"/>
                </a:cubicBezTo>
                <a:cubicBezTo>
                  <a:pt x="48713" y="13080"/>
                  <a:pt x="48568" y="12997"/>
                  <a:pt x="48402" y="12956"/>
                </a:cubicBezTo>
                <a:cubicBezTo>
                  <a:pt x="48340" y="12956"/>
                  <a:pt x="48278" y="12956"/>
                  <a:pt x="48216" y="12977"/>
                </a:cubicBezTo>
                <a:cubicBezTo>
                  <a:pt x="48154" y="12997"/>
                  <a:pt x="48071" y="12873"/>
                  <a:pt x="48008" y="12832"/>
                </a:cubicBezTo>
                <a:cubicBezTo>
                  <a:pt x="47926" y="12977"/>
                  <a:pt x="47988" y="13101"/>
                  <a:pt x="47780" y="13039"/>
                </a:cubicBezTo>
                <a:cubicBezTo>
                  <a:pt x="47698" y="13018"/>
                  <a:pt x="47635" y="12997"/>
                  <a:pt x="47594" y="12956"/>
                </a:cubicBezTo>
                <a:cubicBezTo>
                  <a:pt x="47511" y="12997"/>
                  <a:pt x="47449" y="13060"/>
                  <a:pt x="47387" y="13122"/>
                </a:cubicBezTo>
                <a:cubicBezTo>
                  <a:pt x="47262" y="13267"/>
                  <a:pt x="47034" y="13764"/>
                  <a:pt x="47345" y="13785"/>
                </a:cubicBezTo>
                <a:lnTo>
                  <a:pt x="47241" y="13785"/>
                </a:lnTo>
                <a:cubicBezTo>
                  <a:pt x="47262" y="13847"/>
                  <a:pt x="47262" y="13909"/>
                  <a:pt x="47241" y="13972"/>
                </a:cubicBezTo>
                <a:cubicBezTo>
                  <a:pt x="47179" y="13930"/>
                  <a:pt x="47096" y="13951"/>
                  <a:pt x="47076" y="13868"/>
                </a:cubicBezTo>
                <a:cubicBezTo>
                  <a:pt x="47076" y="13806"/>
                  <a:pt x="47076" y="13744"/>
                  <a:pt x="47076" y="13681"/>
                </a:cubicBezTo>
                <a:cubicBezTo>
                  <a:pt x="47076" y="13557"/>
                  <a:pt x="47117" y="13453"/>
                  <a:pt x="47117" y="13329"/>
                </a:cubicBezTo>
                <a:cubicBezTo>
                  <a:pt x="47117" y="13122"/>
                  <a:pt x="47055" y="12583"/>
                  <a:pt x="46765" y="12583"/>
                </a:cubicBezTo>
                <a:cubicBezTo>
                  <a:pt x="46101" y="12624"/>
                  <a:pt x="45708" y="13371"/>
                  <a:pt x="46246" y="13847"/>
                </a:cubicBezTo>
                <a:cubicBezTo>
                  <a:pt x="45645" y="13992"/>
                  <a:pt x="45687" y="14697"/>
                  <a:pt x="45770" y="15174"/>
                </a:cubicBezTo>
                <a:cubicBezTo>
                  <a:pt x="45645" y="15050"/>
                  <a:pt x="45417" y="14718"/>
                  <a:pt x="45293" y="15050"/>
                </a:cubicBezTo>
                <a:cubicBezTo>
                  <a:pt x="45334" y="15050"/>
                  <a:pt x="45355" y="15050"/>
                  <a:pt x="45376" y="15070"/>
                </a:cubicBezTo>
                <a:cubicBezTo>
                  <a:pt x="45293" y="15070"/>
                  <a:pt x="45293" y="15112"/>
                  <a:pt x="45355" y="15174"/>
                </a:cubicBezTo>
                <a:cubicBezTo>
                  <a:pt x="45210" y="15174"/>
                  <a:pt x="45251" y="14967"/>
                  <a:pt x="45210" y="14842"/>
                </a:cubicBezTo>
                <a:cubicBezTo>
                  <a:pt x="45210" y="14822"/>
                  <a:pt x="45044" y="14594"/>
                  <a:pt x="45023" y="14635"/>
                </a:cubicBezTo>
                <a:cubicBezTo>
                  <a:pt x="45148" y="14718"/>
                  <a:pt x="45293" y="14759"/>
                  <a:pt x="45438" y="14697"/>
                </a:cubicBezTo>
                <a:cubicBezTo>
                  <a:pt x="45251" y="14656"/>
                  <a:pt x="45023" y="14303"/>
                  <a:pt x="44795" y="14448"/>
                </a:cubicBezTo>
                <a:lnTo>
                  <a:pt x="44961" y="14573"/>
                </a:lnTo>
                <a:cubicBezTo>
                  <a:pt x="44858" y="14594"/>
                  <a:pt x="44588" y="14428"/>
                  <a:pt x="44526" y="14366"/>
                </a:cubicBezTo>
                <a:cubicBezTo>
                  <a:pt x="44443" y="14283"/>
                  <a:pt x="44402" y="14200"/>
                  <a:pt x="44381" y="14096"/>
                </a:cubicBezTo>
                <a:cubicBezTo>
                  <a:pt x="44256" y="14096"/>
                  <a:pt x="44132" y="14117"/>
                  <a:pt x="43987" y="14137"/>
                </a:cubicBezTo>
                <a:cubicBezTo>
                  <a:pt x="43800" y="14179"/>
                  <a:pt x="43635" y="14324"/>
                  <a:pt x="43552" y="14511"/>
                </a:cubicBezTo>
                <a:cubicBezTo>
                  <a:pt x="43490" y="14635"/>
                  <a:pt x="43614" y="14676"/>
                  <a:pt x="43697" y="14759"/>
                </a:cubicBezTo>
                <a:cubicBezTo>
                  <a:pt x="43800" y="14842"/>
                  <a:pt x="43904" y="14967"/>
                  <a:pt x="44008" y="15050"/>
                </a:cubicBezTo>
                <a:cubicBezTo>
                  <a:pt x="43718" y="15174"/>
                  <a:pt x="43531" y="15464"/>
                  <a:pt x="43572" y="15754"/>
                </a:cubicBezTo>
                <a:cubicBezTo>
                  <a:pt x="43365" y="15692"/>
                  <a:pt x="43179" y="15485"/>
                  <a:pt x="42992" y="15651"/>
                </a:cubicBezTo>
                <a:cubicBezTo>
                  <a:pt x="42868" y="15775"/>
                  <a:pt x="42785" y="15941"/>
                  <a:pt x="42764" y="16107"/>
                </a:cubicBezTo>
                <a:cubicBezTo>
                  <a:pt x="42702" y="15941"/>
                  <a:pt x="42577" y="15879"/>
                  <a:pt x="42432" y="16024"/>
                </a:cubicBezTo>
                <a:cubicBezTo>
                  <a:pt x="42474" y="16045"/>
                  <a:pt x="42536" y="16086"/>
                  <a:pt x="42536" y="16148"/>
                </a:cubicBezTo>
                <a:cubicBezTo>
                  <a:pt x="42515" y="16252"/>
                  <a:pt x="42391" y="16148"/>
                  <a:pt x="42308" y="16148"/>
                </a:cubicBezTo>
                <a:cubicBezTo>
                  <a:pt x="42204" y="16107"/>
                  <a:pt x="41956" y="16169"/>
                  <a:pt x="42059" y="16335"/>
                </a:cubicBezTo>
                <a:cubicBezTo>
                  <a:pt x="42267" y="16542"/>
                  <a:pt x="42598" y="16563"/>
                  <a:pt x="42826" y="16397"/>
                </a:cubicBezTo>
                <a:cubicBezTo>
                  <a:pt x="42868" y="16459"/>
                  <a:pt x="42930" y="16521"/>
                  <a:pt x="42992" y="16563"/>
                </a:cubicBezTo>
                <a:cubicBezTo>
                  <a:pt x="42951" y="16646"/>
                  <a:pt x="42909" y="16749"/>
                  <a:pt x="42868" y="16853"/>
                </a:cubicBezTo>
                <a:cubicBezTo>
                  <a:pt x="42743" y="16749"/>
                  <a:pt x="42598" y="16729"/>
                  <a:pt x="42432" y="16749"/>
                </a:cubicBezTo>
                <a:cubicBezTo>
                  <a:pt x="42329" y="16770"/>
                  <a:pt x="42059" y="16915"/>
                  <a:pt x="42018" y="16791"/>
                </a:cubicBezTo>
                <a:cubicBezTo>
                  <a:pt x="41893" y="16812"/>
                  <a:pt x="41873" y="16812"/>
                  <a:pt x="41810" y="16687"/>
                </a:cubicBezTo>
                <a:cubicBezTo>
                  <a:pt x="41769" y="16584"/>
                  <a:pt x="41748" y="16542"/>
                  <a:pt x="41707" y="16459"/>
                </a:cubicBezTo>
                <a:cubicBezTo>
                  <a:pt x="41645" y="16314"/>
                  <a:pt x="41541" y="16190"/>
                  <a:pt x="41354" y="16190"/>
                </a:cubicBezTo>
                <a:cubicBezTo>
                  <a:pt x="41437" y="16397"/>
                  <a:pt x="41541" y="16584"/>
                  <a:pt x="41665" y="16749"/>
                </a:cubicBezTo>
                <a:cubicBezTo>
                  <a:pt x="41479" y="16894"/>
                  <a:pt x="41189" y="16832"/>
                  <a:pt x="40981" y="16853"/>
                </a:cubicBezTo>
                <a:cubicBezTo>
                  <a:pt x="40857" y="16874"/>
                  <a:pt x="40733" y="16894"/>
                  <a:pt x="40629" y="16936"/>
                </a:cubicBezTo>
                <a:cubicBezTo>
                  <a:pt x="40546" y="16977"/>
                  <a:pt x="40339" y="17019"/>
                  <a:pt x="40463" y="17102"/>
                </a:cubicBezTo>
                <a:cubicBezTo>
                  <a:pt x="40235" y="17060"/>
                  <a:pt x="40007" y="17122"/>
                  <a:pt x="39841" y="17268"/>
                </a:cubicBezTo>
                <a:cubicBezTo>
                  <a:pt x="39717" y="17413"/>
                  <a:pt x="39738" y="17413"/>
                  <a:pt x="39841" y="17558"/>
                </a:cubicBezTo>
                <a:cubicBezTo>
                  <a:pt x="39945" y="17703"/>
                  <a:pt x="40007" y="17827"/>
                  <a:pt x="40090" y="17931"/>
                </a:cubicBezTo>
                <a:cubicBezTo>
                  <a:pt x="39986" y="17952"/>
                  <a:pt x="39883" y="17972"/>
                  <a:pt x="39779" y="18014"/>
                </a:cubicBezTo>
                <a:cubicBezTo>
                  <a:pt x="39738" y="18117"/>
                  <a:pt x="39717" y="18242"/>
                  <a:pt x="39717" y="18345"/>
                </a:cubicBezTo>
                <a:cubicBezTo>
                  <a:pt x="39613" y="18242"/>
                  <a:pt x="39364" y="18035"/>
                  <a:pt x="39219" y="18159"/>
                </a:cubicBezTo>
                <a:cubicBezTo>
                  <a:pt x="39074" y="18263"/>
                  <a:pt x="38991" y="18428"/>
                  <a:pt x="38950" y="18594"/>
                </a:cubicBezTo>
                <a:cubicBezTo>
                  <a:pt x="38929" y="18926"/>
                  <a:pt x="39157" y="19195"/>
                  <a:pt x="39468" y="19216"/>
                </a:cubicBezTo>
                <a:cubicBezTo>
                  <a:pt x="39302" y="19444"/>
                  <a:pt x="39323" y="19797"/>
                  <a:pt x="39530" y="20004"/>
                </a:cubicBezTo>
                <a:cubicBezTo>
                  <a:pt x="39634" y="20149"/>
                  <a:pt x="39738" y="20273"/>
                  <a:pt x="39883" y="20398"/>
                </a:cubicBezTo>
                <a:cubicBezTo>
                  <a:pt x="39966" y="20481"/>
                  <a:pt x="39903" y="20667"/>
                  <a:pt x="39820" y="20729"/>
                </a:cubicBezTo>
                <a:cubicBezTo>
                  <a:pt x="39800" y="20688"/>
                  <a:pt x="39758" y="20626"/>
                  <a:pt x="39717" y="20584"/>
                </a:cubicBezTo>
                <a:cubicBezTo>
                  <a:pt x="39696" y="20626"/>
                  <a:pt x="39675" y="20667"/>
                  <a:pt x="39655" y="20709"/>
                </a:cubicBezTo>
                <a:cubicBezTo>
                  <a:pt x="39655" y="20626"/>
                  <a:pt x="39634" y="20563"/>
                  <a:pt x="39592" y="20501"/>
                </a:cubicBezTo>
                <a:cubicBezTo>
                  <a:pt x="39613" y="20481"/>
                  <a:pt x="39738" y="20294"/>
                  <a:pt x="39655" y="20356"/>
                </a:cubicBezTo>
                <a:cubicBezTo>
                  <a:pt x="39696" y="20273"/>
                  <a:pt x="39717" y="20149"/>
                  <a:pt x="39572" y="20170"/>
                </a:cubicBezTo>
                <a:cubicBezTo>
                  <a:pt x="39572" y="20190"/>
                  <a:pt x="39592" y="20232"/>
                  <a:pt x="39530" y="20253"/>
                </a:cubicBezTo>
                <a:cubicBezTo>
                  <a:pt x="39344" y="19817"/>
                  <a:pt x="39012" y="19776"/>
                  <a:pt x="38660" y="20066"/>
                </a:cubicBezTo>
                <a:cubicBezTo>
                  <a:pt x="38680" y="20107"/>
                  <a:pt x="38701" y="20149"/>
                  <a:pt x="38680" y="20170"/>
                </a:cubicBezTo>
                <a:cubicBezTo>
                  <a:pt x="38618" y="20087"/>
                  <a:pt x="38535" y="20025"/>
                  <a:pt x="38452" y="19983"/>
                </a:cubicBezTo>
                <a:cubicBezTo>
                  <a:pt x="38411" y="20045"/>
                  <a:pt x="38432" y="20045"/>
                  <a:pt x="38390" y="20107"/>
                </a:cubicBezTo>
                <a:cubicBezTo>
                  <a:pt x="38390" y="20128"/>
                  <a:pt x="38411" y="20190"/>
                  <a:pt x="38390" y="20211"/>
                </a:cubicBezTo>
                <a:cubicBezTo>
                  <a:pt x="38328" y="20128"/>
                  <a:pt x="38307" y="20335"/>
                  <a:pt x="38245" y="20170"/>
                </a:cubicBezTo>
                <a:cubicBezTo>
                  <a:pt x="38307" y="20107"/>
                  <a:pt x="38349" y="20066"/>
                  <a:pt x="38390" y="20004"/>
                </a:cubicBezTo>
                <a:cubicBezTo>
                  <a:pt x="38432" y="19921"/>
                  <a:pt x="38452" y="19838"/>
                  <a:pt x="38473" y="19776"/>
                </a:cubicBezTo>
                <a:cubicBezTo>
                  <a:pt x="38494" y="19589"/>
                  <a:pt x="38390" y="19610"/>
                  <a:pt x="38245" y="19568"/>
                </a:cubicBezTo>
                <a:cubicBezTo>
                  <a:pt x="37851" y="19444"/>
                  <a:pt x="37374" y="19195"/>
                  <a:pt x="36939" y="19320"/>
                </a:cubicBezTo>
                <a:cubicBezTo>
                  <a:pt x="37022" y="19548"/>
                  <a:pt x="37250" y="19714"/>
                  <a:pt x="36856" y="19797"/>
                </a:cubicBezTo>
                <a:cubicBezTo>
                  <a:pt x="36918" y="19900"/>
                  <a:pt x="37064" y="20004"/>
                  <a:pt x="36981" y="20087"/>
                </a:cubicBezTo>
                <a:cubicBezTo>
                  <a:pt x="36918" y="20190"/>
                  <a:pt x="36960" y="20211"/>
                  <a:pt x="36815" y="20190"/>
                </a:cubicBezTo>
                <a:cubicBezTo>
                  <a:pt x="36732" y="20170"/>
                  <a:pt x="36670" y="20190"/>
                  <a:pt x="36607" y="20128"/>
                </a:cubicBezTo>
                <a:cubicBezTo>
                  <a:pt x="36483" y="20045"/>
                  <a:pt x="36359" y="19983"/>
                  <a:pt x="36234" y="19983"/>
                </a:cubicBezTo>
                <a:cubicBezTo>
                  <a:pt x="36048" y="19962"/>
                  <a:pt x="35986" y="20087"/>
                  <a:pt x="35903" y="20253"/>
                </a:cubicBezTo>
                <a:cubicBezTo>
                  <a:pt x="35820" y="20418"/>
                  <a:pt x="35903" y="20667"/>
                  <a:pt x="35820" y="20854"/>
                </a:cubicBezTo>
                <a:cubicBezTo>
                  <a:pt x="35737" y="20999"/>
                  <a:pt x="35592" y="20854"/>
                  <a:pt x="35530" y="20771"/>
                </a:cubicBezTo>
                <a:cubicBezTo>
                  <a:pt x="35488" y="20709"/>
                  <a:pt x="35447" y="20626"/>
                  <a:pt x="35426" y="20563"/>
                </a:cubicBezTo>
                <a:cubicBezTo>
                  <a:pt x="35343" y="20543"/>
                  <a:pt x="35260" y="20543"/>
                  <a:pt x="35177" y="20563"/>
                </a:cubicBezTo>
                <a:cubicBezTo>
                  <a:pt x="35053" y="20563"/>
                  <a:pt x="34928" y="20605"/>
                  <a:pt x="34825" y="20667"/>
                </a:cubicBezTo>
                <a:cubicBezTo>
                  <a:pt x="34680" y="20543"/>
                  <a:pt x="34576" y="20584"/>
                  <a:pt x="34389" y="20667"/>
                </a:cubicBezTo>
                <a:cubicBezTo>
                  <a:pt x="34161" y="20812"/>
                  <a:pt x="34037" y="21040"/>
                  <a:pt x="34016" y="21289"/>
                </a:cubicBezTo>
                <a:cubicBezTo>
                  <a:pt x="34016" y="21413"/>
                  <a:pt x="34058" y="21538"/>
                  <a:pt x="34120" y="21641"/>
                </a:cubicBezTo>
                <a:cubicBezTo>
                  <a:pt x="34182" y="21745"/>
                  <a:pt x="34224" y="21890"/>
                  <a:pt x="34265" y="22015"/>
                </a:cubicBezTo>
                <a:cubicBezTo>
                  <a:pt x="34203" y="22056"/>
                  <a:pt x="33975" y="21869"/>
                  <a:pt x="33892" y="21828"/>
                </a:cubicBezTo>
                <a:cubicBezTo>
                  <a:pt x="33768" y="21745"/>
                  <a:pt x="33623" y="21704"/>
                  <a:pt x="33477" y="21704"/>
                </a:cubicBezTo>
                <a:cubicBezTo>
                  <a:pt x="33477" y="21787"/>
                  <a:pt x="33540" y="21890"/>
                  <a:pt x="33540" y="21973"/>
                </a:cubicBezTo>
                <a:cubicBezTo>
                  <a:pt x="33540" y="22139"/>
                  <a:pt x="33374" y="22160"/>
                  <a:pt x="33229" y="22160"/>
                </a:cubicBezTo>
                <a:cubicBezTo>
                  <a:pt x="33249" y="22429"/>
                  <a:pt x="33436" y="22657"/>
                  <a:pt x="33705" y="22719"/>
                </a:cubicBezTo>
                <a:cubicBezTo>
                  <a:pt x="33830" y="22761"/>
                  <a:pt x="33830" y="22927"/>
                  <a:pt x="33913" y="23030"/>
                </a:cubicBezTo>
                <a:cubicBezTo>
                  <a:pt x="33996" y="23155"/>
                  <a:pt x="34120" y="23258"/>
                  <a:pt x="34224" y="23134"/>
                </a:cubicBezTo>
                <a:cubicBezTo>
                  <a:pt x="34265" y="23217"/>
                  <a:pt x="34307" y="23300"/>
                  <a:pt x="34348" y="23383"/>
                </a:cubicBezTo>
                <a:cubicBezTo>
                  <a:pt x="34182" y="23403"/>
                  <a:pt x="34037" y="23528"/>
                  <a:pt x="33975" y="23673"/>
                </a:cubicBezTo>
                <a:cubicBezTo>
                  <a:pt x="33913" y="23486"/>
                  <a:pt x="33809" y="23300"/>
                  <a:pt x="33705" y="23134"/>
                </a:cubicBezTo>
                <a:cubicBezTo>
                  <a:pt x="33623" y="22989"/>
                  <a:pt x="33436" y="22927"/>
                  <a:pt x="33374" y="22782"/>
                </a:cubicBezTo>
                <a:cubicBezTo>
                  <a:pt x="33477" y="22864"/>
                  <a:pt x="33602" y="22885"/>
                  <a:pt x="33747" y="22844"/>
                </a:cubicBezTo>
                <a:cubicBezTo>
                  <a:pt x="33623" y="22782"/>
                  <a:pt x="33519" y="22719"/>
                  <a:pt x="33436" y="22636"/>
                </a:cubicBezTo>
                <a:cubicBezTo>
                  <a:pt x="33374" y="22595"/>
                  <a:pt x="33312" y="22595"/>
                  <a:pt x="33332" y="22491"/>
                </a:cubicBezTo>
                <a:cubicBezTo>
                  <a:pt x="33249" y="22471"/>
                  <a:pt x="33166" y="22450"/>
                  <a:pt x="33084" y="22429"/>
                </a:cubicBezTo>
                <a:cubicBezTo>
                  <a:pt x="33021" y="22408"/>
                  <a:pt x="32938" y="22408"/>
                  <a:pt x="32876" y="22408"/>
                </a:cubicBezTo>
                <a:cubicBezTo>
                  <a:pt x="32835" y="22346"/>
                  <a:pt x="32793" y="22305"/>
                  <a:pt x="32752" y="22243"/>
                </a:cubicBezTo>
                <a:cubicBezTo>
                  <a:pt x="32648" y="22139"/>
                  <a:pt x="32462" y="22015"/>
                  <a:pt x="32317" y="22097"/>
                </a:cubicBezTo>
                <a:cubicBezTo>
                  <a:pt x="32192" y="22180"/>
                  <a:pt x="32089" y="22284"/>
                  <a:pt x="32026" y="22408"/>
                </a:cubicBezTo>
                <a:cubicBezTo>
                  <a:pt x="31985" y="22471"/>
                  <a:pt x="31964" y="22533"/>
                  <a:pt x="31943" y="22574"/>
                </a:cubicBezTo>
                <a:cubicBezTo>
                  <a:pt x="31923" y="22699"/>
                  <a:pt x="31985" y="22699"/>
                  <a:pt x="31840" y="22699"/>
                </a:cubicBezTo>
                <a:cubicBezTo>
                  <a:pt x="31467" y="22636"/>
                  <a:pt x="31094" y="22678"/>
                  <a:pt x="30762" y="22823"/>
                </a:cubicBezTo>
                <a:cubicBezTo>
                  <a:pt x="30824" y="22906"/>
                  <a:pt x="30928" y="22968"/>
                  <a:pt x="30990" y="23051"/>
                </a:cubicBezTo>
                <a:cubicBezTo>
                  <a:pt x="31094" y="23217"/>
                  <a:pt x="30948" y="23341"/>
                  <a:pt x="30803" y="23403"/>
                </a:cubicBezTo>
                <a:cubicBezTo>
                  <a:pt x="30866" y="23445"/>
                  <a:pt x="30866" y="23466"/>
                  <a:pt x="30803" y="23486"/>
                </a:cubicBezTo>
                <a:cubicBezTo>
                  <a:pt x="30866" y="23569"/>
                  <a:pt x="30907" y="23673"/>
                  <a:pt x="30948" y="23735"/>
                </a:cubicBezTo>
                <a:cubicBezTo>
                  <a:pt x="31011" y="23901"/>
                  <a:pt x="31073" y="24046"/>
                  <a:pt x="31156" y="24191"/>
                </a:cubicBezTo>
                <a:cubicBezTo>
                  <a:pt x="30928" y="24025"/>
                  <a:pt x="30658" y="23880"/>
                  <a:pt x="30389" y="23797"/>
                </a:cubicBezTo>
                <a:cubicBezTo>
                  <a:pt x="30244" y="23756"/>
                  <a:pt x="29953" y="23756"/>
                  <a:pt x="29871" y="23901"/>
                </a:cubicBezTo>
                <a:cubicBezTo>
                  <a:pt x="29767" y="24108"/>
                  <a:pt x="29746" y="24357"/>
                  <a:pt x="29808" y="24564"/>
                </a:cubicBezTo>
                <a:cubicBezTo>
                  <a:pt x="29684" y="24523"/>
                  <a:pt x="29539" y="24502"/>
                  <a:pt x="29415" y="24461"/>
                </a:cubicBezTo>
                <a:cubicBezTo>
                  <a:pt x="29352" y="24336"/>
                  <a:pt x="29249" y="24212"/>
                  <a:pt x="29145" y="24129"/>
                </a:cubicBezTo>
                <a:cubicBezTo>
                  <a:pt x="29000" y="24005"/>
                  <a:pt x="28896" y="24046"/>
                  <a:pt x="28730" y="24129"/>
                </a:cubicBezTo>
                <a:cubicBezTo>
                  <a:pt x="28627" y="24191"/>
                  <a:pt x="28523" y="24274"/>
                  <a:pt x="28440" y="24378"/>
                </a:cubicBezTo>
                <a:cubicBezTo>
                  <a:pt x="28129" y="24751"/>
                  <a:pt x="28274" y="25331"/>
                  <a:pt x="28730" y="25518"/>
                </a:cubicBezTo>
                <a:cubicBezTo>
                  <a:pt x="28668" y="25559"/>
                  <a:pt x="28606" y="25601"/>
                  <a:pt x="28544" y="25642"/>
                </a:cubicBezTo>
                <a:cubicBezTo>
                  <a:pt x="28461" y="25559"/>
                  <a:pt x="28378" y="25476"/>
                  <a:pt x="28295" y="25414"/>
                </a:cubicBezTo>
                <a:cubicBezTo>
                  <a:pt x="28316" y="25393"/>
                  <a:pt x="28337" y="25373"/>
                  <a:pt x="28378" y="25331"/>
                </a:cubicBezTo>
                <a:cubicBezTo>
                  <a:pt x="28067" y="25393"/>
                  <a:pt x="27590" y="25041"/>
                  <a:pt x="27362" y="25435"/>
                </a:cubicBezTo>
                <a:lnTo>
                  <a:pt x="27507" y="25456"/>
                </a:lnTo>
                <a:cubicBezTo>
                  <a:pt x="27383" y="25684"/>
                  <a:pt x="27362" y="25974"/>
                  <a:pt x="27487" y="26202"/>
                </a:cubicBezTo>
                <a:cubicBezTo>
                  <a:pt x="27528" y="26305"/>
                  <a:pt x="27590" y="26388"/>
                  <a:pt x="27673" y="26451"/>
                </a:cubicBezTo>
                <a:cubicBezTo>
                  <a:pt x="27818" y="26554"/>
                  <a:pt x="27839" y="26679"/>
                  <a:pt x="27963" y="26782"/>
                </a:cubicBezTo>
                <a:cubicBezTo>
                  <a:pt x="27839" y="26761"/>
                  <a:pt x="27818" y="26658"/>
                  <a:pt x="27715" y="26761"/>
                </a:cubicBezTo>
                <a:cubicBezTo>
                  <a:pt x="27632" y="26844"/>
                  <a:pt x="27570" y="26927"/>
                  <a:pt x="27507" y="27031"/>
                </a:cubicBezTo>
                <a:cubicBezTo>
                  <a:pt x="27279" y="26865"/>
                  <a:pt x="27259" y="27197"/>
                  <a:pt x="27300" y="27342"/>
                </a:cubicBezTo>
                <a:cubicBezTo>
                  <a:pt x="27342" y="27466"/>
                  <a:pt x="27404" y="27508"/>
                  <a:pt x="27445" y="27611"/>
                </a:cubicBezTo>
                <a:cubicBezTo>
                  <a:pt x="27466" y="27715"/>
                  <a:pt x="27570" y="27694"/>
                  <a:pt x="27694" y="27715"/>
                </a:cubicBezTo>
                <a:cubicBezTo>
                  <a:pt x="27756" y="27632"/>
                  <a:pt x="28316" y="27694"/>
                  <a:pt x="28440" y="27694"/>
                </a:cubicBezTo>
                <a:cubicBezTo>
                  <a:pt x="28440" y="27715"/>
                  <a:pt x="28440" y="27736"/>
                  <a:pt x="28420" y="27736"/>
                </a:cubicBezTo>
                <a:cubicBezTo>
                  <a:pt x="28316" y="27591"/>
                  <a:pt x="28005" y="27756"/>
                  <a:pt x="27922" y="27881"/>
                </a:cubicBezTo>
                <a:cubicBezTo>
                  <a:pt x="27839" y="27984"/>
                  <a:pt x="27818" y="27881"/>
                  <a:pt x="27715" y="27881"/>
                </a:cubicBezTo>
                <a:cubicBezTo>
                  <a:pt x="27673" y="27881"/>
                  <a:pt x="27445" y="27839"/>
                  <a:pt x="27445" y="27902"/>
                </a:cubicBezTo>
                <a:cubicBezTo>
                  <a:pt x="27238" y="27715"/>
                  <a:pt x="27051" y="27528"/>
                  <a:pt x="26865" y="27321"/>
                </a:cubicBezTo>
                <a:cubicBezTo>
                  <a:pt x="26782" y="27197"/>
                  <a:pt x="26823" y="26990"/>
                  <a:pt x="26699" y="26948"/>
                </a:cubicBezTo>
                <a:cubicBezTo>
                  <a:pt x="26575" y="26907"/>
                  <a:pt x="26430" y="26886"/>
                  <a:pt x="26284" y="26886"/>
                </a:cubicBezTo>
                <a:cubicBezTo>
                  <a:pt x="26139" y="26907"/>
                  <a:pt x="26015" y="26948"/>
                  <a:pt x="25932" y="27031"/>
                </a:cubicBezTo>
                <a:cubicBezTo>
                  <a:pt x="25828" y="27114"/>
                  <a:pt x="25787" y="27114"/>
                  <a:pt x="25870" y="27238"/>
                </a:cubicBezTo>
                <a:cubicBezTo>
                  <a:pt x="25932" y="27342"/>
                  <a:pt x="25953" y="27404"/>
                  <a:pt x="25994" y="27487"/>
                </a:cubicBezTo>
                <a:cubicBezTo>
                  <a:pt x="26077" y="27653"/>
                  <a:pt x="26160" y="27819"/>
                  <a:pt x="26264" y="27984"/>
                </a:cubicBezTo>
                <a:cubicBezTo>
                  <a:pt x="26305" y="28067"/>
                  <a:pt x="26347" y="28150"/>
                  <a:pt x="26388" y="28213"/>
                </a:cubicBezTo>
                <a:lnTo>
                  <a:pt x="26181" y="28358"/>
                </a:lnTo>
                <a:cubicBezTo>
                  <a:pt x="26098" y="28150"/>
                  <a:pt x="25911" y="27446"/>
                  <a:pt x="25559" y="27611"/>
                </a:cubicBezTo>
                <a:cubicBezTo>
                  <a:pt x="25227" y="27756"/>
                  <a:pt x="25061" y="28130"/>
                  <a:pt x="25186" y="28461"/>
                </a:cubicBezTo>
                <a:cubicBezTo>
                  <a:pt x="25020" y="28378"/>
                  <a:pt x="24833" y="28337"/>
                  <a:pt x="24647" y="28358"/>
                </a:cubicBezTo>
                <a:cubicBezTo>
                  <a:pt x="24688" y="28586"/>
                  <a:pt x="24875" y="28772"/>
                  <a:pt x="24502" y="28814"/>
                </a:cubicBezTo>
                <a:cubicBezTo>
                  <a:pt x="24564" y="29083"/>
                  <a:pt x="24813" y="29270"/>
                  <a:pt x="25082" y="29249"/>
                </a:cubicBezTo>
                <a:cubicBezTo>
                  <a:pt x="25207" y="29270"/>
                  <a:pt x="25331" y="29290"/>
                  <a:pt x="25352" y="29415"/>
                </a:cubicBezTo>
                <a:cubicBezTo>
                  <a:pt x="25393" y="29518"/>
                  <a:pt x="25414" y="29622"/>
                  <a:pt x="25476" y="29726"/>
                </a:cubicBezTo>
                <a:cubicBezTo>
                  <a:pt x="25538" y="29850"/>
                  <a:pt x="25414" y="29892"/>
                  <a:pt x="25372" y="30016"/>
                </a:cubicBezTo>
                <a:cubicBezTo>
                  <a:pt x="25269" y="29871"/>
                  <a:pt x="25165" y="29726"/>
                  <a:pt x="25041" y="29601"/>
                </a:cubicBezTo>
                <a:cubicBezTo>
                  <a:pt x="24958" y="29643"/>
                  <a:pt x="24854" y="29664"/>
                  <a:pt x="24730" y="29664"/>
                </a:cubicBezTo>
                <a:cubicBezTo>
                  <a:pt x="24564" y="29643"/>
                  <a:pt x="24481" y="29477"/>
                  <a:pt x="24398" y="29332"/>
                </a:cubicBezTo>
                <a:cubicBezTo>
                  <a:pt x="24294" y="29145"/>
                  <a:pt x="24149" y="29000"/>
                  <a:pt x="23963" y="28897"/>
                </a:cubicBezTo>
                <a:cubicBezTo>
                  <a:pt x="23797" y="28834"/>
                  <a:pt x="23693" y="28814"/>
                  <a:pt x="23590" y="28938"/>
                </a:cubicBezTo>
                <a:cubicBezTo>
                  <a:pt x="23548" y="29000"/>
                  <a:pt x="23507" y="29062"/>
                  <a:pt x="23465" y="29125"/>
                </a:cubicBezTo>
                <a:cubicBezTo>
                  <a:pt x="23424" y="29208"/>
                  <a:pt x="23445" y="29311"/>
                  <a:pt x="23362" y="29290"/>
                </a:cubicBezTo>
                <a:cubicBezTo>
                  <a:pt x="23362" y="29394"/>
                  <a:pt x="23382" y="29477"/>
                  <a:pt x="23382" y="29581"/>
                </a:cubicBezTo>
                <a:cubicBezTo>
                  <a:pt x="23362" y="29746"/>
                  <a:pt x="23175" y="29746"/>
                  <a:pt x="23051" y="29726"/>
                </a:cubicBezTo>
                <a:cubicBezTo>
                  <a:pt x="23030" y="30016"/>
                  <a:pt x="23237" y="30285"/>
                  <a:pt x="23527" y="30368"/>
                </a:cubicBezTo>
                <a:cubicBezTo>
                  <a:pt x="23445" y="30368"/>
                  <a:pt x="23382" y="30389"/>
                  <a:pt x="23320" y="30431"/>
                </a:cubicBezTo>
                <a:cubicBezTo>
                  <a:pt x="23196" y="30472"/>
                  <a:pt x="23279" y="30617"/>
                  <a:pt x="23320" y="30721"/>
                </a:cubicBezTo>
                <a:cubicBezTo>
                  <a:pt x="22719" y="30762"/>
                  <a:pt x="22823" y="29912"/>
                  <a:pt x="22429" y="29622"/>
                </a:cubicBezTo>
                <a:cubicBezTo>
                  <a:pt x="22242" y="29498"/>
                  <a:pt x="22139" y="29518"/>
                  <a:pt x="21973" y="29664"/>
                </a:cubicBezTo>
                <a:cubicBezTo>
                  <a:pt x="21869" y="29746"/>
                  <a:pt x="21766" y="29871"/>
                  <a:pt x="21724" y="30016"/>
                </a:cubicBezTo>
                <a:cubicBezTo>
                  <a:pt x="21620" y="30265"/>
                  <a:pt x="21703" y="30555"/>
                  <a:pt x="21911" y="30721"/>
                </a:cubicBezTo>
                <a:cubicBezTo>
                  <a:pt x="21434" y="30534"/>
                  <a:pt x="20874" y="30161"/>
                  <a:pt x="20314" y="30285"/>
                </a:cubicBezTo>
                <a:cubicBezTo>
                  <a:pt x="20356" y="30389"/>
                  <a:pt x="20439" y="30472"/>
                  <a:pt x="20460" y="30576"/>
                </a:cubicBezTo>
                <a:cubicBezTo>
                  <a:pt x="20522" y="30762"/>
                  <a:pt x="20314" y="30845"/>
                  <a:pt x="20169" y="30866"/>
                </a:cubicBezTo>
                <a:cubicBezTo>
                  <a:pt x="20252" y="31156"/>
                  <a:pt x="20522" y="31363"/>
                  <a:pt x="20812" y="31363"/>
                </a:cubicBezTo>
                <a:cubicBezTo>
                  <a:pt x="20936" y="31363"/>
                  <a:pt x="21040" y="31363"/>
                  <a:pt x="21144" y="31384"/>
                </a:cubicBezTo>
                <a:cubicBezTo>
                  <a:pt x="21268" y="31426"/>
                  <a:pt x="21434" y="31633"/>
                  <a:pt x="21496" y="31591"/>
                </a:cubicBezTo>
                <a:cubicBezTo>
                  <a:pt x="21475" y="31612"/>
                  <a:pt x="21455" y="31654"/>
                  <a:pt x="21434" y="31674"/>
                </a:cubicBezTo>
                <a:cubicBezTo>
                  <a:pt x="21579" y="31695"/>
                  <a:pt x="21724" y="31695"/>
                  <a:pt x="21869" y="31674"/>
                </a:cubicBezTo>
                <a:cubicBezTo>
                  <a:pt x="21994" y="31654"/>
                  <a:pt x="21973" y="31695"/>
                  <a:pt x="22014" y="31799"/>
                </a:cubicBezTo>
                <a:cubicBezTo>
                  <a:pt x="22035" y="31882"/>
                  <a:pt x="22076" y="31944"/>
                  <a:pt x="22118" y="32027"/>
                </a:cubicBezTo>
                <a:cubicBezTo>
                  <a:pt x="22014" y="32047"/>
                  <a:pt x="21994" y="32172"/>
                  <a:pt x="22076" y="32213"/>
                </a:cubicBezTo>
                <a:cubicBezTo>
                  <a:pt x="21973" y="32296"/>
                  <a:pt x="21890" y="32379"/>
                  <a:pt x="21807" y="32483"/>
                </a:cubicBezTo>
                <a:cubicBezTo>
                  <a:pt x="21745" y="32566"/>
                  <a:pt x="21703" y="32649"/>
                  <a:pt x="21683" y="32752"/>
                </a:cubicBezTo>
                <a:cubicBezTo>
                  <a:pt x="21517" y="32462"/>
                  <a:pt x="21309" y="32172"/>
                  <a:pt x="21061" y="31923"/>
                </a:cubicBezTo>
                <a:cubicBezTo>
                  <a:pt x="20999" y="31861"/>
                  <a:pt x="20978" y="31778"/>
                  <a:pt x="20874" y="31819"/>
                </a:cubicBezTo>
                <a:cubicBezTo>
                  <a:pt x="20833" y="31840"/>
                  <a:pt x="20771" y="31882"/>
                  <a:pt x="20729" y="31882"/>
                </a:cubicBezTo>
                <a:cubicBezTo>
                  <a:pt x="20646" y="31923"/>
                  <a:pt x="20543" y="31923"/>
                  <a:pt x="20460" y="31882"/>
                </a:cubicBezTo>
                <a:cubicBezTo>
                  <a:pt x="20128" y="31778"/>
                  <a:pt x="19983" y="31343"/>
                  <a:pt x="19713" y="31135"/>
                </a:cubicBezTo>
                <a:cubicBezTo>
                  <a:pt x="19548" y="31011"/>
                  <a:pt x="19237" y="30887"/>
                  <a:pt x="19071" y="31073"/>
                </a:cubicBezTo>
                <a:cubicBezTo>
                  <a:pt x="18905" y="31239"/>
                  <a:pt x="18822" y="31467"/>
                  <a:pt x="18822" y="31695"/>
                </a:cubicBezTo>
                <a:cubicBezTo>
                  <a:pt x="18843" y="32130"/>
                  <a:pt x="19216" y="32462"/>
                  <a:pt x="19651" y="32441"/>
                </a:cubicBezTo>
                <a:cubicBezTo>
                  <a:pt x="19485" y="32690"/>
                  <a:pt x="19485" y="33022"/>
                  <a:pt x="19651" y="33270"/>
                </a:cubicBezTo>
                <a:cubicBezTo>
                  <a:pt x="19672" y="33312"/>
                  <a:pt x="19734" y="33374"/>
                  <a:pt x="19776" y="33436"/>
                </a:cubicBezTo>
                <a:cubicBezTo>
                  <a:pt x="19838" y="33519"/>
                  <a:pt x="19776" y="33561"/>
                  <a:pt x="19734" y="33664"/>
                </a:cubicBezTo>
                <a:cubicBezTo>
                  <a:pt x="19672" y="33830"/>
                  <a:pt x="19672" y="34017"/>
                  <a:pt x="19734" y="34162"/>
                </a:cubicBezTo>
                <a:cubicBezTo>
                  <a:pt x="19651" y="34162"/>
                  <a:pt x="19527" y="34141"/>
                  <a:pt x="19506" y="34058"/>
                </a:cubicBezTo>
                <a:cubicBezTo>
                  <a:pt x="19485" y="33975"/>
                  <a:pt x="19402" y="33954"/>
                  <a:pt x="19340" y="33975"/>
                </a:cubicBezTo>
                <a:cubicBezTo>
                  <a:pt x="19340" y="34017"/>
                  <a:pt x="19361" y="34079"/>
                  <a:pt x="19278" y="34100"/>
                </a:cubicBezTo>
                <a:cubicBezTo>
                  <a:pt x="19216" y="33872"/>
                  <a:pt x="19154" y="33809"/>
                  <a:pt x="18905" y="33809"/>
                </a:cubicBezTo>
                <a:cubicBezTo>
                  <a:pt x="18677" y="33789"/>
                  <a:pt x="18511" y="33913"/>
                  <a:pt x="18304" y="33913"/>
                </a:cubicBezTo>
                <a:cubicBezTo>
                  <a:pt x="18138" y="33892"/>
                  <a:pt x="17951" y="33934"/>
                  <a:pt x="17827" y="34037"/>
                </a:cubicBezTo>
                <a:cubicBezTo>
                  <a:pt x="17723" y="34120"/>
                  <a:pt x="17640" y="34203"/>
                  <a:pt x="17723" y="34307"/>
                </a:cubicBezTo>
                <a:cubicBezTo>
                  <a:pt x="17806" y="34411"/>
                  <a:pt x="17868" y="34473"/>
                  <a:pt x="17951" y="34576"/>
                </a:cubicBezTo>
                <a:cubicBezTo>
                  <a:pt x="17682" y="34659"/>
                  <a:pt x="17454" y="34804"/>
                  <a:pt x="17288" y="35012"/>
                </a:cubicBezTo>
                <a:cubicBezTo>
                  <a:pt x="17371" y="35074"/>
                  <a:pt x="17475" y="35053"/>
                  <a:pt x="17558" y="35136"/>
                </a:cubicBezTo>
                <a:cubicBezTo>
                  <a:pt x="17640" y="35219"/>
                  <a:pt x="17495" y="35385"/>
                  <a:pt x="17454" y="35488"/>
                </a:cubicBezTo>
                <a:cubicBezTo>
                  <a:pt x="17392" y="35571"/>
                  <a:pt x="17371" y="35862"/>
                  <a:pt x="17247" y="35924"/>
                </a:cubicBezTo>
                <a:cubicBezTo>
                  <a:pt x="17019" y="36007"/>
                  <a:pt x="16977" y="36110"/>
                  <a:pt x="17039" y="36338"/>
                </a:cubicBezTo>
                <a:cubicBezTo>
                  <a:pt x="17081" y="36504"/>
                  <a:pt x="17226" y="36629"/>
                  <a:pt x="17205" y="36774"/>
                </a:cubicBezTo>
                <a:cubicBezTo>
                  <a:pt x="17205" y="36939"/>
                  <a:pt x="17205" y="37147"/>
                  <a:pt x="17205" y="37354"/>
                </a:cubicBezTo>
                <a:lnTo>
                  <a:pt x="17205" y="37582"/>
                </a:lnTo>
                <a:cubicBezTo>
                  <a:pt x="17122" y="37624"/>
                  <a:pt x="17102" y="37478"/>
                  <a:pt x="17081" y="37437"/>
                </a:cubicBezTo>
                <a:cubicBezTo>
                  <a:pt x="16998" y="37292"/>
                  <a:pt x="16915" y="37167"/>
                  <a:pt x="16791" y="37064"/>
                </a:cubicBezTo>
                <a:cubicBezTo>
                  <a:pt x="16645" y="37271"/>
                  <a:pt x="16645" y="37561"/>
                  <a:pt x="16314" y="37313"/>
                </a:cubicBezTo>
                <a:cubicBezTo>
                  <a:pt x="16252" y="37416"/>
                  <a:pt x="16293" y="37478"/>
                  <a:pt x="16148" y="37437"/>
                </a:cubicBezTo>
                <a:cubicBezTo>
                  <a:pt x="16107" y="37437"/>
                  <a:pt x="15858" y="37375"/>
                  <a:pt x="15858" y="37416"/>
                </a:cubicBezTo>
                <a:cubicBezTo>
                  <a:pt x="15878" y="37271"/>
                  <a:pt x="15858" y="37126"/>
                  <a:pt x="15816" y="36981"/>
                </a:cubicBezTo>
                <a:cubicBezTo>
                  <a:pt x="15941" y="36939"/>
                  <a:pt x="16107" y="37022"/>
                  <a:pt x="16148" y="36919"/>
                </a:cubicBezTo>
                <a:cubicBezTo>
                  <a:pt x="16210" y="36815"/>
                  <a:pt x="16252" y="36711"/>
                  <a:pt x="16293" y="36608"/>
                </a:cubicBezTo>
                <a:cubicBezTo>
                  <a:pt x="16355" y="36400"/>
                  <a:pt x="16293" y="36172"/>
                  <a:pt x="16148" y="35986"/>
                </a:cubicBezTo>
                <a:cubicBezTo>
                  <a:pt x="15630" y="36193"/>
                  <a:pt x="14904" y="36214"/>
                  <a:pt x="14531" y="36670"/>
                </a:cubicBezTo>
                <a:cubicBezTo>
                  <a:pt x="14635" y="36774"/>
                  <a:pt x="14904" y="36753"/>
                  <a:pt x="14883" y="36960"/>
                </a:cubicBezTo>
                <a:cubicBezTo>
                  <a:pt x="14883" y="37022"/>
                  <a:pt x="14759" y="37188"/>
                  <a:pt x="14780" y="37188"/>
                </a:cubicBezTo>
                <a:cubicBezTo>
                  <a:pt x="14718" y="37333"/>
                  <a:pt x="14718" y="37499"/>
                  <a:pt x="14780" y="37644"/>
                </a:cubicBezTo>
                <a:cubicBezTo>
                  <a:pt x="14655" y="37644"/>
                  <a:pt x="14531" y="37644"/>
                  <a:pt x="14407" y="37686"/>
                </a:cubicBezTo>
                <a:cubicBezTo>
                  <a:pt x="14220" y="37748"/>
                  <a:pt x="14117" y="37810"/>
                  <a:pt x="14117" y="38017"/>
                </a:cubicBezTo>
                <a:cubicBezTo>
                  <a:pt x="14117" y="38183"/>
                  <a:pt x="14158" y="38328"/>
                  <a:pt x="14220" y="38453"/>
                </a:cubicBezTo>
                <a:cubicBezTo>
                  <a:pt x="14262" y="38515"/>
                  <a:pt x="14303" y="38577"/>
                  <a:pt x="14365" y="38618"/>
                </a:cubicBezTo>
                <a:cubicBezTo>
                  <a:pt x="14365" y="38681"/>
                  <a:pt x="14345" y="38743"/>
                  <a:pt x="14345" y="38805"/>
                </a:cubicBezTo>
                <a:cubicBezTo>
                  <a:pt x="14365" y="38929"/>
                  <a:pt x="14345" y="38950"/>
                  <a:pt x="14262" y="38888"/>
                </a:cubicBezTo>
                <a:cubicBezTo>
                  <a:pt x="14282" y="39033"/>
                  <a:pt x="14303" y="39157"/>
                  <a:pt x="14324" y="39303"/>
                </a:cubicBezTo>
                <a:cubicBezTo>
                  <a:pt x="14220" y="39282"/>
                  <a:pt x="14117" y="39344"/>
                  <a:pt x="14075" y="39427"/>
                </a:cubicBezTo>
                <a:cubicBezTo>
                  <a:pt x="14054" y="39448"/>
                  <a:pt x="13930" y="39655"/>
                  <a:pt x="13971" y="39510"/>
                </a:cubicBezTo>
                <a:cubicBezTo>
                  <a:pt x="13868" y="39572"/>
                  <a:pt x="13702" y="39551"/>
                  <a:pt x="13598" y="39572"/>
                </a:cubicBezTo>
                <a:cubicBezTo>
                  <a:pt x="13640" y="39655"/>
                  <a:pt x="13412" y="39696"/>
                  <a:pt x="13391" y="39821"/>
                </a:cubicBezTo>
                <a:cubicBezTo>
                  <a:pt x="13474" y="39821"/>
                  <a:pt x="13536" y="39800"/>
                  <a:pt x="13619" y="39779"/>
                </a:cubicBezTo>
                <a:cubicBezTo>
                  <a:pt x="13619" y="39821"/>
                  <a:pt x="13515" y="39842"/>
                  <a:pt x="13474" y="39862"/>
                </a:cubicBezTo>
                <a:cubicBezTo>
                  <a:pt x="13370" y="39904"/>
                  <a:pt x="13370" y="39862"/>
                  <a:pt x="13329" y="39759"/>
                </a:cubicBezTo>
                <a:cubicBezTo>
                  <a:pt x="13308" y="39676"/>
                  <a:pt x="13308" y="39593"/>
                  <a:pt x="13329" y="39510"/>
                </a:cubicBezTo>
                <a:cubicBezTo>
                  <a:pt x="13267" y="39468"/>
                  <a:pt x="13204" y="39448"/>
                  <a:pt x="13142" y="39406"/>
                </a:cubicBezTo>
                <a:cubicBezTo>
                  <a:pt x="12997" y="39344"/>
                  <a:pt x="12375" y="39282"/>
                  <a:pt x="12479" y="39572"/>
                </a:cubicBezTo>
                <a:cubicBezTo>
                  <a:pt x="12272" y="39572"/>
                  <a:pt x="11919" y="39323"/>
                  <a:pt x="11774" y="39572"/>
                </a:cubicBezTo>
                <a:cubicBezTo>
                  <a:pt x="11981" y="39634"/>
                  <a:pt x="12292" y="39759"/>
                  <a:pt x="12479" y="39593"/>
                </a:cubicBezTo>
                <a:cubicBezTo>
                  <a:pt x="12520" y="39676"/>
                  <a:pt x="12375" y="39676"/>
                  <a:pt x="12375" y="39779"/>
                </a:cubicBezTo>
                <a:cubicBezTo>
                  <a:pt x="12355" y="39883"/>
                  <a:pt x="12500" y="39945"/>
                  <a:pt x="12603" y="39945"/>
                </a:cubicBezTo>
                <a:cubicBezTo>
                  <a:pt x="12624" y="39987"/>
                  <a:pt x="12603" y="40007"/>
                  <a:pt x="12541" y="40007"/>
                </a:cubicBezTo>
                <a:cubicBezTo>
                  <a:pt x="12603" y="40049"/>
                  <a:pt x="12645" y="40090"/>
                  <a:pt x="12603" y="40152"/>
                </a:cubicBezTo>
                <a:cubicBezTo>
                  <a:pt x="12520" y="40111"/>
                  <a:pt x="12375" y="40028"/>
                  <a:pt x="12292" y="40090"/>
                </a:cubicBezTo>
                <a:cubicBezTo>
                  <a:pt x="12230" y="40173"/>
                  <a:pt x="12168" y="40090"/>
                  <a:pt x="12085" y="40049"/>
                </a:cubicBezTo>
                <a:cubicBezTo>
                  <a:pt x="11981" y="39987"/>
                  <a:pt x="11774" y="39800"/>
                  <a:pt x="11608" y="39924"/>
                </a:cubicBezTo>
                <a:cubicBezTo>
                  <a:pt x="11795" y="40049"/>
                  <a:pt x="12023" y="40256"/>
                  <a:pt x="12251" y="40173"/>
                </a:cubicBezTo>
                <a:cubicBezTo>
                  <a:pt x="12209" y="40298"/>
                  <a:pt x="12437" y="40360"/>
                  <a:pt x="12520" y="40380"/>
                </a:cubicBezTo>
                <a:cubicBezTo>
                  <a:pt x="12396" y="40422"/>
                  <a:pt x="12272" y="40422"/>
                  <a:pt x="12168" y="40380"/>
                </a:cubicBezTo>
                <a:cubicBezTo>
                  <a:pt x="12106" y="40443"/>
                  <a:pt x="12064" y="40629"/>
                  <a:pt x="11961" y="40567"/>
                </a:cubicBezTo>
                <a:cubicBezTo>
                  <a:pt x="11795" y="40671"/>
                  <a:pt x="11671" y="40816"/>
                  <a:pt x="11629" y="41002"/>
                </a:cubicBezTo>
                <a:cubicBezTo>
                  <a:pt x="11588" y="40982"/>
                  <a:pt x="11546" y="40961"/>
                  <a:pt x="11525" y="40940"/>
                </a:cubicBezTo>
                <a:cubicBezTo>
                  <a:pt x="11442" y="40837"/>
                  <a:pt x="11422" y="40878"/>
                  <a:pt x="11318" y="40940"/>
                </a:cubicBezTo>
                <a:cubicBezTo>
                  <a:pt x="11318" y="40795"/>
                  <a:pt x="11318" y="40837"/>
                  <a:pt x="11442" y="40774"/>
                </a:cubicBezTo>
                <a:cubicBezTo>
                  <a:pt x="11525" y="40733"/>
                  <a:pt x="11567" y="40650"/>
                  <a:pt x="11608" y="40546"/>
                </a:cubicBezTo>
                <a:cubicBezTo>
                  <a:pt x="11442" y="40629"/>
                  <a:pt x="11256" y="40671"/>
                  <a:pt x="11090" y="40691"/>
                </a:cubicBezTo>
                <a:cubicBezTo>
                  <a:pt x="10924" y="40691"/>
                  <a:pt x="10655" y="40650"/>
                  <a:pt x="10572" y="40857"/>
                </a:cubicBezTo>
                <a:cubicBezTo>
                  <a:pt x="10696" y="40857"/>
                  <a:pt x="10696" y="41023"/>
                  <a:pt x="10821" y="41127"/>
                </a:cubicBezTo>
                <a:cubicBezTo>
                  <a:pt x="10696" y="41044"/>
                  <a:pt x="10510" y="40961"/>
                  <a:pt x="10385" y="41085"/>
                </a:cubicBezTo>
                <a:cubicBezTo>
                  <a:pt x="10551" y="41168"/>
                  <a:pt x="10779" y="41313"/>
                  <a:pt x="10986" y="41272"/>
                </a:cubicBezTo>
                <a:cubicBezTo>
                  <a:pt x="10966" y="41313"/>
                  <a:pt x="10966" y="41355"/>
                  <a:pt x="10966" y="41396"/>
                </a:cubicBezTo>
                <a:cubicBezTo>
                  <a:pt x="10883" y="41355"/>
                  <a:pt x="10862" y="41375"/>
                  <a:pt x="10883" y="41438"/>
                </a:cubicBezTo>
                <a:cubicBezTo>
                  <a:pt x="10738" y="41375"/>
                  <a:pt x="10572" y="41313"/>
                  <a:pt x="10427" y="41272"/>
                </a:cubicBezTo>
                <a:cubicBezTo>
                  <a:pt x="10344" y="41251"/>
                  <a:pt x="10282" y="41210"/>
                  <a:pt x="10240" y="41147"/>
                </a:cubicBezTo>
                <a:cubicBezTo>
                  <a:pt x="10219" y="41106"/>
                  <a:pt x="10199" y="41065"/>
                  <a:pt x="10178" y="41023"/>
                </a:cubicBezTo>
                <a:cubicBezTo>
                  <a:pt x="10095" y="41023"/>
                  <a:pt x="10033" y="41044"/>
                  <a:pt x="9950" y="41065"/>
                </a:cubicBezTo>
                <a:cubicBezTo>
                  <a:pt x="9763" y="41106"/>
                  <a:pt x="9598" y="41210"/>
                  <a:pt x="9515" y="41375"/>
                </a:cubicBezTo>
                <a:cubicBezTo>
                  <a:pt x="9453" y="41479"/>
                  <a:pt x="9390" y="41562"/>
                  <a:pt x="9515" y="41645"/>
                </a:cubicBezTo>
                <a:cubicBezTo>
                  <a:pt x="9618" y="41707"/>
                  <a:pt x="9743" y="41790"/>
                  <a:pt x="9846" y="41873"/>
                </a:cubicBezTo>
                <a:cubicBezTo>
                  <a:pt x="9784" y="41956"/>
                  <a:pt x="9743" y="42060"/>
                  <a:pt x="9722" y="42163"/>
                </a:cubicBezTo>
                <a:cubicBezTo>
                  <a:pt x="9660" y="42080"/>
                  <a:pt x="9577" y="42039"/>
                  <a:pt x="9494" y="41977"/>
                </a:cubicBezTo>
                <a:cubicBezTo>
                  <a:pt x="9390" y="41935"/>
                  <a:pt x="9328" y="41977"/>
                  <a:pt x="9224" y="42060"/>
                </a:cubicBezTo>
                <a:cubicBezTo>
                  <a:pt x="9100" y="42142"/>
                  <a:pt x="9017" y="42267"/>
                  <a:pt x="8976" y="42412"/>
                </a:cubicBezTo>
                <a:cubicBezTo>
                  <a:pt x="8893" y="42723"/>
                  <a:pt x="9079" y="43034"/>
                  <a:pt x="9390" y="43117"/>
                </a:cubicBezTo>
                <a:cubicBezTo>
                  <a:pt x="9162" y="43303"/>
                  <a:pt x="9100" y="43614"/>
                  <a:pt x="9224" y="43863"/>
                </a:cubicBezTo>
                <a:cubicBezTo>
                  <a:pt x="9266" y="43967"/>
                  <a:pt x="9059" y="44091"/>
                  <a:pt x="9038" y="44236"/>
                </a:cubicBezTo>
                <a:cubicBezTo>
                  <a:pt x="9017" y="44381"/>
                  <a:pt x="9059" y="44547"/>
                  <a:pt x="9162" y="44671"/>
                </a:cubicBezTo>
                <a:cubicBezTo>
                  <a:pt x="9079" y="44692"/>
                  <a:pt x="8996" y="44713"/>
                  <a:pt x="8934" y="44775"/>
                </a:cubicBezTo>
                <a:cubicBezTo>
                  <a:pt x="9038" y="44630"/>
                  <a:pt x="8934" y="44588"/>
                  <a:pt x="8810" y="44506"/>
                </a:cubicBezTo>
                <a:cubicBezTo>
                  <a:pt x="8706" y="44423"/>
                  <a:pt x="8561" y="44423"/>
                  <a:pt x="8561" y="44609"/>
                </a:cubicBezTo>
                <a:cubicBezTo>
                  <a:pt x="8623" y="44609"/>
                  <a:pt x="8686" y="44609"/>
                  <a:pt x="8686" y="44692"/>
                </a:cubicBezTo>
                <a:cubicBezTo>
                  <a:pt x="8561" y="44713"/>
                  <a:pt x="8354" y="44734"/>
                  <a:pt x="8375" y="44899"/>
                </a:cubicBezTo>
                <a:cubicBezTo>
                  <a:pt x="8416" y="45107"/>
                  <a:pt x="8748" y="44941"/>
                  <a:pt x="8851" y="44879"/>
                </a:cubicBezTo>
                <a:cubicBezTo>
                  <a:pt x="8810" y="44941"/>
                  <a:pt x="8789" y="45003"/>
                  <a:pt x="8768" y="45065"/>
                </a:cubicBezTo>
                <a:cubicBezTo>
                  <a:pt x="8727" y="45169"/>
                  <a:pt x="8582" y="45231"/>
                  <a:pt x="8665" y="45335"/>
                </a:cubicBezTo>
                <a:cubicBezTo>
                  <a:pt x="8582" y="45273"/>
                  <a:pt x="8458" y="45252"/>
                  <a:pt x="8354" y="45252"/>
                </a:cubicBezTo>
                <a:cubicBezTo>
                  <a:pt x="8333" y="45376"/>
                  <a:pt x="8271" y="45521"/>
                  <a:pt x="8188" y="45604"/>
                </a:cubicBezTo>
                <a:cubicBezTo>
                  <a:pt x="8084" y="45563"/>
                  <a:pt x="8001" y="45480"/>
                  <a:pt x="7919" y="45397"/>
                </a:cubicBezTo>
                <a:cubicBezTo>
                  <a:pt x="7877" y="45335"/>
                  <a:pt x="7773" y="45376"/>
                  <a:pt x="7711" y="45376"/>
                </a:cubicBezTo>
                <a:cubicBezTo>
                  <a:pt x="7670" y="45376"/>
                  <a:pt x="7587" y="45273"/>
                  <a:pt x="7483" y="45314"/>
                </a:cubicBezTo>
                <a:cubicBezTo>
                  <a:pt x="7400" y="45355"/>
                  <a:pt x="7255" y="45273"/>
                  <a:pt x="7110" y="45273"/>
                </a:cubicBezTo>
                <a:cubicBezTo>
                  <a:pt x="7110" y="45397"/>
                  <a:pt x="7110" y="45335"/>
                  <a:pt x="7006" y="45376"/>
                </a:cubicBezTo>
                <a:cubicBezTo>
                  <a:pt x="6882" y="45397"/>
                  <a:pt x="6758" y="45397"/>
                  <a:pt x="6778" y="45501"/>
                </a:cubicBezTo>
                <a:cubicBezTo>
                  <a:pt x="6696" y="45521"/>
                  <a:pt x="6613" y="45563"/>
                  <a:pt x="6550" y="45625"/>
                </a:cubicBezTo>
                <a:cubicBezTo>
                  <a:pt x="6447" y="45729"/>
                  <a:pt x="6405" y="45625"/>
                  <a:pt x="6302" y="45583"/>
                </a:cubicBezTo>
                <a:cubicBezTo>
                  <a:pt x="6364" y="45542"/>
                  <a:pt x="6426" y="45521"/>
                  <a:pt x="6488" y="45459"/>
                </a:cubicBezTo>
                <a:cubicBezTo>
                  <a:pt x="6343" y="45459"/>
                  <a:pt x="6198" y="45438"/>
                  <a:pt x="6074" y="45376"/>
                </a:cubicBezTo>
                <a:cubicBezTo>
                  <a:pt x="5970" y="45355"/>
                  <a:pt x="5576" y="45418"/>
                  <a:pt x="5804" y="45480"/>
                </a:cubicBezTo>
                <a:cubicBezTo>
                  <a:pt x="5701" y="45480"/>
                  <a:pt x="5618" y="45542"/>
                  <a:pt x="5555" y="45625"/>
                </a:cubicBezTo>
                <a:cubicBezTo>
                  <a:pt x="5742" y="45666"/>
                  <a:pt x="5929" y="45687"/>
                  <a:pt x="6115" y="45666"/>
                </a:cubicBezTo>
                <a:cubicBezTo>
                  <a:pt x="5804" y="45894"/>
                  <a:pt x="5804" y="46350"/>
                  <a:pt x="6136" y="46558"/>
                </a:cubicBezTo>
                <a:cubicBezTo>
                  <a:pt x="5970" y="46537"/>
                  <a:pt x="5970" y="46433"/>
                  <a:pt x="5825" y="46558"/>
                </a:cubicBezTo>
                <a:cubicBezTo>
                  <a:pt x="5742" y="46620"/>
                  <a:pt x="5680" y="46703"/>
                  <a:pt x="5638" y="46786"/>
                </a:cubicBezTo>
                <a:cubicBezTo>
                  <a:pt x="5493" y="47034"/>
                  <a:pt x="5638" y="47180"/>
                  <a:pt x="5701" y="47387"/>
                </a:cubicBezTo>
                <a:cubicBezTo>
                  <a:pt x="5597" y="47283"/>
                  <a:pt x="5473" y="47263"/>
                  <a:pt x="5410" y="47428"/>
                </a:cubicBezTo>
                <a:cubicBezTo>
                  <a:pt x="5473" y="47428"/>
                  <a:pt x="5535" y="47449"/>
                  <a:pt x="5514" y="47532"/>
                </a:cubicBezTo>
                <a:cubicBezTo>
                  <a:pt x="5431" y="47532"/>
                  <a:pt x="5245" y="47491"/>
                  <a:pt x="5182" y="47615"/>
                </a:cubicBezTo>
                <a:cubicBezTo>
                  <a:pt x="5099" y="47801"/>
                  <a:pt x="5348" y="47801"/>
                  <a:pt x="5473" y="47801"/>
                </a:cubicBezTo>
                <a:cubicBezTo>
                  <a:pt x="5431" y="47884"/>
                  <a:pt x="5431" y="47988"/>
                  <a:pt x="5452" y="48092"/>
                </a:cubicBezTo>
                <a:cubicBezTo>
                  <a:pt x="5390" y="48154"/>
                  <a:pt x="5286" y="48195"/>
                  <a:pt x="5203" y="48195"/>
                </a:cubicBezTo>
                <a:cubicBezTo>
                  <a:pt x="5037" y="48195"/>
                  <a:pt x="5037" y="48154"/>
                  <a:pt x="4934" y="48299"/>
                </a:cubicBezTo>
                <a:cubicBezTo>
                  <a:pt x="4892" y="48382"/>
                  <a:pt x="4851" y="48486"/>
                  <a:pt x="4830" y="48589"/>
                </a:cubicBezTo>
                <a:cubicBezTo>
                  <a:pt x="4830" y="48672"/>
                  <a:pt x="4830" y="48755"/>
                  <a:pt x="4851" y="48817"/>
                </a:cubicBezTo>
                <a:cubicBezTo>
                  <a:pt x="4892" y="48962"/>
                  <a:pt x="4871" y="48942"/>
                  <a:pt x="4830" y="49087"/>
                </a:cubicBezTo>
                <a:cubicBezTo>
                  <a:pt x="4768" y="49211"/>
                  <a:pt x="4809" y="49190"/>
                  <a:pt x="4664" y="49253"/>
                </a:cubicBezTo>
                <a:cubicBezTo>
                  <a:pt x="4519" y="49315"/>
                  <a:pt x="4623" y="49522"/>
                  <a:pt x="4643" y="49646"/>
                </a:cubicBezTo>
                <a:cubicBezTo>
                  <a:pt x="4415" y="49460"/>
                  <a:pt x="4208" y="49253"/>
                  <a:pt x="3959" y="49066"/>
                </a:cubicBezTo>
                <a:cubicBezTo>
                  <a:pt x="3897" y="49024"/>
                  <a:pt x="3814" y="48962"/>
                  <a:pt x="3731" y="48921"/>
                </a:cubicBezTo>
                <a:cubicBezTo>
                  <a:pt x="3690" y="48962"/>
                  <a:pt x="3648" y="49004"/>
                  <a:pt x="3586" y="49024"/>
                </a:cubicBezTo>
                <a:cubicBezTo>
                  <a:pt x="3524" y="49087"/>
                  <a:pt x="3441" y="49107"/>
                  <a:pt x="3358" y="49128"/>
                </a:cubicBezTo>
                <a:cubicBezTo>
                  <a:pt x="3027" y="49149"/>
                  <a:pt x="2757" y="48755"/>
                  <a:pt x="2488" y="48610"/>
                </a:cubicBezTo>
                <a:cubicBezTo>
                  <a:pt x="2301" y="48506"/>
                  <a:pt x="2094" y="48465"/>
                  <a:pt x="1886" y="48486"/>
                </a:cubicBezTo>
                <a:cubicBezTo>
                  <a:pt x="1679" y="48527"/>
                  <a:pt x="1617" y="49004"/>
                  <a:pt x="1617" y="49170"/>
                </a:cubicBezTo>
                <a:cubicBezTo>
                  <a:pt x="1679" y="49667"/>
                  <a:pt x="2156" y="49999"/>
                  <a:pt x="2633" y="49854"/>
                </a:cubicBezTo>
                <a:cubicBezTo>
                  <a:pt x="2550" y="50019"/>
                  <a:pt x="2550" y="50206"/>
                  <a:pt x="2633" y="50372"/>
                </a:cubicBezTo>
                <a:cubicBezTo>
                  <a:pt x="2653" y="50455"/>
                  <a:pt x="2716" y="50538"/>
                  <a:pt x="2778" y="50600"/>
                </a:cubicBezTo>
                <a:cubicBezTo>
                  <a:pt x="2881" y="50724"/>
                  <a:pt x="2881" y="50683"/>
                  <a:pt x="2798" y="50828"/>
                </a:cubicBezTo>
                <a:cubicBezTo>
                  <a:pt x="2902" y="50869"/>
                  <a:pt x="3109" y="50849"/>
                  <a:pt x="3068" y="51014"/>
                </a:cubicBezTo>
                <a:cubicBezTo>
                  <a:pt x="2591" y="50890"/>
                  <a:pt x="1990" y="50579"/>
                  <a:pt x="1493" y="50766"/>
                </a:cubicBezTo>
                <a:cubicBezTo>
                  <a:pt x="1513" y="50849"/>
                  <a:pt x="1617" y="50911"/>
                  <a:pt x="1658" y="51014"/>
                </a:cubicBezTo>
                <a:cubicBezTo>
                  <a:pt x="1721" y="51180"/>
                  <a:pt x="1555" y="51263"/>
                  <a:pt x="1410" y="51305"/>
                </a:cubicBezTo>
                <a:cubicBezTo>
                  <a:pt x="1493" y="51512"/>
                  <a:pt x="1679" y="51657"/>
                  <a:pt x="1886" y="51678"/>
                </a:cubicBezTo>
                <a:cubicBezTo>
                  <a:pt x="1866" y="51719"/>
                  <a:pt x="1845" y="51740"/>
                  <a:pt x="1824" y="51761"/>
                </a:cubicBezTo>
                <a:cubicBezTo>
                  <a:pt x="1928" y="51864"/>
                  <a:pt x="2094" y="51906"/>
                  <a:pt x="2239" y="51885"/>
                </a:cubicBezTo>
                <a:cubicBezTo>
                  <a:pt x="2301" y="51864"/>
                  <a:pt x="2508" y="51719"/>
                  <a:pt x="2570" y="51761"/>
                </a:cubicBezTo>
                <a:lnTo>
                  <a:pt x="2301" y="52030"/>
                </a:lnTo>
                <a:cubicBezTo>
                  <a:pt x="2280" y="52092"/>
                  <a:pt x="2239" y="52113"/>
                  <a:pt x="2197" y="52051"/>
                </a:cubicBezTo>
                <a:cubicBezTo>
                  <a:pt x="2156" y="52092"/>
                  <a:pt x="2114" y="52113"/>
                  <a:pt x="2073" y="52134"/>
                </a:cubicBezTo>
                <a:cubicBezTo>
                  <a:pt x="1886" y="52175"/>
                  <a:pt x="1658" y="52134"/>
                  <a:pt x="1493" y="52009"/>
                </a:cubicBezTo>
                <a:cubicBezTo>
                  <a:pt x="1244" y="51761"/>
                  <a:pt x="1016" y="51491"/>
                  <a:pt x="601" y="51491"/>
                </a:cubicBezTo>
                <a:cubicBezTo>
                  <a:pt x="290" y="51491"/>
                  <a:pt x="249" y="52155"/>
                  <a:pt x="352" y="52362"/>
                </a:cubicBezTo>
                <a:cubicBezTo>
                  <a:pt x="477" y="52673"/>
                  <a:pt x="809" y="52839"/>
                  <a:pt x="1119" y="52776"/>
                </a:cubicBezTo>
                <a:cubicBezTo>
                  <a:pt x="1078" y="52839"/>
                  <a:pt x="912" y="52922"/>
                  <a:pt x="850" y="52984"/>
                </a:cubicBezTo>
                <a:cubicBezTo>
                  <a:pt x="767" y="53025"/>
                  <a:pt x="622" y="53129"/>
                  <a:pt x="518" y="53212"/>
                </a:cubicBezTo>
                <a:cubicBezTo>
                  <a:pt x="311" y="53357"/>
                  <a:pt x="166" y="53543"/>
                  <a:pt x="62" y="53771"/>
                </a:cubicBezTo>
                <a:cubicBezTo>
                  <a:pt x="311" y="53834"/>
                  <a:pt x="580" y="53771"/>
                  <a:pt x="435" y="54145"/>
                </a:cubicBezTo>
                <a:cubicBezTo>
                  <a:pt x="684" y="54207"/>
                  <a:pt x="974" y="54103"/>
                  <a:pt x="1119" y="53875"/>
                </a:cubicBezTo>
                <a:cubicBezTo>
                  <a:pt x="1161" y="53792"/>
                  <a:pt x="1223" y="53709"/>
                  <a:pt x="1285" y="53647"/>
                </a:cubicBezTo>
                <a:cubicBezTo>
                  <a:pt x="1347" y="53606"/>
                  <a:pt x="1658" y="53896"/>
                  <a:pt x="1741" y="53937"/>
                </a:cubicBezTo>
                <a:cubicBezTo>
                  <a:pt x="1638" y="53958"/>
                  <a:pt x="1555" y="53979"/>
                  <a:pt x="1451" y="54020"/>
                </a:cubicBezTo>
                <a:cubicBezTo>
                  <a:pt x="1679" y="54559"/>
                  <a:pt x="684" y="54497"/>
                  <a:pt x="435" y="54601"/>
                </a:cubicBezTo>
                <a:cubicBezTo>
                  <a:pt x="311" y="54663"/>
                  <a:pt x="187" y="54766"/>
                  <a:pt x="104" y="54870"/>
                </a:cubicBezTo>
                <a:cubicBezTo>
                  <a:pt x="0" y="55015"/>
                  <a:pt x="228" y="55326"/>
                  <a:pt x="352" y="55430"/>
                </a:cubicBezTo>
                <a:cubicBezTo>
                  <a:pt x="601" y="55679"/>
                  <a:pt x="767" y="55948"/>
                  <a:pt x="1182" y="55865"/>
                </a:cubicBezTo>
                <a:cubicBezTo>
                  <a:pt x="1140" y="55927"/>
                  <a:pt x="1140" y="56052"/>
                  <a:pt x="1099" y="56093"/>
                </a:cubicBezTo>
                <a:cubicBezTo>
                  <a:pt x="1140" y="56155"/>
                  <a:pt x="1119" y="56259"/>
                  <a:pt x="1161" y="56342"/>
                </a:cubicBezTo>
                <a:cubicBezTo>
                  <a:pt x="1223" y="56508"/>
                  <a:pt x="1347" y="56528"/>
                  <a:pt x="1161" y="56632"/>
                </a:cubicBezTo>
                <a:cubicBezTo>
                  <a:pt x="1265" y="56777"/>
                  <a:pt x="1451" y="56881"/>
                  <a:pt x="1638" y="56902"/>
                </a:cubicBezTo>
                <a:cubicBezTo>
                  <a:pt x="1721" y="56902"/>
                  <a:pt x="1824" y="56984"/>
                  <a:pt x="1907" y="57026"/>
                </a:cubicBezTo>
                <a:cubicBezTo>
                  <a:pt x="1990" y="57067"/>
                  <a:pt x="2011" y="57067"/>
                  <a:pt x="1990" y="57150"/>
                </a:cubicBezTo>
                <a:cubicBezTo>
                  <a:pt x="1969" y="57212"/>
                  <a:pt x="2052" y="57254"/>
                  <a:pt x="1990" y="57316"/>
                </a:cubicBezTo>
                <a:cubicBezTo>
                  <a:pt x="1783" y="57482"/>
                  <a:pt x="1555" y="57378"/>
                  <a:pt x="1347" y="57254"/>
                </a:cubicBezTo>
                <a:cubicBezTo>
                  <a:pt x="1119" y="57088"/>
                  <a:pt x="829" y="57005"/>
                  <a:pt x="560" y="57026"/>
                </a:cubicBezTo>
                <a:cubicBezTo>
                  <a:pt x="311" y="57088"/>
                  <a:pt x="270" y="57316"/>
                  <a:pt x="270" y="57544"/>
                </a:cubicBezTo>
                <a:cubicBezTo>
                  <a:pt x="270" y="57751"/>
                  <a:pt x="373" y="57959"/>
                  <a:pt x="539" y="58083"/>
                </a:cubicBezTo>
                <a:cubicBezTo>
                  <a:pt x="352" y="58249"/>
                  <a:pt x="207" y="58456"/>
                  <a:pt x="145" y="58684"/>
                </a:cubicBezTo>
                <a:cubicBezTo>
                  <a:pt x="228" y="58705"/>
                  <a:pt x="332" y="58663"/>
                  <a:pt x="435" y="58684"/>
                </a:cubicBezTo>
                <a:cubicBezTo>
                  <a:pt x="601" y="58726"/>
                  <a:pt x="580" y="58892"/>
                  <a:pt x="539" y="59037"/>
                </a:cubicBezTo>
                <a:cubicBezTo>
                  <a:pt x="995" y="59078"/>
                  <a:pt x="1078" y="58829"/>
                  <a:pt x="1306" y="58518"/>
                </a:cubicBezTo>
                <a:cubicBezTo>
                  <a:pt x="1368" y="58643"/>
                  <a:pt x="1472" y="58767"/>
                  <a:pt x="1596" y="58850"/>
                </a:cubicBezTo>
                <a:cubicBezTo>
                  <a:pt x="1596" y="58933"/>
                  <a:pt x="1575" y="59016"/>
                  <a:pt x="1534" y="59099"/>
                </a:cubicBezTo>
                <a:cubicBezTo>
                  <a:pt x="1472" y="59223"/>
                  <a:pt x="1347" y="59306"/>
                  <a:pt x="1202" y="59327"/>
                </a:cubicBezTo>
                <a:cubicBezTo>
                  <a:pt x="809" y="59410"/>
                  <a:pt x="435" y="59451"/>
                  <a:pt x="228" y="59845"/>
                </a:cubicBezTo>
                <a:cubicBezTo>
                  <a:pt x="456" y="60591"/>
                  <a:pt x="663" y="59037"/>
                  <a:pt x="249" y="5982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 name="Google Shape;603;p45"/>
          <p:cNvGrpSpPr/>
          <p:nvPr/>
        </p:nvGrpSpPr>
        <p:grpSpPr>
          <a:xfrm flipH="1">
            <a:off x="5586588" y="2989503"/>
            <a:ext cx="2198917" cy="2320293"/>
            <a:chOff x="1096915" y="3105926"/>
            <a:chExt cx="1944223" cy="2051541"/>
          </a:xfrm>
        </p:grpSpPr>
        <p:sp>
          <p:nvSpPr>
            <p:cNvPr id="604" name="Google Shape;604;p45"/>
            <p:cNvSpPr/>
            <p:nvPr/>
          </p:nvSpPr>
          <p:spPr>
            <a:xfrm flipH="1">
              <a:off x="1096915" y="3105926"/>
              <a:ext cx="900460" cy="1805842"/>
            </a:xfrm>
            <a:custGeom>
              <a:rect b="b" l="l" r="r" t="t"/>
              <a:pathLst>
                <a:path extrusionOk="0" h="174267" w="86896">
                  <a:moveTo>
                    <a:pt x="76068" y="84789"/>
                  </a:moveTo>
                  <a:cubicBezTo>
                    <a:pt x="76212" y="84789"/>
                    <a:pt x="76293" y="84800"/>
                    <a:pt x="76288" y="84828"/>
                  </a:cubicBezTo>
                  <a:cubicBezTo>
                    <a:pt x="76256" y="85055"/>
                    <a:pt x="74133" y="87468"/>
                    <a:pt x="73870" y="87468"/>
                  </a:cubicBezTo>
                  <a:cubicBezTo>
                    <a:pt x="73863" y="87468"/>
                    <a:pt x="73858" y="87466"/>
                    <a:pt x="73853" y="87463"/>
                  </a:cubicBezTo>
                  <a:cubicBezTo>
                    <a:pt x="73686" y="87329"/>
                    <a:pt x="71752" y="85261"/>
                    <a:pt x="71752" y="85261"/>
                  </a:cubicBezTo>
                  <a:cubicBezTo>
                    <a:pt x="71752" y="85261"/>
                    <a:pt x="75160" y="84789"/>
                    <a:pt x="76068" y="84789"/>
                  </a:cubicBezTo>
                  <a:close/>
                  <a:moveTo>
                    <a:pt x="33851" y="114925"/>
                  </a:moveTo>
                  <a:cubicBezTo>
                    <a:pt x="33890" y="114925"/>
                    <a:pt x="33916" y="114943"/>
                    <a:pt x="33925" y="114983"/>
                  </a:cubicBezTo>
                  <a:cubicBezTo>
                    <a:pt x="34025" y="115316"/>
                    <a:pt x="34425" y="115716"/>
                    <a:pt x="34392" y="116450"/>
                  </a:cubicBezTo>
                  <a:cubicBezTo>
                    <a:pt x="34325" y="117184"/>
                    <a:pt x="34892" y="120620"/>
                    <a:pt x="34992" y="121220"/>
                  </a:cubicBezTo>
                  <a:cubicBezTo>
                    <a:pt x="35059" y="121787"/>
                    <a:pt x="33958" y="123122"/>
                    <a:pt x="33891" y="124256"/>
                  </a:cubicBezTo>
                  <a:cubicBezTo>
                    <a:pt x="33791" y="125390"/>
                    <a:pt x="34659" y="126324"/>
                    <a:pt x="34759" y="127225"/>
                  </a:cubicBezTo>
                  <a:cubicBezTo>
                    <a:pt x="34825" y="128159"/>
                    <a:pt x="35326" y="128192"/>
                    <a:pt x="35426" y="129193"/>
                  </a:cubicBezTo>
                  <a:cubicBezTo>
                    <a:pt x="35526" y="130193"/>
                    <a:pt x="34959" y="132028"/>
                    <a:pt x="34859" y="132528"/>
                  </a:cubicBezTo>
                  <a:cubicBezTo>
                    <a:pt x="34759" y="133029"/>
                    <a:pt x="34158" y="135164"/>
                    <a:pt x="34025" y="135164"/>
                  </a:cubicBezTo>
                  <a:cubicBezTo>
                    <a:pt x="33858" y="135164"/>
                    <a:pt x="33057" y="133396"/>
                    <a:pt x="33024" y="132895"/>
                  </a:cubicBezTo>
                  <a:cubicBezTo>
                    <a:pt x="32957" y="132395"/>
                    <a:pt x="31923" y="130894"/>
                    <a:pt x="31390" y="130193"/>
                  </a:cubicBezTo>
                  <a:cubicBezTo>
                    <a:pt x="30823" y="129526"/>
                    <a:pt x="31223" y="129326"/>
                    <a:pt x="31156" y="128859"/>
                  </a:cubicBezTo>
                  <a:cubicBezTo>
                    <a:pt x="31590" y="128392"/>
                    <a:pt x="31957" y="127892"/>
                    <a:pt x="32257" y="127325"/>
                  </a:cubicBezTo>
                  <a:cubicBezTo>
                    <a:pt x="32557" y="126591"/>
                    <a:pt x="32557" y="121521"/>
                    <a:pt x="32290" y="120787"/>
                  </a:cubicBezTo>
                  <a:cubicBezTo>
                    <a:pt x="32023" y="120053"/>
                    <a:pt x="32057" y="117184"/>
                    <a:pt x="32424" y="116417"/>
                  </a:cubicBezTo>
                  <a:cubicBezTo>
                    <a:pt x="32742" y="115721"/>
                    <a:pt x="33590" y="114925"/>
                    <a:pt x="33851" y="114925"/>
                  </a:cubicBezTo>
                  <a:close/>
                  <a:moveTo>
                    <a:pt x="41664" y="154978"/>
                  </a:moveTo>
                  <a:cubicBezTo>
                    <a:pt x="41864" y="155545"/>
                    <a:pt x="42064" y="156079"/>
                    <a:pt x="42197" y="156646"/>
                  </a:cubicBezTo>
                  <a:lnTo>
                    <a:pt x="42197" y="156612"/>
                  </a:lnTo>
                  <a:lnTo>
                    <a:pt x="42197" y="156612"/>
                  </a:lnTo>
                  <a:cubicBezTo>
                    <a:pt x="42654" y="158177"/>
                    <a:pt x="43269" y="160887"/>
                    <a:pt x="41556" y="160887"/>
                  </a:cubicBezTo>
                  <a:cubicBezTo>
                    <a:pt x="41515" y="160887"/>
                    <a:pt x="41473" y="160885"/>
                    <a:pt x="41430" y="160882"/>
                  </a:cubicBezTo>
                  <a:cubicBezTo>
                    <a:pt x="41163" y="159314"/>
                    <a:pt x="40963" y="157813"/>
                    <a:pt x="41063" y="157313"/>
                  </a:cubicBezTo>
                  <a:cubicBezTo>
                    <a:pt x="41130" y="156913"/>
                    <a:pt x="41363" y="156012"/>
                    <a:pt x="41664" y="154978"/>
                  </a:cubicBezTo>
                  <a:close/>
                  <a:moveTo>
                    <a:pt x="33691" y="146272"/>
                  </a:moveTo>
                  <a:cubicBezTo>
                    <a:pt x="33858" y="146839"/>
                    <a:pt x="34759" y="147439"/>
                    <a:pt x="34825" y="148273"/>
                  </a:cubicBezTo>
                  <a:cubicBezTo>
                    <a:pt x="34859" y="149107"/>
                    <a:pt x="34592" y="150708"/>
                    <a:pt x="34258" y="150942"/>
                  </a:cubicBezTo>
                  <a:lnTo>
                    <a:pt x="34292" y="150942"/>
                  </a:lnTo>
                  <a:cubicBezTo>
                    <a:pt x="33958" y="151175"/>
                    <a:pt x="33825" y="152976"/>
                    <a:pt x="33291" y="153910"/>
                  </a:cubicBezTo>
                  <a:cubicBezTo>
                    <a:pt x="32757" y="154878"/>
                    <a:pt x="33224" y="160715"/>
                    <a:pt x="33291" y="161683"/>
                  </a:cubicBezTo>
                  <a:cubicBezTo>
                    <a:pt x="33350" y="162542"/>
                    <a:pt x="32936" y="163428"/>
                    <a:pt x="32772" y="163428"/>
                  </a:cubicBezTo>
                  <a:cubicBezTo>
                    <a:pt x="32752" y="163428"/>
                    <a:pt x="32735" y="163414"/>
                    <a:pt x="32724" y="163384"/>
                  </a:cubicBezTo>
                  <a:cubicBezTo>
                    <a:pt x="32624" y="163084"/>
                    <a:pt x="32490" y="156346"/>
                    <a:pt x="32390" y="155211"/>
                  </a:cubicBezTo>
                  <a:cubicBezTo>
                    <a:pt x="32324" y="153910"/>
                    <a:pt x="32190" y="152643"/>
                    <a:pt x="31957" y="151375"/>
                  </a:cubicBezTo>
                  <a:cubicBezTo>
                    <a:pt x="31757" y="150775"/>
                    <a:pt x="31757" y="148340"/>
                    <a:pt x="31757" y="148340"/>
                  </a:cubicBezTo>
                  <a:cubicBezTo>
                    <a:pt x="32724" y="147839"/>
                    <a:pt x="33691" y="146272"/>
                    <a:pt x="33691" y="146272"/>
                  </a:cubicBezTo>
                  <a:close/>
                  <a:moveTo>
                    <a:pt x="24518" y="158080"/>
                  </a:moveTo>
                  <a:cubicBezTo>
                    <a:pt x="24585" y="158647"/>
                    <a:pt x="24618" y="159248"/>
                    <a:pt x="24618" y="159815"/>
                  </a:cubicBezTo>
                  <a:cubicBezTo>
                    <a:pt x="24485" y="161216"/>
                    <a:pt x="24251" y="162583"/>
                    <a:pt x="23851" y="163918"/>
                  </a:cubicBezTo>
                  <a:lnTo>
                    <a:pt x="23851" y="163984"/>
                  </a:lnTo>
                  <a:cubicBezTo>
                    <a:pt x="23651" y="162016"/>
                    <a:pt x="24151" y="159314"/>
                    <a:pt x="24485" y="158080"/>
                  </a:cubicBezTo>
                  <a:close/>
                  <a:moveTo>
                    <a:pt x="34670" y="0"/>
                  </a:moveTo>
                  <a:cubicBezTo>
                    <a:pt x="27207" y="0"/>
                    <a:pt x="24617" y="6740"/>
                    <a:pt x="24218" y="7572"/>
                  </a:cubicBezTo>
                  <a:cubicBezTo>
                    <a:pt x="23851" y="8373"/>
                    <a:pt x="23784" y="11008"/>
                    <a:pt x="23551" y="11475"/>
                  </a:cubicBezTo>
                  <a:cubicBezTo>
                    <a:pt x="23317" y="11909"/>
                    <a:pt x="22817" y="15211"/>
                    <a:pt x="23250" y="16312"/>
                  </a:cubicBezTo>
                  <a:cubicBezTo>
                    <a:pt x="23717" y="17446"/>
                    <a:pt x="26253" y="20281"/>
                    <a:pt x="26253" y="20281"/>
                  </a:cubicBezTo>
                  <a:cubicBezTo>
                    <a:pt x="26286" y="20815"/>
                    <a:pt x="26386" y="21349"/>
                    <a:pt x="26486" y="21849"/>
                  </a:cubicBezTo>
                  <a:cubicBezTo>
                    <a:pt x="26620" y="22316"/>
                    <a:pt x="27120" y="23651"/>
                    <a:pt x="27120" y="24251"/>
                  </a:cubicBezTo>
                  <a:cubicBezTo>
                    <a:pt x="27120" y="24806"/>
                    <a:pt x="27184" y="26255"/>
                    <a:pt x="26655" y="26255"/>
                  </a:cubicBezTo>
                  <a:cubicBezTo>
                    <a:pt x="26644" y="26255"/>
                    <a:pt x="26632" y="26254"/>
                    <a:pt x="26620" y="26252"/>
                  </a:cubicBezTo>
                  <a:cubicBezTo>
                    <a:pt x="26601" y="26250"/>
                    <a:pt x="26578" y="26249"/>
                    <a:pt x="26550" y="26249"/>
                  </a:cubicBezTo>
                  <a:cubicBezTo>
                    <a:pt x="25651" y="26249"/>
                    <a:pt x="19836" y="27255"/>
                    <a:pt x="19448" y="27320"/>
                  </a:cubicBezTo>
                  <a:cubicBezTo>
                    <a:pt x="19014" y="27420"/>
                    <a:pt x="18847" y="28087"/>
                    <a:pt x="17780" y="28587"/>
                  </a:cubicBezTo>
                  <a:cubicBezTo>
                    <a:pt x="16679" y="29088"/>
                    <a:pt x="13410" y="32824"/>
                    <a:pt x="13410" y="32824"/>
                  </a:cubicBezTo>
                  <a:cubicBezTo>
                    <a:pt x="13410" y="32824"/>
                    <a:pt x="12773" y="32485"/>
                    <a:pt x="12206" y="32485"/>
                  </a:cubicBezTo>
                  <a:cubicBezTo>
                    <a:pt x="12039" y="32485"/>
                    <a:pt x="11879" y="32514"/>
                    <a:pt x="11742" y="32590"/>
                  </a:cubicBezTo>
                  <a:cubicBezTo>
                    <a:pt x="11175" y="32924"/>
                    <a:pt x="5004" y="41430"/>
                    <a:pt x="4904" y="42030"/>
                  </a:cubicBezTo>
                  <a:cubicBezTo>
                    <a:pt x="4837" y="42597"/>
                    <a:pt x="5671" y="43765"/>
                    <a:pt x="5671" y="43765"/>
                  </a:cubicBezTo>
                  <a:cubicBezTo>
                    <a:pt x="5671" y="43765"/>
                    <a:pt x="4070" y="45866"/>
                    <a:pt x="3737" y="46433"/>
                  </a:cubicBezTo>
                  <a:cubicBezTo>
                    <a:pt x="3403" y="47034"/>
                    <a:pt x="1068" y="49636"/>
                    <a:pt x="668" y="50103"/>
                  </a:cubicBezTo>
                  <a:cubicBezTo>
                    <a:pt x="234" y="50603"/>
                    <a:pt x="1168" y="53038"/>
                    <a:pt x="1168" y="53805"/>
                  </a:cubicBezTo>
                  <a:cubicBezTo>
                    <a:pt x="1168" y="54539"/>
                    <a:pt x="334" y="55640"/>
                    <a:pt x="167" y="55974"/>
                  </a:cubicBezTo>
                  <a:cubicBezTo>
                    <a:pt x="1" y="56307"/>
                    <a:pt x="901" y="61644"/>
                    <a:pt x="901" y="61978"/>
                  </a:cubicBezTo>
                  <a:cubicBezTo>
                    <a:pt x="901" y="62312"/>
                    <a:pt x="2235" y="64913"/>
                    <a:pt x="2736" y="65414"/>
                  </a:cubicBezTo>
                  <a:cubicBezTo>
                    <a:pt x="2866" y="65544"/>
                    <a:pt x="3485" y="65595"/>
                    <a:pt x="4343" y="65595"/>
                  </a:cubicBezTo>
                  <a:cubicBezTo>
                    <a:pt x="6789" y="65595"/>
                    <a:pt x="11173" y="65178"/>
                    <a:pt x="11642" y="64980"/>
                  </a:cubicBezTo>
                  <a:cubicBezTo>
                    <a:pt x="12543" y="64680"/>
                    <a:pt x="13443" y="64446"/>
                    <a:pt x="14344" y="64246"/>
                  </a:cubicBezTo>
                  <a:cubicBezTo>
                    <a:pt x="14444" y="64246"/>
                    <a:pt x="14344" y="65947"/>
                    <a:pt x="14344" y="66481"/>
                  </a:cubicBezTo>
                  <a:cubicBezTo>
                    <a:pt x="14344" y="67015"/>
                    <a:pt x="12643" y="70117"/>
                    <a:pt x="12409" y="71251"/>
                  </a:cubicBezTo>
                  <a:cubicBezTo>
                    <a:pt x="12209" y="72352"/>
                    <a:pt x="11542" y="76855"/>
                    <a:pt x="11676" y="78123"/>
                  </a:cubicBezTo>
                  <a:cubicBezTo>
                    <a:pt x="11809" y="79424"/>
                    <a:pt x="14945" y="81158"/>
                    <a:pt x="15311" y="81358"/>
                  </a:cubicBezTo>
                  <a:cubicBezTo>
                    <a:pt x="15645" y="81525"/>
                    <a:pt x="15645" y="83293"/>
                    <a:pt x="15612" y="83960"/>
                  </a:cubicBezTo>
                  <a:cubicBezTo>
                    <a:pt x="15578" y="84594"/>
                    <a:pt x="14144" y="87296"/>
                    <a:pt x="14044" y="88263"/>
                  </a:cubicBezTo>
                  <a:cubicBezTo>
                    <a:pt x="13944" y="89231"/>
                    <a:pt x="14945" y="91966"/>
                    <a:pt x="14945" y="92266"/>
                  </a:cubicBezTo>
                  <a:cubicBezTo>
                    <a:pt x="14945" y="92600"/>
                    <a:pt x="15445" y="105876"/>
                    <a:pt x="15445" y="106410"/>
                  </a:cubicBezTo>
                  <a:cubicBezTo>
                    <a:pt x="15445" y="106943"/>
                    <a:pt x="16679" y="109479"/>
                    <a:pt x="16646" y="110179"/>
                  </a:cubicBezTo>
                  <a:cubicBezTo>
                    <a:pt x="16579" y="110880"/>
                    <a:pt x="16179" y="111547"/>
                    <a:pt x="15578" y="111947"/>
                  </a:cubicBezTo>
                  <a:cubicBezTo>
                    <a:pt x="15111" y="112247"/>
                    <a:pt x="14978" y="114315"/>
                    <a:pt x="14978" y="115083"/>
                  </a:cubicBezTo>
                  <a:cubicBezTo>
                    <a:pt x="14978" y="115883"/>
                    <a:pt x="18747" y="116884"/>
                    <a:pt x="19081" y="116984"/>
                  </a:cubicBezTo>
                  <a:cubicBezTo>
                    <a:pt x="19448" y="117117"/>
                    <a:pt x="19681" y="118919"/>
                    <a:pt x="19748" y="119686"/>
                  </a:cubicBezTo>
                  <a:cubicBezTo>
                    <a:pt x="19781" y="121254"/>
                    <a:pt x="19748" y="122822"/>
                    <a:pt x="19581" y="124389"/>
                  </a:cubicBezTo>
                  <a:cubicBezTo>
                    <a:pt x="19481" y="125423"/>
                    <a:pt x="19948" y="130060"/>
                    <a:pt x="19781" y="130360"/>
                  </a:cubicBezTo>
                  <a:cubicBezTo>
                    <a:pt x="19615" y="130694"/>
                    <a:pt x="18447" y="132962"/>
                    <a:pt x="18514" y="133896"/>
                  </a:cubicBezTo>
                  <a:cubicBezTo>
                    <a:pt x="18547" y="134830"/>
                    <a:pt x="19615" y="138032"/>
                    <a:pt x="19748" y="138599"/>
                  </a:cubicBezTo>
                  <a:cubicBezTo>
                    <a:pt x="19881" y="139167"/>
                    <a:pt x="20649" y="145171"/>
                    <a:pt x="21016" y="146305"/>
                  </a:cubicBezTo>
                  <a:cubicBezTo>
                    <a:pt x="21349" y="147439"/>
                    <a:pt x="22950" y="148306"/>
                    <a:pt x="23184" y="148707"/>
                  </a:cubicBezTo>
                  <a:cubicBezTo>
                    <a:pt x="23384" y="149007"/>
                    <a:pt x="24184" y="154711"/>
                    <a:pt x="24485" y="157880"/>
                  </a:cubicBezTo>
                  <a:cubicBezTo>
                    <a:pt x="24084" y="159081"/>
                    <a:pt x="23417" y="162216"/>
                    <a:pt x="23651" y="164351"/>
                  </a:cubicBezTo>
                  <a:cubicBezTo>
                    <a:pt x="23184" y="165385"/>
                    <a:pt x="22050" y="167520"/>
                    <a:pt x="21849" y="168421"/>
                  </a:cubicBezTo>
                  <a:cubicBezTo>
                    <a:pt x="21649" y="169488"/>
                    <a:pt x="21683" y="172557"/>
                    <a:pt x="22617" y="173358"/>
                  </a:cubicBezTo>
                  <a:cubicBezTo>
                    <a:pt x="23315" y="173932"/>
                    <a:pt x="26272" y="174225"/>
                    <a:pt x="28444" y="174225"/>
                  </a:cubicBezTo>
                  <a:cubicBezTo>
                    <a:pt x="29176" y="174225"/>
                    <a:pt x="29818" y="174192"/>
                    <a:pt x="30255" y="174125"/>
                  </a:cubicBezTo>
                  <a:cubicBezTo>
                    <a:pt x="31290" y="173958"/>
                    <a:pt x="32757" y="172123"/>
                    <a:pt x="32757" y="172123"/>
                  </a:cubicBezTo>
                  <a:cubicBezTo>
                    <a:pt x="32757" y="172123"/>
                    <a:pt x="33491" y="173458"/>
                    <a:pt x="33891" y="173691"/>
                  </a:cubicBezTo>
                  <a:cubicBezTo>
                    <a:pt x="34624" y="174066"/>
                    <a:pt x="36053" y="174267"/>
                    <a:pt x="37561" y="174267"/>
                  </a:cubicBezTo>
                  <a:cubicBezTo>
                    <a:pt x="39004" y="174267"/>
                    <a:pt x="40519" y="174083"/>
                    <a:pt x="41564" y="173691"/>
                  </a:cubicBezTo>
                  <a:cubicBezTo>
                    <a:pt x="43698" y="172891"/>
                    <a:pt x="43932" y="170956"/>
                    <a:pt x="43865" y="169655"/>
                  </a:cubicBezTo>
                  <a:cubicBezTo>
                    <a:pt x="43832" y="168354"/>
                    <a:pt x="42297" y="166219"/>
                    <a:pt x="42197" y="165419"/>
                  </a:cubicBezTo>
                  <a:cubicBezTo>
                    <a:pt x="42164" y="164985"/>
                    <a:pt x="41730" y="162917"/>
                    <a:pt x="41397" y="160982"/>
                  </a:cubicBezTo>
                  <a:lnTo>
                    <a:pt x="41397" y="160982"/>
                  </a:lnTo>
                  <a:cubicBezTo>
                    <a:pt x="41473" y="160991"/>
                    <a:pt x="41545" y="160995"/>
                    <a:pt x="41614" y="160995"/>
                  </a:cubicBezTo>
                  <a:cubicBezTo>
                    <a:pt x="43594" y="160995"/>
                    <a:pt x="42569" y="157356"/>
                    <a:pt x="41730" y="154744"/>
                  </a:cubicBezTo>
                  <a:cubicBezTo>
                    <a:pt x="42331" y="152609"/>
                    <a:pt x="43131" y="150008"/>
                    <a:pt x="43198" y="149607"/>
                  </a:cubicBezTo>
                  <a:cubicBezTo>
                    <a:pt x="43239" y="149412"/>
                    <a:pt x="43423" y="149347"/>
                    <a:pt x="43668" y="149347"/>
                  </a:cubicBezTo>
                  <a:cubicBezTo>
                    <a:pt x="44166" y="149347"/>
                    <a:pt x="44918" y="149617"/>
                    <a:pt x="45245" y="149617"/>
                  </a:cubicBezTo>
                  <a:cubicBezTo>
                    <a:pt x="45279" y="149617"/>
                    <a:pt x="45309" y="149614"/>
                    <a:pt x="45333" y="149607"/>
                  </a:cubicBezTo>
                  <a:cubicBezTo>
                    <a:pt x="46100" y="149140"/>
                    <a:pt x="46600" y="148340"/>
                    <a:pt x="46701" y="147472"/>
                  </a:cubicBezTo>
                  <a:cubicBezTo>
                    <a:pt x="46701" y="146472"/>
                    <a:pt x="45466" y="144704"/>
                    <a:pt x="45466" y="144070"/>
                  </a:cubicBezTo>
                  <a:cubicBezTo>
                    <a:pt x="45466" y="143470"/>
                    <a:pt x="44966" y="141068"/>
                    <a:pt x="44532" y="140467"/>
                  </a:cubicBezTo>
                  <a:cubicBezTo>
                    <a:pt x="44099" y="139834"/>
                    <a:pt x="45833" y="139200"/>
                    <a:pt x="45833" y="138333"/>
                  </a:cubicBezTo>
                  <a:cubicBezTo>
                    <a:pt x="45933" y="137198"/>
                    <a:pt x="46334" y="136131"/>
                    <a:pt x="46967" y="135197"/>
                  </a:cubicBezTo>
                  <a:cubicBezTo>
                    <a:pt x="47468" y="134563"/>
                    <a:pt x="47701" y="130060"/>
                    <a:pt x="47701" y="129560"/>
                  </a:cubicBezTo>
                  <a:cubicBezTo>
                    <a:pt x="47701" y="129059"/>
                    <a:pt x="48569" y="127191"/>
                    <a:pt x="48468" y="126291"/>
                  </a:cubicBezTo>
                  <a:cubicBezTo>
                    <a:pt x="48335" y="125423"/>
                    <a:pt x="47201" y="122655"/>
                    <a:pt x="47201" y="122655"/>
                  </a:cubicBezTo>
                  <a:cubicBezTo>
                    <a:pt x="47334" y="121787"/>
                    <a:pt x="47201" y="118785"/>
                    <a:pt x="47201" y="118285"/>
                  </a:cubicBezTo>
                  <a:cubicBezTo>
                    <a:pt x="47201" y="117785"/>
                    <a:pt x="48202" y="117284"/>
                    <a:pt x="48702" y="116550"/>
                  </a:cubicBezTo>
                  <a:cubicBezTo>
                    <a:pt x="49202" y="115783"/>
                    <a:pt x="51838" y="115283"/>
                    <a:pt x="52338" y="114415"/>
                  </a:cubicBezTo>
                  <a:cubicBezTo>
                    <a:pt x="52838" y="113515"/>
                    <a:pt x="52838" y="110780"/>
                    <a:pt x="52605" y="109412"/>
                  </a:cubicBezTo>
                  <a:cubicBezTo>
                    <a:pt x="52338" y="108044"/>
                    <a:pt x="51771" y="101339"/>
                    <a:pt x="51771" y="99772"/>
                  </a:cubicBezTo>
                  <a:cubicBezTo>
                    <a:pt x="51771" y="98171"/>
                    <a:pt x="51504" y="96102"/>
                    <a:pt x="51637" y="95435"/>
                  </a:cubicBezTo>
                  <a:cubicBezTo>
                    <a:pt x="51771" y="94768"/>
                    <a:pt x="51971" y="91299"/>
                    <a:pt x="51971" y="90332"/>
                  </a:cubicBezTo>
                  <a:cubicBezTo>
                    <a:pt x="51971" y="89364"/>
                    <a:pt x="51537" y="80992"/>
                    <a:pt x="51537" y="80992"/>
                  </a:cubicBezTo>
                  <a:cubicBezTo>
                    <a:pt x="51537" y="80992"/>
                    <a:pt x="54706" y="80658"/>
                    <a:pt x="55173" y="80358"/>
                  </a:cubicBezTo>
                  <a:cubicBezTo>
                    <a:pt x="55640" y="80058"/>
                    <a:pt x="56808" y="78523"/>
                    <a:pt x="56808" y="78523"/>
                  </a:cubicBezTo>
                  <a:cubicBezTo>
                    <a:pt x="56808" y="78523"/>
                    <a:pt x="67215" y="87496"/>
                    <a:pt x="67315" y="87496"/>
                  </a:cubicBezTo>
                  <a:cubicBezTo>
                    <a:pt x="67449" y="87496"/>
                    <a:pt x="68650" y="87329"/>
                    <a:pt x="68650" y="87329"/>
                  </a:cubicBezTo>
                  <a:cubicBezTo>
                    <a:pt x="68650" y="87329"/>
                    <a:pt x="68683" y="90165"/>
                    <a:pt x="68750" y="90198"/>
                  </a:cubicBezTo>
                  <a:cubicBezTo>
                    <a:pt x="68916" y="90265"/>
                    <a:pt x="69083" y="90265"/>
                    <a:pt x="69250" y="90265"/>
                  </a:cubicBezTo>
                  <a:cubicBezTo>
                    <a:pt x="69383" y="90265"/>
                    <a:pt x="69350" y="88297"/>
                    <a:pt x="69350" y="88063"/>
                  </a:cubicBezTo>
                  <a:cubicBezTo>
                    <a:pt x="69350" y="87830"/>
                    <a:pt x="70117" y="87363"/>
                    <a:pt x="70117" y="87363"/>
                  </a:cubicBezTo>
                  <a:lnTo>
                    <a:pt x="71485" y="88664"/>
                  </a:lnTo>
                  <a:cubicBezTo>
                    <a:pt x="71485" y="88664"/>
                    <a:pt x="71185" y="90332"/>
                    <a:pt x="71185" y="90398"/>
                  </a:cubicBezTo>
                  <a:cubicBezTo>
                    <a:pt x="71485" y="90732"/>
                    <a:pt x="71852" y="90999"/>
                    <a:pt x="72252" y="91232"/>
                  </a:cubicBezTo>
                  <a:cubicBezTo>
                    <a:pt x="72652" y="90865"/>
                    <a:pt x="73019" y="90465"/>
                    <a:pt x="73353" y="90031"/>
                  </a:cubicBezTo>
                  <a:lnTo>
                    <a:pt x="85495" y="101673"/>
                  </a:lnTo>
                  <a:cubicBezTo>
                    <a:pt x="86195" y="101440"/>
                    <a:pt x="86762" y="100839"/>
                    <a:pt x="86896" y="100072"/>
                  </a:cubicBezTo>
                  <a:cubicBezTo>
                    <a:pt x="86896" y="100072"/>
                    <a:pt x="85562" y="98504"/>
                    <a:pt x="85395" y="98371"/>
                  </a:cubicBezTo>
                  <a:cubicBezTo>
                    <a:pt x="85339" y="98326"/>
                    <a:pt x="85221" y="98311"/>
                    <a:pt x="85087" y="98311"/>
                  </a:cubicBezTo>
                  <a:cubicBezTo>
                    <a:pt x="84820" y="98311"/>
                    <a:pt x="84494" y="98371"/>
                    <a:pt x="84494" y="98371"/>
                  </a:cubicBezTo>
                  <a:lnTo>
                    <a:pt x="74487" y="88263"/>
                  </a:lnTo>
                  <a:lnTo>
                    <a:pt x="77456" y="84828"/>
                  </a:lnTo>
                  <a:cubicBezTo>
                    <a:pt x="77456" y="84828"/>
                    <a:pt x="77689" y="83994"/>
                    <a:pt x="77456" y="83794"/>
                  </a:cubicBezTo>
                  <a:cubicBezTo>
                    <a:pt x="77420" y="83752"/>
                    <a:pt x="77187" y="83734"/>
                    <a:pt x="76830" y="83734"/>
                  </a:cubicBezTo>
                  <a:cubicBezTo>
                    <a:pt x="75196" y="83734"/>
                    <a:pt x="70951" y="84094"/>
                    <a:pt x="70951" y="84094"/>
                  </a:cubicBezTo>
                  <a:cubicBezTo>
                    <a:pt x="70951" y="84094"/>
                    <a:pt x="60844" y="73820"/>
                    <a:pt x="60711" y="73586"/>
                  </a:cubicBezTo>
                  <a:cubicBezTo>
                    <a:pt x="60477" y="72986"/>
                    <a:pt x="60277" y="72352"/>
                    <a:pt x="60110" y="71718"/>
                  </a:cubicBezTo>
                  <a:cubicBezTo>
                    <a:pt x="60010" y="71518"/>
                    <a:pt x="60777" y="70984"/>
                    <a:pt x="61211" y="70517"/>
                  </a:cubicBezTo>
                  <a:cubicBezTo>
                    <a:pt x="61678" y="70084"/>
                    <a:pt x="62112" y="68516"/>
                    <a:pt x="62045" y="67849"/>
                  </a:cubicBezTo>
                  <a:cubicBezTo>
                    <a:pt x="61978" y="67148"/>
                    <a:pt x="61211" y="65881"/>
                    <a:pt x="61211" y="65447"/>
                  </a:cubicBezTo>
                  <a:cubicBezTo>
                    <a:pt x="61211" y="64980"/>
                    <a:pt x="62112" y="64847"/>
                    <a:pt x="62712" y="64480"/>
                  </a:cubicBezTo>
                  <a:cubicBezTo>
                    <a:pt x="63312" y="64079"/>
                    <a:pt x="62045" y="62211"/>
                    <a:pt x="61978" y="61478"/>
                  </a:cubicBezTo>
                  <a:cubicBezTo>
                    <a:pt x="61911" y="60710"/>
                    <a:pt x="61578" y="59610"/>
                    <a:pt x="61578" y="59143"/>
                  </a:cubicBezTo>
                  <a:cubicBezTo>
                    <a:pt x="61578" y="58709"/>
                    <a:pt x="62412" y="57742"/>
                    <a:pt x="62278" y="57208"/>
                  </a:cubicBezTo>
                  <a:cubicBezTo>
                    <a:pt x="62112" y="56674"/>
                    <a:pt x="61077" y="55707"/>
                    <a:pt x="60777" y="55040"/>
                  </a:cubicBezTo>
                  <a:cubicBezTo>
                    <a:pt x="60477" y="54373"/>
                    <a:pt x="60711" y="49636"/>
                    <a:pt x="60410" y="48735"/>
                  </a:cubicBezTo>
                  <a:cubicBezTo>
                    <a:pt x="60110" y="47834"/>
                    <a:pt x="58676" y="46267"/>
                    <a:pt x="58442" y="45533"/>
                  </a:cubicBezTo>
                  <a:cubicBezTo>
                    <a:pt x="58209" y="44766"/>
                    <a:pt x="58142" y="42364"/>
                    <a:pt x="57475" y="40930"/>
                  </a:cubicBezTo>
                  <a:cubicBezTo>
                    <a:pt x="56808" y="39495"/>
                    <a:pt x="55473" y="35159"/>
                    <a:pt x="55006" y="35092"/>
                  </a:cubicBezTo>
                  <a:cubicBezTo>
                    <a:pt x="54573" y="35025"/>
                    <a:pt x="53806" y="33024"/>
                    <a:pt x="53505" y="31956"/>
                  </a:cubicBezTo>
                  <a:cubicBezTo>
                    <a:pt x="53205" y="30889"/>
                    <a:pt x="50970" y="30155"/>
                    <a:pt x="49836" y="29488"/>
                  </a:cubicBezTo>
                  <a:cubicBezTo>
                    <a:pt x="48702" y="28821"/>
                    <a:pt x="44165" y="26853"/>
                    <a:pt x="43865" y="26786"/>
                  </a:cubicBezTo>
                  <a:cubicBezTo>
                    <a:pt x="43565" y="26719"/>
                    <a:pt x="43398" y="24718"/>
                    <a:pt x="43165" y="24318"/>
                  </a:cubicBezTo>
                  <a:cubicBezTo>
                    <a:pt x="42898" y="24017"/>
                    <a:pt x="42564" y="23784"/>
                    <a:pt x="42197" y="23651"/>
                  </a:cubicBezTo>
                  <a:cubicBezTo>
                    <a:pt x="42564" y="22883"/>
                    <a:pt x="43098" y="20315"/>
                    <a:pt x="43098" y="20315"/>
                  </a:cubicBezTo>
                  <a:cubicBezTo>
                    <a:pt x="43098" y="20315"/>
                    <a:pt x="45666" y="17479"/>
                    <a:pt x="46133" y="16345"/>
                  </a:cubicBezTo>
                  <a:cubicBezTo>
                    <a:pt x="46567" y="15244"/>
                    <a:pt x="46067" y="11942"/>
                    <a:pt x="45833" y="11475"/>
                  </a:cubicBezTo>
                  <a:cubicBezTo>
                    <a:pt x="45600" y="11041"/>
                    <a:pt x="45533" y="8406"/>
                    <a:pt x="45166" y="7606"/>
                  </a:cubicBezTo>
                  <a:cubicBezTo>
                    <a:pt x="44799" y="6772"/>
                    <a:pt x="42197" y="34"/>
                    <a:pt x="34725" y="0"/>
                  </a:cubicBezTo>
                  <a:cubicBezTo>
                    <a:pt x="34707" y="0"/>
                    <a:pt x="34688" y="0"/>
                    <a:pt x="34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5"/>
            <p:cNvSpPr/>
            <p:nvPr/>
          </p:nvSpPr>
          <p:spPr>
            <a:xfrm>
              <a:off x="1906288" y="3233888"/>
              <a:ext cx="1134851" cy="1923579"/>
            </a:xfrm>
            <a:custGeom>
              <a:rect b="b" l="l" r="r" t="t"/>
              <a:pathLst>
                <a:path extrusionOk="0" h="178896" w="105543">
                  <a:moveTo>
                    <a:pt x="85990" y="47333"/>
                  </a:moveTo>
                  <a:cubicBezTo>
                    <a:pt x="85992" y="47333"/>
                    <a:pt x="85994" y="47334"/>
                    <a:pt x="85996" y="47334"/>
                  </a:cubicBezTo>
                  <a:cubicBezTo>
                    <a:pt x="86162" y="47401"/>
                    <a:pt x="86563" y="50637"/>
                    <a:pt x="86529" y="50737"/>
                  </a:cubicBezTo>
                  <a:cubicBezTo>
                    <a:pt x="85748" y="50834"/>
                    <a:pt x="84967" y="50896"/>
                    <a:pt x="84185" y="50896"/>
                  </a:cubicBezTo>
                  <a:cubicBezTo>
                    <a:pt x="83899" y="50896"/>
                    <a:pt x="83613" y="50888"/>
                    <a:pt x="83327" y="50870"/>
                  </a:cubicBezTo>
                  <a:cubicBezTo>
                    <a:pt x="83261" y="50672"/>
                    <a:pt x="85779" y="47333"/>
                    <a:pt x="85990" y="47333"/>
                  </a:cubicBezTo>
                  <a:close/>
                  <a:moveTo>
                    <a:pt x="86329" y="51571"/>
                  </a:moveTo>
                  <a:cubicBezTo>
                    <a:pt x="86396" y="51571"/>
                    <a:pt x="86463" y="52104"/>
                    <a:pt x="86329" y="52171"/>
                  </a:cubicBezTo>
                  <a:cubicBezTo>
                    <a:pt x="86229" y="52238"/>
                    <a:pt x="83694" y="52338"/>
                    <a:pt x="83694" y="52338"/>
                  </a:cubicBezTo>
                  <a:cubicBezTo>
                    <a:pt x="83694" y="52338"/>
                    <a:pt x="83561" y="51938"/>
                    <a:pt x="83694" y="51837"/>
                  </a:cubicBezTo>
                  <a:cubicBezTo>
                    <a:pt x="83827" y="51737"/>
                    <a:pt x="86263" y="51571"/>
                    <a:pt x="86329" y="51571"/>
                  </a:cubicBezTo>
                  <a:close/>
                  <a:moveTo>
                    <a:pt x="38228" y="0"/>
                  </a:moveTo>
                  <a:cubicBezTo>
                    <a:pt x="31924" y="0"/>
                    <a:pt x="28955" y="3303"/>
                    <a:pt x="28121" y="5404"/>
                  </a:cubicBezTo>
                  <a:cubicBezTo>
                    <a:pt x="27287" y="7539"/>
                    <a:pt x="26320" y="13210"/>
                    <a:pt x="26386" y="13610"/>
                  </a:cubicBezTo>
                  <a:cubicBezTo>
                    <a:pt x="26453" y="13977"/>
                    <a:pt x="25986" y="15211"/>
                    <a:pt x="26020" y="15511"/>
                  </a:cubicBezTo>
                  <a:cubicBezTo>
                    <a:pt x="26053" y="15778"/>
                    <a:pt x="27087" y="16212"/>
                    <a:pt x="27254" y="16379"/>
                  </a:cubicBezTo>
                  <a:cubicBezTo>
                    <a:pt x="27421" y="16512"/>
                    <a:pt x="29222" y="18680"/>
                    <a:pt x="29222" y="18680"/>
                  </a:cubicBezTo>
                  <a:cubicBezTo>
                    <a:pt x="29222" y="18680"/>
                    <a:pt x="29689" y="21182"/>
                    <a:pt x="31223" y="21316"/>
                  </a:cubicBezTo>
                  <a:cubicBezTo>
                    <a:pt x="31490" y="22750"/>
                    <a:pt x="31890" y="24218"/>
                    <a:pt x="32457" y="25585"/>
                  </a:cubicBezTo>
                  <a:cubicBezTo>
                    <a:pt x="32457" y="25585"/>
                    <a:pt x="32357" y="26553"/>
                    <a:pt x="32291" y="26853"/>
                  </a:cubicBezTo>
                  <a:cubicBezTo>
                    <a:pt x="32257" y="27120"/>
                    <a:pt x="31890" y="27420"/>
                    <a:pt x="31890" y="27754"/>
                  </a:cubicBezTo>
                  <a:cubicBezTo>
                    <a:pt x="31890" y="28087"/>
                    <a:pt x="31957" y="29388"/>
                    <a:pt x="31724" y="29388"/>
                  </a:cubicBezTo>
                  <a:cubicBezTo>
                    <a:pt x="31490" y="29421"/>
                    <a:pt x="31290" y="29488"/>
                    <a:pt x="31090" y="29588"/>
                  </a:cubicBezTo>
                  <a:cubicBezTo>
                    <a:pt x="30823" y="29321"/>
                    <a:pt x="30456" y="29155"/>
                    <a:pt x="30089" y="29121"/>
                  </a:cubicBezTo>
                  <a:cubicBezTo>
                    <a:pt x="28121" y="29488"/>
                    <a:pt x="26153" y="29955"/>
                    <a:pt x="24252" y="30589"/>
                  </a:cubicBezTo>
                  <a:cubicBezTo>
                    <a:pt x="23718" y="30756"/>
                    <a:pt x="23251" y="31123"/>
                    <a:pt x="22984" y="31623"/>
                  </a:cubicBezTo>
                  <a:cubicBezTo>
                    <a:pt x="22984" y="31623"/>
                    <a:pt x="20449" y="32790"/>
                    <a:pt x="20315" y="33024"/>
                  </a:cubicBezTo>
                  <a:cubicBezTo>
                    <a:pt x="20215" y="33724"/>
                    <a:pt x="20182" y="34458"/>
                    <a:pt x="20182" y="35192"/>
                  </a:cubicBezTo>
                  <a:cubicBezTo>
                    <a:pt x="20182" y="35192"/>
                    <a:pt x="17780" y="37961"/>
                    <a:pt x="17280" y="38728"/>
                  </a:cubicBezTo>
                  <a:cubicBezTo>
                    <a:pt x="16813" y="39462"/>
                    <a:pt x="16112" y="42130"/>
                    <a:pt x="15679" y="42464"/>
                  </a:cubicBezTo>
                  <a:cubicBezTo>
                    <a:pt x="15245" y="42798"/>
                    <a:pt x="12944" y="46700"/>
                    <a:pt x="12743" y="47134"/>
                  </a:cubicBezTo>
                  <a:cubicBezTo>
                    <a:pt x="12543" y="47568"/>
                    <a:pt x="10308" y="49302"/>
                    <a:pt x="10208" y="49502"/>
                  </a:cubicBezTo>
                  <a:cubicBezTo>
                    <a:pt x="10075" y="49736"/>
                    <a:pt x="10308" y="51637"/>
                    <a:pt x="10475" y="52338"/>
                  </a:cubicBezTo>
                  <a:cubicBezTo>
                    <a:pt x="10642" y="53038"/>
                    <a:pt x="9508" y="53705"/>
                    <a:pt x="9541" y="54072"/>
                  </a:cubicBezTo>
                  <a:cubicBezTo>
                    <a:pt x="9574" y="55106"/>
                    <a:pt x="9508" y="56107"/>
                    <a:pt x="9274" y="57108"/>
                  </a:cubicBezTo>
                  <a:cubicBezTo>
                    <a:pt x="9074" y="57642"/>
                    <a:pt x="7973" y="60477"/>
                    <a:pt x="7973" y="60477"/>
                  </a:cubicBezTo>
                  <a:cubicBezTo>
                    <a:pt x="7973" y="60477"/>
                    <a:pt x="535" y="61111"/>
                    <a:pt x="268" y="61611"/>
                  </a:cubicBezTo>
                  <a:cubicBezTo>
                    <a:pt x="1" y="62111"/>
                    <a:pt x="234" y="64647"/>
                    <a:pt x="768" y="66915"/>
                  </a:cubicBezTo>
                  <a:cubicBezTo>
                    <a:pt x="1299" y="69203"/>
                    <a:pt x="2390" y="74721"/>
                    <a:pt x="2861" y="74721"/>
                  </a:cubicBezTo>
                  <a:cubicBezTo>
                    <a:pt x="2864" y="74721"/>
                    <a:pt x="2867" y="74721"/>
                    <a:pt x="2870" y="74720"/>
                  </a:cubicBezTo>
                  <a:cubicBezTo>
                    <a:pt x="3359" y="74688"/>
                    <a:pt x="9339" y="71814"/>
                    <a:pt x="9911" y="71814"/>
                  </a:cubicBezTo>
                  <a:cubicBezTo>
                    <a:pt x="9924" y="71814"/>
                    <a:pt x="9934" y="71816"/>
                    <a:pt x="9941" y="71818"/>
                  </a:cubicBezTo>
                  <a:cubicBezTo>
                    <a:pt x="10242" y="71952"/>
                    <a:pt x="12543" y="74087"/>
                    <a:pt x="13144" y="74187"/>
                  </a:cubicBezTo>
                  <a:cubicBezTo>
                    <a:pt x="13334" y="74229"/>
                    <a:pt x="13718" y="74251"/>
                    <a:pt x="14174" y="74251"/>
                  </a:cubicBezTo>
                  <a:cubicBezTo>
                    <a:pt x="15159" y="74251"/>
                    <a:pt x="16480" y="74148"/>
                    <a:pt x="16913" y="73920"/>
                  </a:cubicBezTo>
                  <a:cubicBezTo>
                    <a:pt x="17580" y="73620"/>
                    <a:pt x="19315" y="71985"/>
                    <a:pt x="19515" y="71818"/>
                  </a:cubicBezTo>
                  <a:cubicBezTo>
                    <a:pt x="19593" y="71763"/>
                    <a:pt x="19789" y="71744"/>
                    <a:pt x="20016" y="71744"/>
                  </a:cubicBezTo>
                  <a:cubicBezTo>
                    <a:pt x="20471" y="71744"/>
                    <a:pt x="21049" y="71818"/>
                    <a:pt x="21049" y="71818"/>
                  </a:cubicBezTo>
                  <a:lnTo>
                    <a:pt x="20883" y="75454"/>
                  </a:lnTo>
                  <a:cubicBezTo>
                    <a:pt x="20516" y="75888"/>
                    <a:pt x="20149" y="76322"/>
                    <a:pt x="19748" y="76689"/>
                  </a:cubicBezTo>
                  <a:cubicBezTo>
                    <a:pt x="19415" y="76989"/>
                    <a:pt x="19582" y="79257"/>
                    <a:pt x="19648" y="79857"/>
                  </a:cubicBezTo>
                  <a:cubicBezTo>
                    <a:pt x="19682" y="80458"/>
                    <a:pt x="19648" y="85128"/>
                    <a:pt x="19648" y="85595"/>
                  </a:cubicBezTo>
                  <a:cubicBezTo>
                    <a:pt x="19648" y="86095"/>
                    <a:pt x="20015" y="87330"/>
                    <a:pt x="20282" y="87430"/>
                  </a:cubicBezTo>
                  <a:cubicBezTo>
                    <a:pt x="20549" y="87563"/>
                    <a:pt x="20182" y="88464"/>
                    <a:pt x="20115" y="88697"/>
                  </a:cubicBezTo>
                  <a:cubicBezTo>
                    <a:pt x="20082" y="89765"/>
                    <a:pt x="20082" y="90832"/>
                    <a:pt x="20115" y="91899"/>
                  </a:cubicBezTo>
                  <a:cubicBezTo>
                    <a:pt x="20182" y="92266"/>
                    <a:pt x="19215" y="95435"/>
                    <a:pt x="19048" y="95902"/>
                  </a:cubicBezTo>
                  <a:cubicBezTo>
                    <a:pt x="18881" y="96403"/>
                    <a:pt x="18381" y="98738"/>
                    <a:pt x="18447" y="99271"/>
                  </a:cubicBezTo>
                  <a:cubicBezTo>
                    <a:pt x="18514" y="99805"/>
                    <a:pt x="17580" y="100906"/>
                    <a:pt x="17580" y="101606"/>
                  </a:cubicBezTo>
                  <a:cubicBezTo>
                    <a:pt x="17580" y="102307"/>
                    <a:pt x="17313" y="107210"/>
                    <a:pt x="17380" y="107511"/>
                  </a:cubicBezTo>
                  <a:cubicBezTo>
                    <a:pt x="17413" y="107844"/>
                    <a:pt x="16646" y="109312"/>
                    <a:pt x="16613" y="109979"/>
                  </a:cubicBezTo>
                  <a:cubicBezTo>
                    <a:pt x="16546" y="110613"/>
                    <a:pt x="16646" y="112781"/>
                    <a:pt x="16946" y="113181"/>
                  </a:cubicBezTo>
                  <a:cubicBezTo>
                    <a:pt x="17213" y="113548"/>
                    <a:pt x="16713" y="114015"/>
                    <a:pt x="16713" y="114015"/>
                  </a:cubicBezTo>
                  <a:cubicBezTo>
                    <a:pt x="16713" y="114015"/>
                    <a:pt x="16713" y="115450"/>
                    <a:pt x="16780" y="116017"/>
                  </a:cubicBezTo>
                  <a:cubicBezTo>
                    <a:pt x="16913" y="116684"/>
                    <a:pt x="17213" y="117351"/>
                    <a:pt x="17647" y="117918"/>
                  </a:cubicBezTo>
                  <a:cubicBezTo>
                    <a:pt x="17914" y="118185"/>
                    <a:pt x="17513" y="119152"/>
                    <a:pt x="17380" y="119519"/>
                  </a:cubicBezTo>
                  <a:cubicBezTo>
                    <a:pt x="17213" y="119920"/>
                    <a:pt x="17647" y="121554"/>
                    <a:pt x="17647" y="121554"/>
                  </a:cubicBezTo>
                  <a:cubicBezTo>
                    <a:pt x="17247" y="121988"/>
                    <a:pt x="16913" y="122521"/>
                    <a:pt x="16646" y="123055"/>
                  </a:cubicBezTo>
                  <a:cubicBezTo>
                    <a:pt x="16346" y="123822"/>
                    <a:pt x="16279" y="126057"/>
                    <a:pt x="16346" y="126591"/>
                  </a:cubicBezTo>
                  <a:cubicBezTo>
                    <a:pt x="16379" y="127125"/>
                    <a:pt x="15245" y="127558"/>
                    <a:pt x="15145" y="127892"/>
                  </a:cubicBezTo>
                  <a:cubicBezTo>
                    <a:pt x="15045" y="128659"/>
                    <a:pt x="15078" y="129460"/>
                    <a:pt x="15178" y="130227"/>
                  </a:cubicBezTo>
                  <a:cubicBezTo>
                    <a:pt x="15312" y="130927"/>
                    <a:pt x="14978" y="131461"/>
                    <a:pt x="14978" y="131961"/>
                  </a:cubicBezTo>
                  <a:cubicBezTo>
                    <a:pt x="14978" y="132428"/>
                    <a:pt x="13878" y="133696"/>
                    <a:pt x="13711" y="134263"/>
                  </a:cubicBezTo>
                  <a:cubicBezTo>
                    <a:pt x="13544" y="134864"/>
                    <a:pt x="13944" y="136398"/>
                    <a:pt x="13878" y="136898"/>
                  </a:cubicBezTo>
                  <a:cubicBezTo>
                    <a:pt x="13844" y="137365"/>
                    <a:pt x="13277" y="140801"/>
                    <a:pt x="13244" y="141402"/>
                  </a:cubicBezTo>
                  <a:cubicBezTo>
                    <a:pt x="13177" y="142002"/>
                    <a:pt x="12310" y="144470"/>
                    <a:pt x="12643" y="145338"/>
                  </a:cubicBezTo>
                  <a:cubicBezTo>
                    <a:pt x="12977" y="146205"/>
                    <a:pt x="14311" y="146372"/>
                    <a:pt x="14478" y="146705"/>
                  </a:cubicBezTo>
                  <a:cubicBezTo>
                    <a:pt x="14645" y="147039"/>
                    <a:pt x="14745" y="148006"/>
                    <a:pt x="15178" y="148206"/>
                  </a:cubicBezTo>
                  <a:cubicBezTo>
                    <a:pt x="15612" y="148440"/>
                    <a:pt x="15879" y="149674"/>
                    <a:pt x="16213" y="150608"/>
                  </a:cubicBezTo>
                  <a:cubicBezTo>
                    <a:pt x="16613" y="152109"/>
                    <a:pt x="16913" y="153610"/>
                    <a:pt x="17046" y="155178"/>
                  </a:cubicBezTo>
                  <a:cubicBezTo>
                    <a:pt x="17113" y="156045"/>
                    <a:pt x="17480" y="160182"/>
                    <a:pt x="17547" y="160482"/>
                  </a:cubicBezTo>
                  <a:cubicBezTo>
                    <a:pt x="17614" y="160782"/>
                    <a:pt x="17313" y="161749"/>
                    <a:pt x="17147" y="161783"/>
                  </a:cubicBezTo>
                  <a:cubicBezTo>
                    <a:pt x="17013" y="161850"/>
                    <a:pt x="16880" y="162917"/>
                    <a:pt x="16880" y="163517"/>
                  </a:cubicBezTo>
                  <a:cubicBezTo>
                    <a:pt x="16880" y="164118"/>
                    <a:pt x="15412" y="167387"/>
                    <a:pt x="14711" y="168554"/>
                  </a:cubicBezTo>
                  <a:cubicBezTo>
                    <a:pt x="14011" y="169755"/>
                    <a:pt x="12376" y="173224"/>
                    <a:pt x="12210" y="173491"/>
                  </a:cubicBezTo>
                  <a:cubicBezTo>
                    <a:pt x="12043" y="173758"/>
                    <a:pt x="12010" y="175726"/>
                    <a:pt x="12210" y="176260"/>
                  </a:cubicBezTo>
                  <a:cubicBezTo>
                    <a:pt x="12440" y="176820"/>
                    <a:pt x="14888" y="178228"/>
                    <a:pt x="16201" y="178228"/>
                  </a:cubicBezTo>
                  <a:cubicBezTo>
                    <a:pt x="16216" y="178228"/>
                    <a:pt x="16231" y="178228"/>
                    <a:pt x="16246" y="178228"/>
                  </a:cubicBezTo>
                  <a:cubicBezTo>
                    <a:pt x="21450" y="177994"/>
                    <a:pt x="22851" y="175726"/>
                    <a:pt x="22917" y="175192"/>
                  </a:cubicBezTo>
                  <a:cubicBezTo>
                    <a:pt x="22951" y="174659"/>
                    <a:pt x="22917" y="171757"/>
                    <a:pt x="22917" y="171757"/>
                  </a:cubicBezTo>
                  <a:cubicBezTo>
                    <a:pt x="23951" y="171490"/>
                    <a:pt x="25186" y="170289"/>
                    <a:pt x="25252" y="169822"/>
                  </a:cubicBezTo>
                  <a:cubicBezTo>
                    <a:pt x="25286" y="169322"/>
                    <a:pt x="25086" y="167087"/>
                    <a:pt x="25019" y="166453"/>
                  </a:cubicBezTo>
                  <a:cubicBezTo>
                    <a:pt x="24885" y="164618"/>
                    <a:pt x="24885" y="162750"/>
                    <a:pt x="25019" y="160916"/>
                  </a:cubicBezTo>
                  <a:cubicBezTo>
                    <a:pt x="25252" y="158581"/>
                    <a:pt x="25386" y="151976"/>
                    <a:pt x="25386" y="151976"/>
                  </a:cubicBezTo>
                  <a:cubicBezTo>
                    <a:pt x="25386" y="151976"/>
                    <a:pt x="26220" y="151575"/>
                    <a:pt x="26653" y="151309"/>
                  </a:cubicBezTo>
                  <a:cubicBezTo>
                    <a:pt x="27054" y="151042"/>
                    <a:pt x="28488" y="150441"/>
                    <a:pt x="28655" y="150074"/>
                  </a:cubicBezTo>
                  <a:cubicBezTo>
                    <a:pt x="28822" y="149541"/>
                    <a:pt x="28721" y="148974"/>
                    <a:pt x="28455" y="148507"/>
                  </a:cubicBezTo>
                  <a:cubicBezTo>
                    <a:pt x="28154" y="148206"/>
                    <a:pt x="28221" y="147506"/>
                    <a:pt x="28154" y="147206"/>
                  </a:cubicBezTo>
                  <a:cubicBezTo>
                    <a:pt x="28121" y="146872"/>
                    <a:pt x="28555" y="145571"/>
                    <a:pt x="28721" y="144804"/>
                  </a:cubicBezTo>
                  <a:cubicBezTo>
                    <a:pt x="28888" y="144037"/>
                    <a:pt x="28922" y="142269"/>
                    <a:pt x="28755" y="141935"/>
                  </a:cubicBezTo>
                  <a:cubicBezTo>
                    <a:pt x="28588" y="141602"/>
                    <a:pt x="28221" y="141235"/>
                    <a:pt x="28221" y="141001"/>
                  </a:cubicBezTo>
                  <a:cubicBezTo>
                    <a:pt x="28221" y="140401"/>
                    <a:pt x="28321" y="139834"/>
                    <a:pt x="28555" y="139267"/>
                  </a:cubicBezTo>
                  <a:cubicBezTo>
                    <a:pt x="28822" y="138800"/>
                    <a:pt x="28888" y="137065"/>
                    <a:pt x="28755" y="136164"/>
                  </a:cubicBezTo>
                  <a:cubicBezTo>
                    <a:pt x="28655" y="135297"/>
                    <a:pt x="28388" y="134163"/>
                    <a:pt x="28388" y="133663"/>
                  </a:cubicBezTo>
                  <a:cubicBezTo>
                    <a:pt x="28388" y="133196"/>
                    <a:pt x="28721" y="131394"/>
                    <a:pt x="28721" y="131394"/>
                  </a:cubicBezTo>
                  <a:cubicBezTo>
                    <a:pt x="30022" y="130260"/>
                    <a:pt x="30556" y="127825"/>
                    <a:pt x="30723" y="127325"/>
                  </a:cubicBezTo>
                  <a:cubicBezTo>
                    <a:pt x="30890" y="126858"/>
                    <a:pt x="32457" y="125223"/>
                    <a:pt x="32357" y="124690"/>
                  </a:cubicBezTo>
                  <a:cubicBezTo>
                    <a:pt x="32224" y="124123"/>
                    <a:pt x="31924" y="121587"/>
                    <a:pt x="31857" y="120987"/>
                  </a:cubicBezTo>
                  <a:cubicBezTo>
                    <a:pt x="31790" y="120387"/>
                    <a:pt x="31924" y="117685"/>
                    <a:pt x="32057" y="117218"/>
                  </a:cubicBezTo>
                  <a:cubicBezTo>
                    <a:pt x="32224" y="116784"/>
                    <a:pt x="33858" y="115783"/>
                    <a:pt x="34292" y="115049"/>
                  </a:cubicBezTo>
                  <a:cubicBezTo>
                    <a:pt x="34726" y="114349"/>
                    <a:pt x="34292" y="109846"/>
                    <a:pt x="34292" y="109846"/>
                  </a:cubicBezTo>
                  <a:cubicBezTo>
                    <a:pt x="34692" y="109412"/>
                    <a:pt x="35093" y="108978"/>
                    <a:pt x="35426" y="108511"/>
                  </a:cubicBezTo>
                  <a:cubicBezTo>
                    <a:pt x="35827" y="107944"/>
                    <a:pt x="37561" y="104175"/>
                    <a:pt x="37828" y="103941"/>
                  </a:cubicBezTo>
                  <a:cubicBezTo>
                    <a:pt x="38028" y="103791"/>
                    <a:pt x="38810" y="103773"/>
                    <a:pt x="39259" y="103773"/>
                  </a:cubicBezTo>
                  <a:cubicBezTo>
                    <a:pt x="39408" y="103773"/>
                    <a:pt x="39521" y="103775"/>
                    <a:pt x="39563" y="103775"/>
                  </a:cubicBezTo>
                  <a:cubicBezTo>
                    <a:pt x="39729" y="103775"/>
                    <a:pt x="39663" y="106810"/>
                    <a:pt x="39729" y="107144"/>
                  </a:cubicBezTo>
                  <a:cubicBezTo>
                    <a:pt x="39763" y="107477"/>
                    <a:pt x="40030" y="112881"/>
                    <a:pt x="40130" y="113548"/>
                  </a:cubicBezTo>
                  <a:cubicBezTo>
                    <a:pt x="40230" y="114182"/>
                    <a:pt x="40797" y="116417"/>
                    <a:pt x="41164" y="116751"/>
                  </a:cubicBezTo>
                  <a:cubicBezTo>
                    <a:pt x="41531" y="117084"/>
                    <a:pt x="43132" y="117351"/>
                    <a:pt x="43332" y="117718"/>
                  </a:cubicBezTo>
                  <a:cubicBezTo>
                    <a:pt x="43565" y="118118"/>
                    <a:pt x="43565" y="120220"/>
                    <a:pt x="43565" y="120653"/>
                  </a:cubicBezTo>
                  <a:cubicBezTo>
                    <a:pt x="43565" y="121054"/>
                    <a:pt x="44399" y="124289"/>
                    <a:pt x="44399" y="124289"/>
                  </a:cubicBezTo>
                  <a:cubicBezTo>
                    <a:pt x="44399" y="124289"/>
                    <a:pt x="44066" y="126057"/>
                    <a:pt x="43899" y="127191"/>
                  </a:cubicBezTo>
                  <a:cubicBezTo>
                    <a:pt x="43732" y="128326"/>
                    <a:pt x="44733" y="130460"/>
                    <a:pt x="45367" y="131094"/>
                  </a:cubicBezTo>
                  <a:cubicBezTo>
                    <a:pt x="46000" y="131861"/>
                    <a:pt x="46534" y="132729"/>
                    <a:pt x="46934" y="133663"/>
                  </a:cubicBezTo>
                  <a:cubicBezTo>
                    <a:pt x="47035" y="133930"/>
                    <a:pt x="46701" y="134697"/>
                    <a:pt x="46401" y="134730"/>
                  </a:cubicBezTo>
                  <a:cubicBezTo>
                    <a:pt x="46067" y="134797"/>
                    <a:pt x="46000" y="136031"/>
                    <a:pt x="45967" y="136531"/>
                  </a:cubicBezTo>
                  <a:cubicBezTo>
                    <a:pt x="45934" y="136998"/>
                    <a:pt x="45867" y="137666"/>
                    <a:pt x="46301" y="138099"/>
                  </a:cubicBezTo>
                  <a:cubicBezTo>
                    <a:pt x="46734" y="138533"/>
                    <a:pt x="46701" y="139667"/>
                    <a:pt x="46801" y="140101"/>
                  </a:cubicBezTo>
                  <a:cubicBezTo>
                    <a:pt x="46868" y="140534"/>
                    <a:pt x="47435" y="142769"/>
                    <a:pt x="47768" y="142936"/>
                  </a:cubicBezTo>
                  <a:cubicBezTo>
                    <a:pt x="48102" y="143069"/>
                    <a:pt x="48169" y="144270"/>
                    <a:pt x="48169" y="144771"/>
                  </a:cubicBezTo>
                  <a:cubicBezTo>
                    <a:pt x="48169" y="145271"/>
                    <a:pt x="47268" y="145905"/>
                    <a:pt x="47001" y="146238"/>
                  </a:cubicBezTo>
                  <a:cubicBezTo>
                    <a:pt x="46701" y="146572"/>
                    <a:pt x="46868" y="147539"/>
                    <a:pt x="47035" y="148407"/>
                  </a:cubicBezTo>
                  <a:cubicBezTo>
                    <a:pt x="47201" y="149274"/>
                    <a:pt x="49003" y="150842"/>
                    <a:pt x="49169" y="150842"/>
                  </a:cubicBezTo>
                  <a:cubicBezTo>
                    <a:pt x="49303" y="150842"/>
                    <a:pt x="49570" y="155578"/>
                    <a:pt x="49803" y="158447"/>
                  </a:cubicBezTo>
                  <a:cubicBezTo>
                    <a:pt x="50037" y="161316"/>
                    <a:pt x="49803" y="166486"/>
                    <a:pt x="49803" y="166486"/>
                  </a:cubicBezTo>
                  <a:cubicBezTo>
                    <a:pt x="49036" y="167554"/>
                    <a:pt x="49036" y="169555"/>
                    <a:pt x="49203" y="170122"/>
                  </a:cubicBezTo>
                  <a:cubicBezTo>
                    <a:pt x="49370" y="170656"/>
                    <a:pt x="51104" y="171857"/>
                    <a:pt x="51371" y="172324"/>
                  </a:cubicBezTo>
                  <a:cubicBezTo>
                    <a:pt x="51638" y="172824"/>
                    <a:pt x="51771" y="174659"/>
                    <a:pt x="51971" y="175759"/>
                  </a:cubicBezTo>
                  <a:cubicBezTo>
                    <a:pt x="52172" y="176827"/>
                    <a:pt x="55007" y="178895"/>
                    <a:pt x="57776" y="178895"/>
                  </a:cubicBezTo>
                  <a:cubicBezTo>
                    <a:pt x="60544" y="178895"/>
                    <a:pt x="62012" y="177561"/>
                    <a:pt x="62379" y="177060"/>
                  </a:cubicBezTo>
                  <a:cubicBezTo>
                    <a:pt x="62779" y="176560"/>
                    <a:pt x="62546" y="174025"/>
                    <a:pt x="62212" y="173191"/>
                  </a:cubicBezTo>
                  <a:cubicBezTo>
                    <a:pt x="61912" y="172390"/>
                    <a:pt x="60177" y="169455"/>
                    <a:pt x="59143" y="167554"/>
                  </a:cubicBezTo>
                  <a:cubicBezTo>
                    <a:pt x="58276" y="165986"/>
                    <a:pt x="57809" y="164251"/>
                    <a:pt x="57776" y="162450"/>
                  </a:cubicBezTo>
                  <a:cubicBezTo>
                    <a:pt x="57842" y="161483"/>
                    <a:pt x="58443" y="157313"/>
                    <a:pt x="58443" y="156546"/>
                  </a:cubicBezTo>
                  <a:lnTo>
                    <a:pt x="58443" y="151042"/>
                  </a:lnTo>
                  <a:cubicBezTo>
                    <a:pt x="59010" y="150842"/>
                    <a:pt x="59577" y="150608"/>
                    <a:pt x="60111" y="150275"/>
                  </a:cubicBezTo>
                  <a:cubicBezTo>
                    <a:pt x="60477" y="149974"/>
                    <a:pt x="61979" y="148373"/>
                    <a:pt x="62045" y="147473"/>
                  </a:cubicBezTo>
                  <a:cubicBezTo>
                    <a:pt x="62112" y="146539"/>
                    <a:pt x="62979" y="145037"/>
                    <a:pt x="62979" y="144470"/>
                  </a:cubicBezTo>
                  <a:cubicBezTo>
                    <a:pt x="62913" y="143370"/>
                    <a:pt x="62546" y="142269"/>
                    <a:pt x="61945" y="141335"/>
                  </a:cubicBezTo>
                  <a:cubicBezTo>
                    <a:pt x="61178" y="140301"/>
                    <a:pt x="59677" y="139500"/>
                    <a:pt x="59543" y="139000"/>
                  </a:cubicBezTo>
                  <a:cubicBezTo>
                    <a:pt x="59443" y="138499"/>
                    <a:pt x="59043" y="137432"/>
                    <a:pt x="59143" y="136998"/>
                  </a:cubicBezTo>
                  <a:cubicBezTo>
                    <a:pt x="59210" y="136565"/>
                    <a:pt x="59443" y="134663"/>
                    <a:pt x="59443" y="134230"/>
                  </a:cubicBezTo>
                  <a:cubicBezTo>
                    <a:pt x="59443" y="133796"/>
                    <a:pt x="58710" y="132862"/>
                    <a:pt x="58376" y="132095"/>
                  </a:cubicBezTo>
                  <a:cubicBezTo>
                    <a:pt x="58042" y="131361"/>
                    <a:pt x="58409" y="129360"/>
                    <a:pt x="58409" y="128326"/>
                  </a:cubicBezTo>
                  <a:cubicBezTo>
                    <a:pt x="58409" y="127291"/>
                    <a:pt x="57675" y="124389"/>
                    <a:pt x="57342" y="123589"/>
                  </a:cubicBezTo>
                  <a:cubicBezTo>
                    <a:pt x="57008" y="122788"/>
                    <a:pt x="57008" y="118218"/>
                    <a:pt x="57008" y="118218"/>
                  </a:cubicBezTo>
                  <a:cubicBezTo>
                    <a:pt x="57008" y="118218"/>
                    <a:pt x="59010" y="116917"/>
                    <a:pt x="59944" y="115850"/>
                  </a:cubicBezTo>
                  <a:cubicBezTo>
                    <a:pt x="60844" y="114749"/>
                    <a:pt x="60544" y="114215"/>
                    <a:pt x="60211" y="113348"/>
                  </a:cubicBezTo>
                  <a:cubicBezTo>
                    <a:pt x="59877" y="112447"/>
                    <a:pt x="60578" y="111880"/>
                    <a:pt x="60811" y="110846"/>
                  </a:cubicBezTo>
                  <a:cubicBezTo>
                    <a:pt x="61011" y="109779"/>
                    <a:pt x="59877" y="108812"/>
                    <a:pt x="59777" y="108378"/>
                  </a:cubicBezTo>
                  <a:cubicBezTo>
                    <a:pt x="59577" y="107744"/>
                    <a:pt x="59577" y="107077"/>
                    <a:pt x="59810" y="106443"/>
                  </a:cubicBezTo>
                  <a:cubicBezTo>
                    <a:pt x="60144" y="105609"/>
                    <a:pt x="59410" y="103174"/>
                    <a:pt x="59076" y="102540"/>
                  </a:cubicBezTo>
                  <a:cubicBezTo>
                    <a:pt x="58710" y="101873"/>
                    <a:pt x="59477" y="101606"/>
                    <a:pt x="59710" y="101139"/>
                  </a:cubicBezTo>
                  <a:cubicBezTo>
                    <a:pt x="59944" y="100639"/>
                    <a:pt x="59610" y="99405"/>
                    <a:pt x="59343" y="98838"/>
                  </a:cubicBezTo>
                  <a:cubicBezTo>
                    <a:pt x="59076" y="98304"/>
                    <a:pt x="59177" y="96403"/>
                    <a:pt x="59076" y="95202"/>
                  </a:cubicBezTo>
                  <a:cubicBezTo>
                    <a:pt x="58943" y="94234"/>
                    <a:pt x="59043" y="93267"/>
                    <a:pt x="59277" y="92333"/>
                  </a:cubicBezTo>
                  <a:cubicBezTo>
                    <a:pt x="59510" y="91633"/>
                    <a:pt x="59177" y="89231"/>
                    <a:pt x="58943" y="89031"/>
                  </a:cubicBezTo>
                  <a:cubicBezTo>
                    <a:pt x="58743" y="88797"/>
                    <a:pt x="58543" y="87296"/>
                    <a:pt x="58676" y="86963"/>
                  </a:cubicBezTo>
                  <a:cubicBezTo>
                    <a:pt x="58843" y="86629"/>
                    <a:pt x="59243" y="84728"/>
                    <a:pt x="59076" y="84061"/>
                  </a:cubicBezTo>
                  <a:cubicBezTo>
                    <a:pt x="58910" y="83360"/>
                    <a:pt x="58409" y="81392"/>
                    <a:pt x="58142" y="80625"/>
                  </a:cubicBezTo>
                  <a:cubicBezTo>
                    <a:pt x="57876" y="79857"/>
                    <a:pt x="58476" y="79057"/>
                    <a:pt x="58810" y="78623"/>
                  </a:cubicBezTo>
                  <a:cubicBezTo>
                    <a:pt x="59110" y="78190"/>
                    <a:pt x="58843" y="77389"/>
                    <a:pt x="58676" y="76989"/>
                  </a:cubicBezTo>
                  <a:cubicBezTo>
                    <a:pt x="58509" y="76622"/>
                    <a:pt x="57075" y="74954"/>
                    <a:pt x="57208" y="74454"/>
                  </a:cubicBezTo>
                  <a:cubicBezTo>
                    <a:pt x="57372" y="73963"/>
                    <a:pt x="56958" y="69879"/>
                    <a:pt x="57068" y="69879"/>
                  </a:cubicBezTo>
                  <a:cubicBezTo>
                    <a:pt x="57070" y="69879"/>
                    <a:pt x="57072" y="69880"/>
                    <a:pt x="57075" y="69884"/>
                  </a:cubicBezTo>
                  <a:cubicBezTo>
                    <a:pt x="57169" y="70040"/>
                    <a:pt x="59463" y="71370"/>
                    <a:pt x="60105" y="71370"/>
                  </a:cubicBezTo>
                  <a:cubicBezTo>
                    <a:pt x="60148" y="71370"/>
                    <a:pt x="60184" y="71364"/>
                    <a:pt x="60211" y="71351"/>
                  </a:cubicBezTo>
                  <a:cubicBezTo>
                    <a:pt x="60268" y="71325"/>
                    <a:pt x="60339" y="71314"/>
                    <a:pt x="60422" y="71314"/>
                  </a:cubicBezTo>
                  <a:cubicBezTo>
                    <a:pt x="60794" y="71314"/>
                    <a:pt x="61381" y="71535"/>
                    <a:pt x="61761" y="71535"/>
                  </a:cubicBezTo>
                  <a:cubicBezTo>
                    <a:pt x="61935" y="71535"/>
                    <a:pt x="62066" y="71489"/>
                    <a:pt x="62112" y="71351"/>
                  </a:cubicBezTo>
                  <a:cubicBezTo>
                    <a:pt x="62279" y="70851"/>
                    <a:pt x="64881" y="70384"/>
                    <a:pt x="65481" y="69950"/>
                  </a:cubicBezTo>
                  <a:cubicBezTo>
                    <a:pt x="66081" y="69517"/>
                    <a:pt x="66649" y="69350"/>
                    <a:pt x="66649" y="68616"/>
                  </a:cubicBezTo>
                  <a:cubicBezTo>
                    <a:pt x="66649" y="67916"/>
                    <a:pt x="66615" y="66581"/>
                    <a:pt x="66548" y="65914"/>
                  </a:cubicBezTo>
                  <a:cubicBezTo>
                    <a:pt x="66515" y="65280"/>
                    <a:pt x="67216" y="65214"/>
                    <a:pt x="67316" y="64913"/>
                  </a:cubicBezTo>
                  <a:cubicBezTo>
                    <a:pt x="67416" y="64580"/>
                    <a:pt x="67683" y="63613"/>
                    <a:pt x="67416" y="63279"/>
                  </a:cubicBezTo>
                  <a:cubicBezTo>
                    <a:pt x="67149" y="62945"/>
                    <a:pt x="67049" y="61645"/>
                    <a:pt x="67049" y="61644"/>
                  </a:cubicBezTo>
                  <a:lnTo>
                    <a:pt x="67049" y="61644"/>
                  </a:lnTo>
                  <a:cubicBezTo>
                    <a:pt x="67049" y="61644"/>
                    <a:pt x="67642" y="61793"/>
                    <a:pt x="68166" y="61793"/>
                  </a:cubicBezTo>
                  <a:cubicBezTo>
                    <a:pt x="68428" y="61793"/>
                    <a:pt x="68672" y="61756"/>
                    <a:pt x="68817" y="61644"/>
                  </a:cubicBezTo>
                  <a:cubicBezTo>
                    <a:pt x="69250" y="61311"/>
                    <a:pt x="70018" y="59810"/>
                    <a:pt x="70018" y="59810"/>
                  </a:cubicBezTo>
                  <a:cubicBezTo>
                    <a:pt x="70018" y="59810"/>
                    <a:pt x="71085" y="59825"/>
                    <a:pt x="72083" y="59825"/>
                  </a:cubicBezTo>
                  <a:cubicBezTo>
                    <a:pt x="72582" y="59825"/>
                    <a:pt x="73064" y="59821"/>
                    <a:pt x="73387" y="59810"/>
                  </a:cubicBezTo>
                  <a:cubicBezTo>
                    <a:pt x="75155" y="59776"/>
                    <a:pt x="74421" y="57708"/>
                    <a:pt x="74421" y="57708"/>
                  </a:cubicBezTo>
                  <a:cubicBezTo>
                    <a:pt x="74421" y="57708"/>
                    <a:pt x="81693" y="56541"/>
                    <a:pt x="81859" y="56374"/>
                  </a:cubicBezTo>
                  <a:cubicBezTo>
                    <a:pt x="82060" y="55940"/>
                    <a:pt x="82226" y="55507"/>
                    <a:pt x="82326" y="55040"/>
                  </a:cubicBezTo>
                  <a:cubicBezTo>
                    <a:pt x="82593" y="54973"/>
                    <a:pt x="82827" y="54940"/>
                    <a:pt x="83094" y="54906"/>
                  </a:cubicBezTo>
                  <a:cubicBezTo>
                    <a:pt x="83327" y="54906"/>
                    <a:pt x="83194" y="55940"/>
                    <a:pt x="83260" y="56808"/>
                  </a:cubicBezTo>
                  <a:cubicBezTo>
                    <a:pt x="83316" y="57524"/>
                    <a:pt x="83393" y="57694"/>
                    <a:pt x="83532" y="57694"/>
                  </a:cubicBezTo>
                  <a:cubicBezTo>
                    <a:pt x="83561" y="57694"/>
                    <a:pt x="83592" y="57687"/>
                    <a:pt x="83627" y="57675"/>
                  </a:cubicBezTo>
                  <a:cubicBezTo>
                    <a:pt x="83861" y="57642"/>
                    <a:pt x="83861" y="54206"/>
                    <a:pt x="83861" y="54206"/>
                  </a:cubicBezTo>
                  <a:lnTo>
                    <a:pt x="86763" y="53872"/>
                  </a:lnTo>
                  <a:lnTo>
                    <a:pt x="87030" y="55040"/>
                  </a:lnTo>
                  <a:cubicBezTo>
                    <a:pt x="87030" y="55040"/>
                    <a:pt x="87415" y="55099"/>
                    <a:pt x="87692" y="55099"/>
                  </a:cubicBezTo>
                  <a:cubicBezTo>
                    <a:pt x="87830" y="55099"/>
                    <a:pt x="87942" y="55084"/>
                    <a:pt x="87964" y="55040"/>
                  </a:cubicBezTo>
                  <a:cubicBezTo>
                    <a:pt x="87897" y="54539"/>
                    <a:pt x="87797" y="54039"/>
                    <a:pt x="87630" y="53572"/>
                  </a:cubicBezTo>
                  <a:cubicBezTo>
                    <a:pt x="87630" y="53572"/>
                    <a:pt x="105109" y="51571"/>
                    <a:pt x="105309" y="51437"/>
                  </a:cubicBezTo>
                  <a:cubicBezTo>
                    <a:pt x="105543" y="51337"/>
                    <a:pt x="105476" y="49736"/>
                    <a:pt x="105376" y="49502"/>
                  </a:cubicBezTo>
                  <a:cubicBezTo>
                    <a:pt x="105372" y="49494"/>
                    <a:pt x="105333" y="49489"/>
                    <a:pt x="105262" y="49489"/>
                  </a:cubicBezTo>
                  <a:cubicBezTo>
                    <a:pt x="103730" y="49489"/>
                    <a:pt x="87363" y="51471"/>
                    <a:pt x="87363" y="51471"/>
                  </a:cubicBezTo>
                  <a:cubicBezTo>
                    <a:pt x="87363" y="51471"/>
                    <a:pt x="86663" y="46700"/>
                    <a:pt x="86663" y="46200"/>
                  </a:cubicBezTo>
                  <a:cubicBezTo>
                    <a:pt x="86663" y="45700"/>
                    <a:pt x="85996" y="45766"/>
                    <a:pt x="85796" y="45700"/>
                  </a:cubicBezTo>
                  <a:cubicBezTo>
                    <a:pt x="85794" y="45699"/>
                    <a:pt x="85793" y="45699"/>
                    <a:pt x="85791" y="45699"/>
                  </a:cubicBezTo>
                  <a:cubicBezTo>
                    <a:pt x="85523" y="45699"/>
                    <a:pt x="82226" y="51304"/>
                    <a:pt x="82226" y="51304"/>
                  </a:cubicBezTo>
                  <a:lnTo>
                    <a:pt x="81826" y="51404"/>
                  </a:lnTo>
                  <a:cubicBezTo>
                    <a:pt x="81626" y="51137"/>
                    <a:pt x="81326" y="50937"/>
                    <a:pt x="80992" y="50903"/>
                  </a:cubicBezTo>
                  <a:cubicBezTo>
                    <a:pt x="80525" y="50903"/>
                    <a:pt x="68517" y="52171"/>
                    <a:pt x="68517" y="52171"/>
                  </a:cubicBezTo>
                  <a:cubicBezTo>
                    <a:pt x="68283" y="51837"/>
                    <a:pt x="67983" y="51604"/>
                    <a:pt x="67649" y="51404"/>
                  </a:cubicBezTo>
                  <a:cubicBezTo>
                    <a:pt x="67592" y="51380"/>
                    <a:pt x="67517" y="51370"/>
                    <a:pt x="67431" y="51370"/>
                  </a:cubicBezTo>
                  <a:cubicBezTo>
                    <a:pt x="66913" y="51370"/>
                    <a:pt x="65981" y="51737"/>
                    <a:pt x="65981" y="51737"/>
                  </a:cubicBezTo>
                  <a:cubicBezTo>
                    <a:pt x="65694" y="51409"/>
                    <a:pt x="65091" y="51346"/>
                    <a:pt x="64669" y="51346"/>
                  </a:cubicBezTo>
                  <a:cubicBezTo>
                    <a:pt x="64406" y="51346"/>
                    <a:pt x="64213" y="51370"/>
                    <a:pt x="64213" y="51370"/>
                  </a:cubicBezTo>
                  <a:cubicBezTo>
                    <a:pt x="63980" y="50803"/>
                    <a:pt x="62946" y="50436"/>
                    <a:pt x="62946" y="50436"/>
                  </a:cubicBezTo>
                  <a:cubicBezTo>
                    <a:pt x="62946" y="50003"/>
                    <a:pt x="61311" y="48635"/>
                    <a:pt x="61345" y="48268"/>
                  </a:cubicBezTo>
                  <a:cubicBezTo>
                    <a:pt x="61345" y="47901"/>
                    <a:pt x="61145" y="46734"/>
                    <a:pt x="61311" y="46100"/>
                  </a:cubicBezTo>
                  <a:cubicBezTo>
                    <a:pt x="61478" y="45433"/>
                    <a:pt x="60678" y="44465"/>
                    <a:pt x="60611" y="44032"/>
                  </a:cubicBezTo>
                  <a:cubicBezTo>
                    <a:pt x="60544" y="43598"/>
                    <a:pt x="60511" y="41063"/>
                    <a:pt x="60010" y="39762"/>
                  </a:cubicBezTo>
                  <a:cubicBezTo>
                    <a:pt x="59543" y="38461"/>
                    <a:pt x="57642" y="35459"/>
                    <a:pt x="57409" y="35125"/>
                  </a:cubicBezTo>
                  <a:cubicBezTo>
                    <a:pt x="57175" y="34825"/>
                    <a:pt x="57742" y="32424"/>
                    <a:pt x="57409" y="32090"/>
                  </a:cubicBezTo>
                  <a:cubicBezTo>
                    <a:pt x="57075" y="31756"/>
                    <a:pt x="54306" y="30856"/>
                    <a:pt x="54306" y="30856"/>
                  </a:cubicBezTo>
                  <a:cubicBezTo>
                    <a:pt x="54006" y="30422"/>
                    <a:pt x="53606" y="30055"/>
                    <a:pt x="53139" y="29755"/>
                  </a:cubicBezTo>
                  <a:cubicBezTo>
                    <a:pt x="52472" y="29455"/>
                    <a:pt x="47935" y="27754"/>
                    <a:pt x="47602" y="27720"/>
                  </a:cubicBezTo>
                  <a:cubicBezTo>
                    <a:pt x="47588" y="27718"/>
                    <a:pt x="47574" y="27716"/>
                    <a:pt x="47559" y="27716"/>
                  </a:cubicBezTo>
                  <a:cubicBezTo>
                    <a:pt x="47187" y="27716"/>
                    <a:pt x="46223" y="28461"/>
                    <a:pt x="45967" y="28621"/>
                  </a:cubicBezTo>
                  <a:cubicBezTo>
                    <a:pt x="45757" y="28752"/>
                    <a:pt x="45485" y="29111"/>
                    <a:pt x="45265" y="29111"/>
                  </a:cubicBezTo>
                  <a:cubicBezTo>
                    <a:pt x="45205" y="29111"/>
                    <a:pt x="45149" y="29085"/>
                    <a:pt x="45100" y="29021"/>
                  </a:cubicBezTo>
                  <a:cubicBezTo>
                    <a:pt x="44866" y="28387"/>
                    <a:pt x="44666" y="27720"/>
                    <a:pt x="44566" y="27053"/>
                  </a:cubicBezTo>
                  <a:cubicBezTo>
                    <a:pt x="44399" y="26553"/>
                    <a:pt x="44199" y="26052"/>
                    <a:pt x="43966" y="25585"/>
                  </a:cubicBezTo>
                  <a:cubicBezTo>
                    <a:pt x="44533" y="24218"/>
                    <a:pt x="44933" y="22783"/>
                    <a:pt x="45200" y="21316"/>
                  </a:cubicBezTo>
                  <a:cubicBezTo>
                    <a:pt x="46734" y="21182"/>
                    <a:pt x="47235" y="18714"/>
                    <a:pt x="47235" y="18714"/>
                  </a:cubicBezTo>
                  <a:cubicBezTo>
                    <a:pt x="47235" y="18714"/>
                    <a:pt x="49003" y="16546"/>
                    <a:pt x="49169" y="16379"/>
                  </a:cubicBezTo>
                  <a:cubicBezTo>
                    <a:pt x="49336" y="16212"/>
                    <a:pt x="50370" y="15778"/>
                    <a:pt x="50437" y="15511"/>
                  </a:cubicBezTo>
                  <a:cubicBezTo>
                    <a:pt x="50470" y="15245"/>
                    <a:pt x="50003" y="13977"/>
                    <a:pt x="50037" y="13610"/>
                  </a:cubicBezTo>
                  <a:cubicBezTo>
                    <a:pt x="50070" y="13210"/>
                    <a:pt x="49136" y="7539"/>
                    <a:pt x="48302" y="5404"/>
                  </a:cubicBezTo>
                  <a:cubicBezTo>
                    <a:pt x="47502" y="3303"/>
                    <a:pt x="44499" y="0"/>
                    <a:pt x="38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grpSp>
        <p:nvGrpSpPr>
          <p:cNvPr id="610" name="Google Shape;610;p46"/>
          <p:cNvGrpSpPr/>
          <p:nvPr/>
        </p:nvGrpSpPr>
        <p:grpSpPr>
          <a:xfrm>
            <a:off x="1635367" y="539502"/>
            <a:ext cx="5714776" cy="371133"/>
            <a:chOff x="1635367" y="539502"/>
            <a:chExt cx="5714776" cy="371133"/>
          </a:xfrm>
        </p:grpSpPr>
        <p:grpSp>
          <p:nvGrpSpPr>
            <p:cNvPr id="611" name="Google Shape;611;p46"/>
            <p:cNvGrpSpPr/>
            <p:nvPr/>
          </p:nvGrpSpPr>
          <p:grpSpPr>
            <a:xfrm>
              <a:off x="6655178" y="646564"/>
              <a:ext cx="694965" cy="264071"/>
              <a:chOff x="6661853" y="2422752"/>
              <a:chExt cx="694965" cy="264071"/>
            </a:xfrm>
          </p:grpSpPr>
          <p:sp>
            <p:nvSpPr>
              <p:cNvPr id="612" name="Google Shape;612;p46"/>
              <p:cNvSpPr/>
              <p:nvPr/>
            </p:nvSpPr>
            <p:spPr>
              <a:xfrm>
                <a:off x="6884792" y="242275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6"/>
              <p:cNvSpPr/>
              <p:nvPr/>
            </p:nvSpPr>
            <p:spPr>
              <a:xfrm>
                <a:off x="6661853" y="2601778"/>
                <a:ext cx="273001" cy="85044"/>
              </a:xfrm>
              <a:custGeom>
                <a:rect b="b" l="l" r="r" t="t"/>
                <a:pathLst>
                  <a:path extrusionOk="0" h="2551" w="8189">
                    <a:moveTo>
                      <a:pt x="4043" y="2550"/>
                    </a:moveTo>
                    <a:cubicBezTo>
                      <a:pt x="4043" y="2550"/>
                      <a:pt x="3027" y="892"/>
                      <a:pt x="2156" y="788"/>
                    </a:cubicBezTo>
                    <a:cubicBezTo>
                      <a:pt x="1431" y="643"/>
                      <a:pt x="705" y="477"/>
                      <a:pt x="1" y="270"/>
                    </a:cubicBezTo>
                    <a:cubicBezTo>
                      <a:pt x="1" y="270"/>
                      <a:pt x="2302" y="208"/>
                      <a:pt x="2675" y="291"/>
                    </a:cubicBezTo>
                    <a:cubicBezTo>
                      <a:pt x="3048" y="394"/>
                      <a:pt x="4126" y="1783"/>
                      <a:pt x="4292" y="1742"/>
                    </a:cubicBezTo>
                    <a:cubicBezTo>
                      <a:pt x="4437" y="1721"/>
                      <a:pt x="5929" y="228"/>
                      <a:pt x="6302" y="104"/>
                    </a:cubicBezTo>
                    <a:cubicBezTo>
                      <a:pt x="6675" y="0"/>
                      <a:pt x="8189" y="291"/>
                      <a:pt x="8189" y="291"/>
                    </a:cubicBezTo>
                    <a:cubicBezTo>
                      <a:pt x="8189" y="291"/>
                      <a:pt x="6364" y="726"/>
                      <a:pt x="6012" y="995"/>
                    </a:cubicBezTo>
                    <a:cubicBezTo>
                      <a:pt x="5660" y="1265"/>
                      <a:pt x="4395" y="2550"/>
                      <a:pt x="4043" y="2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 name="Google Shape;614;p46"/>
            <p:cNvSpPr/>
            <p:nvPr/>
          </p:nvSpPr>
          <p:spPr>
            <a:xfrm>
              <a:off x="1635367" y="539502"/>
              <a:ext cx="472026" cy="179022"/>
            </a:xfrm>
            <a:custGeom>
              <a:rect b="b" l="l" r="r" t="t"/>
              <a:pathLst>
                <a:path extrusionOk="0" h="5370" w="14159">
                  <a:moveTo>
                    <a:pt x="6260" y="5245"/>
                  </a:moveTo>
                  <a:cubicBezTo>
                    <a:pt x="6260" y="5245"/>
                    <a:pt x="5017" y="2073"/>
                    <a:pt x="3566" y="1597"/>
                  </a:cubicBezTo>
                  <a:cubicBezTo>
                    <a:pt x="2343" y="1141"/>
                    <a:pt x="1140" y="602"/>
                    <a:pt x="0" y="1"/>
                  </a:cubicBezTo>
                  <a:cubicBezTo>
                    <a:pt x="0" y="1"/>
                    <a:pt x="3980" y="622"/>
                    <a:pt x="4602" y="913"/>
                  </a:cubicBezTo>
                  <a:cubicBezTo>
                    <a:pt x="5224" y="1182"/>
                    <a:pt x="6675" y="3939"/>
                    <a:pt x="6924" y="3939"/>
                  </a:cubicBezTo>
                  <a:cubicBezTo>
                    <a:pt x="7193" y="3939"/>
                    <a:pt x="10240" y="1804"/>
                    <a:pt x="10924" y="1721"/>
                  </a:cubicBezTo>
                  <a:cubicBezTo>
                    <a:pt x="11608" y="1659"/>
                    <a:pt x="14158" y="2633"/>
                    <a:pt x="14158" y="2633"/>
                  </a:cubicBezTo>
                  <a:cubicBezTo>
                    <a:pt x="14158" y="2633"/>
                    <a:pt x="10862" y="2840"/>
                    <a:pt x="10157" y="3172"/>
                  </a:cubicBezTo>
                  <a:cubicBezTo>
                    <a:pt x="9473" y="3524"/>
                    <a:pt x="6882" y="5369"/>
                    <a:pt x="6260" y="5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15" name="Google Shape;615;p46"/>
          <p:cNvCxnSpPr>
            <a:stCxn id="616" idx="2"/>
            <a:endCxn id="617" idx="0"/>
          </p:cNvCxnSpPr>
          <p:nvPr/>
        </p:nvCxnSpPr>
        <p:spPr>
          <a:xfrm>
            <a:off x="2606465" y="3403667"/>
            <a:ext cx="0" cy="345000"/>
          </a:xfrm>
          <a:prstGeom prst="straightConnector1">
            <a:avLst/>
          </a:prstGeom>
          <a:noFill/>
          <a:ln cap="flat" cmpd="sng" w="19050">
            <a:solidFill>
              <a:schemeClr val="dk1"/>
            </a:solidFill>
            <a:prstDash val="solid"/>
            <a:round/>
            <a:headEnd len="med" w="med" type="none"/>
            <a:tailEnd len="med" w="med" type="none"/>
          </a:ln>
        </p:spPr>
      </p:cxnSp>
      <p:sp>
        <p:nvSpPr>
          <p:cNvPr id="618" name="Google Shape;618;p46"/>
          <p:cNvSpPr txBox="1"/>
          <p:nvPr>
            <p:ph type="title"/>
          </p:nvPr>
        </p:nvSpPr>
        <p:spPr>
          <a:xfrm>
            <a:off x="713225" y="539500"/>
            <a:ext cx="7717500" cy="47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WAR TIMELINE</a:t>
            </a:r>
            <a:endParaRPr/>
          </a:p>
        </p:txBody>
      </p:sp>
      <p:sp>
        <p:nvSpPr>
          <p:cNvPr id="619" name="Google Shape;619;p46"/>
          <p:cNvSpPr/>
          <p:nvPr/>
        </p:nvSpPr>
        <p:spPr>
          <a:xfrm>
            <a:off x="1635334" y="2066729"/>
            <a:ext cx="1942200" cy="5952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 sz="3000">
                <a:solidFill>
                  <a:schemeClr val="accent6"/>
                </a:solidFill>
                <a:latin typeface="Do Hyeon"/>
                <a:ea typeface="Do Hyeon"/>
                <a:cs typeface="Do Hyeon"/>
                <a:sym typeface="Do Hyeon"/>
              </a:rPr>
              <a:t>1950</a:t>
            </a:r>
            <a:endParaRPr>
              <a:latin typeface="Do Hyeon"/>
              <a:ea typeface="Do Hyeon"/>
              <a:cs typeface="Do Hyeon"/>
              <a:sym typeface="Do Hyeon"/>
            </a:endParaRPr>
          </a:p>
        </p:txBody>
      </p:sp>
      <p:sp>
        <p:nvSpPr>
          <p:cNvPr id="620" name="Google Shape;620;p46"/>
          <p:cNvSpPr/>
          <p:nvPr/>
        </p:nvSpPr>
        <p:spPr>
          <a:xfrm>
            <a:off x="1635325" y="1225789"/>
            <a:ext cx="1942200" cy="5952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 sz="3000">
                <a:solidFill>
                  <a:schemeClr val="accent6"/>
                </a:solidFill>
                <a:latin typeface="Do Hyeon"/>
                <a:ea typeface="Do Hyeon"/>
                <a:cs typeface="Do Hyeon"/>
                <a:sym typeface="Do Hyeon"/>
              </a:rPr>
              <a:t>1945</a:t>
            </a:r>
            <a:endParaRPr>
              <a:latin typeface="Do Hyeon"/>
              <a:ea typeface="Do Hyeon"/>
              <a:cs typeface="Do Hyeon"/>
              <a:sym typeface="Do Hyeon"/>
            </a:endParaRPr>
          </a:p>
        </p:txBody>
      </p:sp>
      <p:sp>
        <p:nvSpPr>
          <p:cNvPr id="616" name="Google Shape;616;p46"/>
          <p:cNvSpPr/>
          <p:nvPr/>
        </p:nvSpPr>
        <p:spPr>
          <a:xfrm>
            <a:off x="1635365" y="2907669"/>
            <a:ext cx="1942200" cy="5952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 sz="3000">
                <a:solidFill>
                  <a:schemeClr val="accent6"/>
                </a:solidFill>
                <a:latin typeface="Do Hyeon"/>
                <a:ea typeface="Do Hyeon"/>
                <a:cs typeface="Do Hyeon"/>
                <a:sym typeface="Do Hyeon"/>
              </a:rPr>
              <a:t>1951</a:t>
            </a:r>
            <a:endParaRPr>
              <a:latin typeface="Do Hyeon"/>
              <a:ea typeface="Do Hyeon"/>
              <a:cs typeface="Do Hyeon"/>
              <a:sym typeface="Do Hyeon"/>
            </a:endParaRPr>
          </a:p>
        </p:txBody>
      </p:sp>
      <p:sp>
        <p:nvSpPr>
          <p:cNvPr id="617" name="Google Shape;617;p46"/>
          <p:cNvSpPr/>
          <p:nvPr/>
        </p:nvSpPr>
        <p:spPr>
          <a:xfrm>
            <a:off x="1635334" y="3748609"/>
            <a:ext cx="1942200" cy="595200"/>
          </a:xfrm>
          <a:prstGeom prst="ribbon2">
            <a:avLst>
              <a:gd fmla="val 16667"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 sz="3000">
                <a:solidFill>
                  <a:schemeClr val="accent6"/>
                </a:solidFill>
                <a:latin typeface="Do Hyeon"/>
                <a:ea typeface="Do Hyeon"/>
                <a:cs typeface="Do Hyeon"/>
                <a:sym typeface="Do Hyeon"/>
              </a:rPr>
              <a:t>1953</a:t>
            </a:r>
            <a:endParaRPr>
              <a:latin typeface="Do Hyeon"/>
              <a:ea typeface="Do Hyeon"/>
              <a:cs typeface="Do Hyeon"/>
              <a:sym typeface="Do Hyeon"/>
            </a:endParaRPr>
          </a:p>
        </p:txBody>
      </p:sp>
      <p:sp>
        <p:nvSpPr>
          <p:cNvPr id="621" name="Google Shape;621;p46"/>
          <p:cNvSpPr txBox="1"/>
          <p:nvPr/>
        </p:nvSpPr>
        <p:spPr>
          <a:xfrm>
            <a:off x="3842075" y="1632287"/>
            <a:ext cx="3666600" cy="296400"/>
          </a:xfrm>
          <a:prstGeom prst="rect">
            <a:avLst/>
          </a:prstGeom>
          <a:noFill/>
          <a:ln>
            <a:noFill/>
          </a:ln>
        </p:spPr>
        <p:txBody>
          <a:bodyPr anchorCtr="0" anchor="t" bIns="91425" lIns="91425" spcFirstLastPara="1" rIns="91425" wrap="square" tIns="0">
            <a:noAutofit/>
          </a:bodyPr>
          <a:lstStyle/>
          <a:p>
            <a:pPr indent="0" lvl="0" marL="0" rtl="0" algn="l">
              <a:spcBef>
                <a:spcPts val="0"/>
              </a:spcBef>
              <a:spcAft>
                <a:spcPts val="0"/>
              </a:spcAft>
              <a:buNone/>
            </a:pPr>
            <a:r>
              <a:rPr lang="en">
                <a:solidFill>
                  <a:srgbClr val="191919"/>
                </a:solidFill>
                <a:latin typeface="Roboto Condensed"/>
                <a:ea typeface="Roboto Condensed"/>
                <a:cs typeface="Roboto Condensed"/>
                <a:sym typeface="Roboto Condensed"/>
              </a:rPr>
              <a:t>Venus is the second planet from the Sun</a:t>
            </a:r>
            <a:endParaRPr>
              <a:solidFill>
                <a:srgbClr val="191919"/>
              </a:solidFill>
              <a:latin typeface="Roboto Condensed"/>
              <a:ea typeface="Roboto Condensed"/>
              <a:cs typeface="Roboto Condensed"/>
              <a:sym typeface="Roboto Condensed"/>
            </a:endParaRPr>
          </a:p>
        </p:txBody>
      </p:sp>
      <p:sp>
        <p:nvSpPr>
          <p:cNvPr id="622" name="Google Shape;622;p46"/>
          <p:cNvSpPr txBox="1"/>
          <p:nvPr/>
        </p:nvSpPr>
        <p:spPr>
          <a:xfrm>
            <a:off x="3842075" y="1225789"/>
            <a:ext cx="3666600" cy="363000"/>
          </a:xfrm>
          <a:prstGeom prst="rect">
            <a:avLst/>
          </a:prstGeom>
          <a:noFill/>
          <a:ln>
            <a:noFill/>
          </a:ln>
        </p:spPr>
        <p:txBody>
          <a:bodyPr anchorCtr="0" anchor="b" bIns="0" lIns="91425" spcFirstLastPara="1" rIns="91425" wrap="square" tIns="91425">
            <a:noAutofit/>
          </a:bodyPr>
          <a:lstStyle/>
          <a:p>
            <a:pPr indent="0" lvl="0" marL="0" rtl="0" algn="l">
              <a:lnSpc>
                <a:spcPct val="90000"/>
              </a:lnSpc>
              <a:spcBef>
                <a:spcPts val="0"/>
              </a:spcBef>
              <a:spcAft>
                <a:spcPts val="0"/>
              </a:spcAft>
              <a:buNone/>
            </a:pPr>
            <a:r>
              <a:rPr lang="en" sz="2200">
                <a:solidFill>
                  <a:srgbClr val="191919"/>
                </a:solidFill>
                <a:latin typeface="Do Hyeon"/>
                <a:ea typeface="Do Hyeon"/>
                <a:cs typeface="Do Hyeon"/>
                <a:sym typeface="Do Hyeon"/>
              </a:rPr>
              <a:t>KOREA DIVIDED</a:t>
            </a:r>
            <a:endParaRPr sz="2200">
              <a:solidFill>
                <a:srgbClr val="191919"/>
              </a:solidFill>
              <a:latin typeface="Do Hyeon"/>
              <a:ea typeface="Do Hyeon"/>
              <a:cs typeface="Do Hyeon"/>
              <a:sym typeface="Do Hyeon"/>
            </a:endParaRPr>
          </a:p>
        </p:txBody>
      </p:sp>
      <p:sp>
        <p:nvSpPr>
          <p:cNvPr id="623" name="Google Shape;623;p46"/>
          <p:cNvSpPr txBox="1"/>
          <p:nvPr/>
        </p:nvSpPr>
        <p:spPr>
          <a:xfrm>
            <a:off x="3842075" y="4146234"/>
            <a:ext cx="3666600" cy="296400"/>
          </a:xfrm>
          <a:prstGeom prst="rect">
            <a:avLst/>
          </a:prstGeom>
          <a:noFill/>
          <a:ln>
            <a:noFill/>
          </a:ln>
        </p:spPr>
        <p:txBody>
          <a:bodyPr anchorCtr="0" anchor="t" bIns="91425" lIns="91425" spcFirstLastPara="1" rIns="91425" wrap="square" tIns="0">
            <a:noAutofit/>
          </a:bodyPr>
          <a:lstStyle/>
          <a:p>
            <a:pPr indent="0" lvl="0" marL="0" rtl="0" algn="l">
              <a:spcBef>
                <a:spcPts val="0"/>
              </a:spcBef>
              <a:spcAft>
                <a:spcPts val="0"/>
              </a:spcAft>
              <a:buNone/>
            </a:pPr>
            <a:r>
              <a:rPr lang="en">
                <a:solidFill>
                  <a:srgbClr val="191919"/>
                </a:solidFill>
                <a:latin typeface="Roboto Condensed"/>
                <a:ea typeface="Roboto Condensed"/>
                <a:cs typeface="Roboto Condensed"/>
                <a:sym typeface="Roboto Condensed"/>
              </a:rPr>
              <a:t>Saturn is a gas giant and has several rings</a:t>
            </a:r>
            <a:endParaRPr>
              <a:solidFill>
                <a:srgbClr val="191919"/>
              </a:solidFill>
              <a:latin typeface="Roboto Condensed"/>
              <a:ea typeface="Roboto Condensed"/>
              <a:cs typeface="Roboto Condensed"/>
              <a:sym typeface="Roboto Condensed"/>
            </a:endParaRPr>
          </a:p>
        </p:txBody>
      </p:sp>
      <p:sp>
        <p:nvSpPr>
          <p:cNvPr id="624" name="Google Shape;624;p46"/>
          <p:cNvSpPr txBox="1"/>
          <p:nvPr/>
        </p:nvSpPr>
        <p:spPr>
          <a:xfrm>
            <a:off x="3842075" y="3739736"/>
            <a:ext cx="3666600" cy="363000"/>
          </a:xfrm>
          <a:prstGeom prst="rect">
            <a:avLst/>
          </a:prstGeom>
          <a:noFill/>
          <a:ln>
            <a:noFill/>
          </a:ln>
        </p:spPr>
        <p:txBody>
          <a:bodyPr anchorCtr="0" anchor="b" bIns="0" lIns="91425" spcFirstLastPara="1" rIns="91425" wrap="square" tIns="91425">
            <a:noAutofit/>
          </a:bodyPr>
          <a:lstStyle/>
          <a:p>
            <a:pPr indent="0" lvl="0" marL="0" rtl="0" algn="l">
              <a:lnSpc>
                <a:spcPct val="90000"/>
              </a:lnSpc>
              <a:spcBef>
                <a:spcPts val="0"/>
              </a:spcBef>
              <a:spcAft>
                <a:spcPts val="0"/>
              </a:spcAft>
              <a:buNone/>
            </a:pPr>
            <a:r>
              <a:rPr lang="en" sz="2200">
                <a:solidFill>
                  <a:srgbClr val="191919"/>
                </a:solidFill>
                <a:latin typeface="Do Hyeon"/>
                <a:ea typeface="Do Hyeon"/>
                <a:cs typeface="Do Hyeon"/>
                <a:sym typeface="Do Hyeon"/>
              </a:rPr>
              <a:t>TRUCE IS REACHED</a:t>
            </a:r>
            <a:endParaRPr sz="2200">
              <a:solidFill>
                <a:srgbClr val="191919"/>
              </a:solidFill>
              <a:latin typeface="Do Hyeon"/>
              <a:ea typeface="Do Hyeon"/>
              <a:cs typeface="Do Hyeon"/>
              <a:sym typeface="Do Hyeon"/>
            </a:endParaRPr>
          </a:p>
        </p:txBody>
      </p:sp>
      <p:sp>
        <p:nvSpPr>
          <p:cNvPr id="625" name="Google Shape;625;p46"/>
          <p:cNvSpPr txBox="1"/>
          <p:nvPr/>
        </p:nvSpPr>
        <p:spPr>
          <a:xfrm>
            <a:off x="3842075" y="2470270"/>
            <a:ext cx="3666600" cy="296400"/>
          </a:xfrm>
          <a:prstGeom prst="rect">
            <a:avLst/>
          </a:prstGeom>
          <a:noFill/>
          <a:ln>
            <a:noFill/>
          </a:ln>
        </p:spPr>
        <p:txBody>
          <a:bodyPr anchorCtr="0" anchor="t" bIns="91425" lIns="91425" spcFirstLastPara="1" rIns="91425" wrap="square" tIns="0">
            <a:noAutofit/>
          </a:bodyPr>
          <a:lstStyle/>
          <a:p>
            <a:pPr indent="0" lvl="0" marL="0" rtl="0" algn="l">
              <a:spcBef>
                <a:spcPts val="0"/>
              </a:spcBef>
              <a:spcAft>
                <a:spcPts val="0"/>
              </a:spcAft>
              <a:buNone/>
            </a:pPr>
            <a:r>
              <a:rPr lang="en">
                <a:solidFill>
                  <a:srgbClr val="191919"/>
                </a:solidFill>
                <a:latin typeface="Roboto Condensed"/>
                <a:ea typeface="Roboto Condensed"/>
                <a:cs typeface="Roboto Condensed"/>
                <a:sym typeface="Roboto Condensed"/>
              </a:rPr>
              <a:t>Jupiter is the biggest planet of them all</a:t>
            </a:r>
            <a:endParaRPr>
              <a:solidFill>
                <a:srgbClr val="191919"/>
              </a:solidFill>
              <a:latin typeface="Roboto Condensed"/>
              <a:ea typeface="Roboto Condensed"/>
              <a:cs typeface="Roboto Condensed"/>
              <a:sym typeface="Roboto Condensed"/>
            </a:endParaRPr>
          </a:p>
        </p:txBody>
      </p:sp>
      <p:sp>
        <p:nvSpPr>
          <p:cNvPr id="626" name="Google Shape;626;p46"/>
          <p:cNvSpPr txBox="1"/>
          <p:nvPr/>
        </p:nvSpPr>
        <p:spPr>
          <a:xfrm>
            <a:off x="3842075" y="2063771"/>
            <a:ext cx="3666600" cy="363000"/>
          </a:xfrm>
          <a:prstGeom prst="rect">
            <a:avLst/>
          </a:prstGeom>
          <a:noFill/>
          <a:ln>
            <a:noFill/>
          </a:ln>
        </p:spPr>
        <p:txBody>
          <a:bodyPr anchorCtr="0" anchor="b" bIns="0" lIns="91425" spcFirstLastPara="1" rIns="91425" wrap="square" tIns="91425">
            <a:noAutofit/>
          </a:bodyPr>
          <a:lstStyle/>
          <a:p>
            <a:pPr indent="0" lvl="0" marL="0" rtl="0" algn="l">
              <a:lnSpc>
                <a:spcPct val="90000"/>
              </a:lnSpc>
              <a:spcBef>
                <a:spcPts val="0"/>
              </a:spcBef>
              <a:spcAft>
                <a:spcPts val="0"/>
              </a:spcAft>
              <a:buNone/>
            </a:pPr>
            <a:r>
              <a:rPr lang="en" sz="2200">
                <a:solidFill>
                  <a:srgbClr val="191919"/>
                </a:solidFill>
                <a:latin typeface="Do Hyeon"/>
                <a:ea typeface="Do Hyeon"/>
                <a:cs typeface="Do Hyeon"/>
                <a:sym typeface="Do Hyeon"/>
              </a:rPr>
              <a:t>INVASION STARTS</a:t>
            </a:r>
            <a:endParaRPr sz="2200">
              <a:solidFill>
                <a:srgbClr val="191919"/>
              </a:solidFill>
              <a:latin typeface="Do Hyeon"/>
              <a:ea typeface="Do Hyeon"/>
              <a:cs typeface="Do Hyeon"/>
              <a:sym typeface="Do Hyeon"/>
            </a:endParaRPr>
          </a:p>
        </p:txBody>
      </p:sp>
      <p:sp>
        <p:nvSpPr>
          <p:cNvPr id="627" name="Google Shape;627;p46"/>
          <p:cNvSpPr txBox="1"/>
          <p:nvPr/>
        </p:nvSpPr>
        <p:spPr>
          <a:xfrm>
            <a:off x="3842075" y="3308252"/>
            <a:ext cx="3666600" cy="296400"/>
          </a:xfrm>
          <a:prstGeom prst="rect">
            <a:avLst/>
          </a:prstGeom>
          <a:noFill/>
          <a:ln>
            <a:noFill/>
          </a:ln>
        </p:spPr>
        <p:txBody>
          <a:bodyPr anchorCtr="0" anchor="t" bIns="91425" lIns="91425" spcFirstLastPara="1" rIns="91425" wrap="square" tIns="0">
            <a:noAutofit/>
          </a:bodyPr>
          <a:lstStyle/>
          <a:p>
            <a:pPr indent="0" lvl="0" marL="0" rtl="0" algn="l">
              <a:spcBef>
                <a:spcPts val="0"/>
              </a:spcBef>
              <a:spcAft>
                <a:spcPts val="0"/>
              </a:spcAft>
              <a:buNone/>
            </a:pPr>
            <a:r>
              <a:rPr lang="en">
                <a:solidFill>
                  <a:srgbClr val="191919"/>
                </a:solidFill>
                <a:latin typeface="Roboto Condensed"/>
                <a:ea typeface="Roboto Condensed"/>
                <a:cs typeface="Roboto Condensed"/>
                <a:sym typeface="Roboto Condensed"/>
              </a:rPr>
              <a:t>Despite being red, Mars is a cold place</a:t>
            </a:r>
            <a:endParaRPr>
              <a:solidFill>
                <a:srgbClr val="191919"/>
              </a:solidFill>
              <a:latin typeface="Roboto Condensed"/>
              <a:ea typeface="Roboto Condensed"/>
              <a:cs typeface="Roboto Condensed"/>
              <a:sym typeface="Roboto Condensed"/>
            </a:endParaRPr>
          </a:p>
        </p:txBody>
      </p:sp>
      <p:sp>
        <p:nvSpPr>
          <p:cNvPr id="628" name="Google Shape;628;p46"/>
          <p:cNvSpPr txBox="1"/>
          <p:nvPr/>
        </p:nvSpPr>
        <p:spPr>
          <a:xfrm>
            <a:off x="3842075" y="2901754"/>
            <a:ext cx="3666600" cy="363000"/>
          </a:xfrm>
          <a:prstGeom prst="rect">
            <a:avLst/>
          </a:prstGeom>
          <a:noFill/>
          <a:ln>
            <a:noFill/>
          </a:ln>
        </p:spPr>
        <p:txBody>
          <a:bodyPr anchorCtr="0" anchor="b" bIns="0" lIns="91425" spcFirstLastPara="1" rIns="91425" wrap="square" tIns="91425">
            <a:noAutofit/>
          </a:bodyPr>
          <a:lstStyle/>
          <a:p>
            <a:pPr indent="0" lvl="0" marL="0" rtl="0" algn="l">
              <a:lnSpc>
                <a:spcPct val="90000"/>
              </a:lnSpc>
              <a:spcBef>
                <a:spcPts val="0"/>
              </a:spcBef>
              <a:spcAft>
                <a:spcPts val="0"/>
              </a:spcAft>
              <a:buNone/>
            </a:pPr>
            <a:r>
              <a:rPr lang="en" sz="2200">
                <a:solidFill>
                  <a:srgbClr val="191919"/>
                </a:solidFill>
                <a:latin typeface="Do Hyeon"/>
                <a:ea typeface="Do Hyeon"/>
                <a:cs typeface="Do Hyeon"/>
                <a:sym typeface="Do Hyeon"/>
              </a:rPr>
              <a:t>PEACE BEGIN</a:t>
            </a:r>
            <a:endParaRPr sz="2200">
              <a:solidFill>
                <a:srgbClr val="191919"/>
              </a:solidFill>
              <a:latin typeface="Do Hyeon"/>
              <a:ea typeface="Do Hyeon"/>
              <a:cs typeface="Do Hyeon"/>
              <a:sym typeface="Do Hyeon"/>
            </a:endParaRPr>
          </a:p>
        </p:txBody>
      </p:sp>
      <p:cxnSp>
        <p:nvCxnSpPr>
          <p:cNvPr id="629" name="Google Shape;629;p46"/>
          <p:cNvCxnSpPr>
            <a:stCxn id="619" idx="2"/>
            <a:endCxn id="616" idx="0"/>
          </p:cNvCxnSpPr>
          <p:nvPr/>
        </p:nvCxnSpPr>
        <p:spPr>
          <a:xfrm>
            <a:off x="2606434" y="2562727"/>
            <a:ext cx="0" cy="345000"/>
          </a:xfrm>
          <a:prstGeom prst="straightConnector1">
            <a:avLst/>
          </a:prstGeom>
          <a:noFill/>
          <a:ln cap="flat" cmpd="sng" w="19050">
            <a:solidFill>
              <a:schemeClr val="dk1"/>
            </a:solidFill>
            <a:prstDash val="solid"/>
            <a:round/>
            <a:headEnd len="med" w="med" type="none"/>
            <a:tailEnd len="med" w="med" type="none"/>
          </a:ln>
        </p:spPr>
      </p:cxnSp>
      <p:cxnSp>
        <p:nvCxnSpPr>
          <p:cNvPr id="630" name="Google Shape;630;p46"/>
          <p:cNvCxnSpPr>
            <a:stCxn id="620" idx="2"/>
            <a:endCxn id="619" idx="0"/>
          </p:cNvCxnSpPr>
          <p:nvPr/>
        </p:nvCxnSpPr>
        <p:spPr>
          <a:xfrm>
            <a:off x="2606425" y="1721787"/>
            <a:ext cx="0" cy="345000"/>
          </a:xfrm>
          <a:prstGeom prst="straightConnector1">
            <a:avLst/>
          </a:prstGeom>
          <a:noFill/>
          <a:ln cap="flat" cmpd="sng" w="19050">
            <a:solidFill>
              <a:schemeClr val="dk1"/>
            </a:solidFill>
            <a:prstDash val="solid"/>
            <a:round/>
            <a:headEnd len="med" w="med" type="none"/>
            <a:tailEnd len="med" w="med" type="none"/>
          </a:ln>
        </p:spPr>
      </p:cxnSp>
      <p:sp>
        <p:nvSpPr>
          <p:cNvPr id="631" name="Google Shape;631;p46"/>
          <p:cNvSpPr/>
          <p:nvPr/>
        </p:nvSpPr>
        <p:spPr>
          <a:xfrm>
            <a:off x="494425" y="0"/>
            <a:ext cx="607294" cy="5142765"/>
          </a:xfrm>
          <a:custGeom>
            <a:rect b="b" l="l" r="r" t="t"/>
            <a:pathLst>
              <a:path extrusionOk="0" h="129557" w="15299">
                <a:moveTo>
                  <a:pt x="14013" y="73692"/>
                </a:moveTo>
                <a:cubicBezTo>
                  <a:pt x="14241" y="65504"/>
                  <a:pt x="13246" y="52631"/>
                  <a:pt x="12396" y="42640"/>
                </a:cubicBezTo>
                <a:cubicBezTo>
                  <a:pt x="12666" y="41479"/>
                  <a:pt x="13163" y="40380"/>
                  <a:pt x="13868" y="39427"/>
                </a:cubicBezTo>
                <a:cubicBezTo>
                  <a:pt x="14345" y="38764"/>
                  <a:pt x="15298" y="36774"/>
                  <a:pt x="15298" y="36774"/>
                </a:cubicBezTo>
                <a:lnTo>
                  <a:pt x="14718" y="35820"/>
                </a:lnTo>
                <a:cubicBezTo>
                  <a:pt x="14718" y="35820"/>
                  <a:pt x="13972" y="36774"/>
                  <a:pt x="13495" y="37437"/>
                </a:cubicBezTo>
                <a:cubicBezTo>
                  <a:pt x="13060" y="37914"/>
                  <a:pt x="12583" y="38349"/>
                  <a:pt x="12065" y="38743"/>
                </a:cubicBezTo>
                <a:cubicBezTo>
                  <a:pt x="11878" y="36525"/>
                  <a:pt x="11712" y="34535"/>
                  <a:pt x="11588" y="32918"/>
                </a:cubicBezTo>
                <a:cubicBezTo>
                  <a:pt x="10904" y="23756"/>
                  <a:pt x="11588" y="0"/>
                  <a:pt x="11588" y="0"/>
                </a:cubicBezTo>
                <a:lnTo>
                  <a:pt x="5722" y="0"/>
                </a:lnTo>
                <a:cubicBezTo>
                  <a:pt x="5722" y="0"/>
                  <a:pt x="5058" y="7152"/>
                  <a:pt x="4457" y="14863"/>
                </a:cubicBezTo>
                <a:cubicBezTo>
                  <a:pt x="3690" y="13723"/>
                  <a:pt x="2633" y="12127"/>
                  <a:pt x="2198" y="11443"/>
                </a:cubicBezTo>
                <a:cubicBezTo>
                  <a:pt x="1659" y="10593"/>
                  <a:pt x="1223" y="9701"/>
                  <a:pt x="850" y="8769"/>
                </a:cubicBezTo>
                <a:lnTo>
                  <a:pt x="0" y="9162"/>
                </a:lnTo>
                <a:cubicBezTo>
                  <a:pt x="436" y="10655"/>
                  <a:pt x="933" y="12106"/>
                  <a:pt x="1534" y="13536"/>
                </a:cubicBezTo>
                <a:cubicBezTo>
                  <a:pt x="2218" y="15091"/>
                  <a:pt x="3815" y="17330"/>
                  <a:pt x="4063" y="19983"/>
                </a:cubicBezTo>
                <a:cubicBezTo>
                  <a:pt x="3628" y="26202"/>
                  <a:pt x="3338" y="31840"/>
                  <a:pt x="3586" y="33291"/>
                </a:cubicBezTo>
                <a:cubicBezTo>
                  <a:pt x="3960" y="35426"/>
                  <a:pt x="5038" y="46267"/>
                  <a:pt x="5825" y="56280"/>
                </a:cubicBezTo>
                <a:lnTo>
                  <a:pt x="1949" y="53253"/>
                </a:lnTo>
                <a:lnTo>
                  <a:pt x="1949" y="54663"/>
                </a:lnTo>
                <a:cubicBezTo>
                  <a:pt x="1949" y="54663"/>
                  <a:pt x="5970" y="58954"/>
                  <a:pt x="6178" y="60923"/>
                </a:cubicBezTo>
                <a:cubicBezTo>
                  <a:pt x="6178" y="60985"/>
                  <a:pt x="6178" y="61027"/>
                  <a:pt x="6198" y="61068"/>
                </a:cubicBezTo>
                <a:cubicBezTo>
                  <a:pt x="6571" y="66312"/>
                  <a:pt x="6820" y="70831"/>
                  <a:pt x="6758" y="72987"/>
                </a:cubicBezTo>
                <a:cubicBezTo>
                  <a:pt x="6592" y="79724"/>
                  <a:pt x="5038" y="129557"/>
                  <a:pt x="5038" y="129557"/>
                </a:cubicBezTo>
                <a:lnTo>
                  <a:pt x="14055" y="129557"/>
                </a:lnTo>
                <a:cubicBezTo>
                  <a:pt x="14055" y="129557"/>
                  <a:pt x="13682" y="84969"/>
                  <a:pt x="14013" y="736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6"/>
          <p:cNvSpPr/>
          <p:nvPr/>
        </p:nvSpPr>
        <p:spPr>
          <a:xfrm>
            <a:off x="7402698" y="-412"/>
            <a:ext cx="1134761" cy="5142765"/>
          </a:xfrm>
          <a:custGeom>
            <a:rect b="b" l="l" r="r" t="t"/>
            <a:pathLst>
              <a:path extrusionOk="0" h="129557" w="28587">
                <a:moveTo>
                  <a:pt x="22222" y="44049"/>
                </a:moveTo>
                <a:lnTo>
                  <a:pt x="22222" y="44049"/>
                </a:lnTo>
                <a:cubicBezTo>
                  <a:pt x="22222" y="44049"/>
                  <a:pt x="22616" y="35240"/>
                  <a:pt x="24440" y="32275"/>
                </a:cubicBezTo>
                <a:cubicBezTo>
                  <a:pt x="26244" y="29290"/>
                  <a:pt x="28586" y="22553"/>
                  <a:pt x="28586" y="22553"/>
                </a:cubicBezTo>
                <a:lnTo>
                  <a:pt x="27156" y="21911"/>
                </a:lnTo>
                <a:cubicBezTo>
                  <a:pt x="27156" y="21911"/>
                  <a:pt x="25995" y="26181"/>
                  <a:pt x="24814" y="28130"/>
                </a:cubicBezTo>
                <a:cubicBezTo>
                  <a:pt x="24171" y="29207"/>
                  <a:pt x="22865" y="31032"/>
                  <a:pt x="21808" y="32441"/>
                </a:cubicBezTo>
                <a:cubicBezTo>
                  <a:pt x="21352" y="24937"/>
                  <a:pt x="20668" y="16687"/>
                  <a:pt x="20419" y="12583"/>
                </a:cubicBezTo>
                <a:cubicBezTo>
                  <a:pt x="20025" y="6219"/>
                  <a:pt x="19258" y="0"/>
                  <a:pt x="19258" y="0"/>
                </a:cubicBezTo>
                <a:lnTo>
                  <a:pt x="7712" y="0"/>
                </a:lnTo>
                <a:cubicBezTo>
                  <a:pt x="7712" y="0"/>
                  <a:pt x="9142" y="19838"/>
                  <a:pt x="9267" y="24626"/>
                </a:cubicBezTo>
                <a:cubicBezTo>
                  <a:pt x="9412" y="29415"/>
                  <a:pt x="9536" y="46786"/>
                  <a:pt x="9267" y="50538"/>
                </a:cubicBezTo>
                <a:cubicBezTo>
                  <a:pt x="9184" y="51761"/>
                  <a:pt x="8914" y="54352"/>
                  <a:pt x="8562" y="57503"/>
                </a:cubicBezTo>
                <a:lnTo>
                  <a:pt x="8500" y="57523"/>
                </a:lnTo>
                <a:cubicBezTo>
                  <a:pt x="6158" y="58954"/>
                  <a:pt x="4872" y="55326"/>
                  <a:pt x="4250" y="54290"/>
                </a:cubicBezTo>
                <a:cubicBezTo>
                  <a:pt x="3629" y="53253"/>
                  <a:pt x="1639" y="48589"/>
                  <a:pt x="1639" y="48589"/>
                </a:cubicBezTo>
                <a:lnTo>
                  <a:pt x="1" y="50144"/>
                </a:lnTo>
                <a:cubicBezTo>
                  <a:pt x="1" y="50144"/>
                  <a:pt x="1369" y="56363"/>
                  <a:pt x="3442" y="59472"/>
                </a:cubicBezTo>
                <a:cubicBezTo>
                  <a:pt x="4727" y="61400"/>
                  <a:pt x="6344" y="65110"/>
                  <a:pt x="7401" y="67660"/>
                </a:cubicBezTo>
                <a:cubicBezTo>
                  <a:pt x="6987" y="71370"/>
                  <a:pt x="6614" y="74770"/>
                  <a:pt x="6427" y="76739"/>
                </a:cubicBezTo>
                <a:cubicBezTo>
                  <a:pt x="5909" y="82274"/>
                  <a:pt x="4168" y="95084"/>
                  <a:pt x="4458" y="100412"/>
                </a:cubicBezTo>
                <a:cubicBezTo>
                  <a:pt x="4748" y="105739"/>
                  <a:pt x="4458" y="129557"/>
                  <a:pt x="4458" y="129557"/>
                </a:cubicBezTo>
                <a:lnTo>
                  <a:pt x="23010" y="129557"/>
                </a:lnTo>
                <a:cubicBezTo>
                  <a:pt x="23010" y="129557"/>
                  <a:pt x="20792" y="98733"/>
                  <a:pt x="21186" y="92244"/>
                </a:cubicBezTo>
                <a:cubicBezTo>
                  <a:pt x="21580" y="85777"/>
                  <a:pt x="21062" y="75661"/>
                  <a:pt x="21456" y="66603"/>
                </a:cubicBezTo>
                <a:cubicBezTo>
                  <a:pt x="21829" y="57814"/>
                  <a:pt x="22202" y="51844"/>
                  <a:pt x="22222" y="440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he Korean War History Lesson for High School by Slidesgo">
  <a:themeElements>
    <a:clrScheme name="Simple Light">
      <a:dk1>
        <a:srgbClr val="191919"/>
      </a:dk1>
      <a:lt1>
        <a:srgbClr val="FFFFFF"/>
      </a:lt1>
      <a:dk2>
        <a:srgbClr val="286079"/>
      </a:dk2>
      <a:lt2>
        <a:srgbClr val="A4C2F4"/>
      </a:lt2>
      <a:accent1>
        <a:srgbClr val="5D8576"/>
      </a:accent1>
      <a:accent2>
        <a:srgbClr val="2A473B"/>
      </a:accent2>
      <a:accent3>
        <a:srgbClr val="98A269"/>
      </a:accent3>
      <a:accent4>
        <a:srgbClr val="D5DDAF"/>
      </a:accent4>
      <a:accent5>
        <a:srgbClr val="CCCCCC"/>
      </a:accent5>
      <a:accent6>
        <a:srgbClr val="F3F3F3"/>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